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rawing2.xml" ContentType="application/vnd.ms-office.drawingml.diagramDrawing+xml"/>
  <Override PartName="/ppt/charts/style1.xml" ContentType="application/vnd.ms-office.chartstyle+xml"/>
  <Override PartName="/ppt/charts/style2.xml" ContentType="application/vnd.ms-office.chartstyle+xml"/>
  <Override PartName="/ppt/charts/colors2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layout2.xml" ContentType="application/vnd.openxmlformats-officedocument.drawingml.diagramLayout+xml"/>
  <Override PartName="/ppt/diagrams/colors2.xml" ContentType="application/vnd.openxmlformats-officedocument.drawingml.diagramColors+xml"/>
  <Override PartName="/ppt/charts/colors1.xml" ContentType="application/vnd.ms-office.chartcolorstyl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diagrams/quickStyle2.xml" ContentType="application/vnd.openxmlformats-officedocument.drawingml.diagramStyl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100" r:id="rId2"/>
    <p:sldId id="2113" r:id="rId3"/>
    <p:sldId id="2135" r:id="rId4"/>
    <p:sldId id="2124" r:id="rId5"/>
    <p:sldId id="2115" r:id="rId6"/>
    <p:sldId id="2116" r:id="rId7"/>
    <p:sldId id="2121" r:id="rId8"/>
    <p:sldId id="2120" r:id="rId9"/>
    <p:sldId id="2154" r:id="rId10"/>
    <p:sldId id="2151" r:id="rId11"/>
    <p:sldId id="2136" r:id="rId12"/>
    <p:sldId id="2153" r:id="rId13"/>
    <p:sldId id="2102" r:id="rId1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 Jineth Rodriguez Reyes" initials="AJRR" lastIdx="3" clrIdx="0">
    <p:extLst>
      <p:ext uri="{19B8F6BF-5375-455C-9EA6-DF929625EA0E}">
        <p15:presenceInfo xmlns:p15="http://schemas.microsoft.com/office/powerpoint/2012/main" userId="S::arodriguezr@ins.gov.co::ba13e2bd-aa42-4567-bf28-2b8d385d0ce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2D63"/>
    <a:srgbClr val="EE1E78"/>
    <a:srgbClr val="E4E4E6"/>
    <a:srgbClr val="DFDDED"/>
    <a:srgbClr val="00B0F0"/>
    <a:srgbClr val="006950"/>
    <a:srgbClr val="0166CD"/>
    <a:srgbClr val="F7678D"/>
    <a:srgbClr val="2133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4" autoAdjust="0"/>
    <p:restoredTop sz="94249" autoAdjust="0"/>
  </p:normalViewPr>
  <p:slideViewPr>
    <p:cSldViewPr snapToGrid="0">
      <p:cViewPr varScale="1">
        <p:scale>
          <a:sx n="86" d="100"/>
          <a:sy n="86" d="100"/>
        </p:scale>
        <p:origin x="62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27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DENGUE%202020\BES\SE%2040_2020\RUTINA\Salidas%20BES%20y%20TC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ENGUE%202020\PRESENTACIONES\Gr&#225;ficas%20dengue%20OP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ENGUE%202020\PRESENTACIONES\Gr&#225;ficas%20dengue%20OP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629921259842519E-2"/>
          <c:y val="1.2176612726649693E-2"/>
          <c:w val="0.94721678149606303"/>
          <c:h val="0.85609795493282348"/>
        </c:manualLayout>
      </c:layout>
      <c:lineChart>
        <c:grouping val="standard"/>
        <c:varyColors val="0"/>
        <c:ser>
          <c:idx val="0"/>
          <c:order val="0"/>
          <c:tx>
            <c:strRef>
              <c:f>'11. CANAL_MEDIAS_GEOM BES  ppal'!$A$16</c:f>
              <c:strCache>
                <c:ptCount val="1"/>
                <c:pt idx="0">
                  <c:v>Valor esperado de casos (Media geom)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multiLvlStrRef>
              <c:f>'11. CANAL_MEDIAS_GEOM BES  ppal'!$B$3:$DA$4</c:f>
              <c:multiLvlStrCache>
                <c:ptCount val="104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22</c:v>
                  </c:pt>
                  <c:pt idx="22">
                    <c:v>23</c:v>
                  </c:pt>
                  <c:pt idx="23">
                    <c:v>24</c:v>
                  </c:pt>
                  <c:pt idx="24">
                    <c:v>25</c:v>
                  </c:pt>
                  <c:pt idx="25">
                    <c:v>26</c:v>
                  </c:pt>
                  <c:pt idx="26">
                    <c:v>27</c:v>
                  </c:pt>
                  <c:pt idx="27">
                    <c:v>28</c:v>
                  </c:pt>
                  <c:pt idx="28">
                    <c:v>29</c:v>
                  </c:pt>
                  <c:pt idx="29">
                    <c:v>30</c:v>
                  </c:pt>
                  <c:pt idx="30">
                    <c:v>31</c:v>
                  </c:pt>
                  <c:pt idx="31">
                    <c:v>32</c:v>
                  </c:pt>
                  <c:pt idx="32">
                    <c:v>33</c:v>
                  </c:pt>
                  <c:pt idx="33">
                    <c:v>34</c:v>
                  </c:pt>
                  <c:pt idx="34">
                    <c:v>35</c:v>
                  </c:pt>
                  <c:pt idx="35">
                    <c:v>36</c:v>
                  </c:pt>
                  <c:pt idx="36">
                    <c:v>37</c:v>
                  </c:pt>
                  <c:pt idx="37">
                    <c:v>38</c:v>
                  </c:pt>
                  <c:pt idx="38">
                    <c:v>39</c:v>
                  </c:pt>
                  <c:pt idx="39">
                    <c:v>40</c:v>
                  </c:pt>
                  <c:pt idx="40">
                    <c:v>41</c:v>
                  </c:pt>
                  <c:pt idx="41">
                    <c:v>42</c:v>
                  </c:pt>
                  <c:pt idx="42">
                    <c:v>43</c:v>
                  </c:pt>
                  <c:pt idx="43">
                    <c:v>44</c:v>
                  </c:pt>
                  <c:pt idx="44">
                    <c:v>45</c:v>
                  </c:pt>
                  <c:pt idx="45">
                    <c:v>46</c:v>
                  </c:pt>
                  <c:pt idx="46">
                    <c:v>47</c:v>
                  </c:pt>
                  <c:pt idx="47">
                    <c:v>48</c:v>
                  </c:pt>
                  <c:pt idx="48">
                    <c:v>49</c:v>
                  </c:pt>
                  <c:pt idx="49">
                    <c:v>50</c:v>
                  </c:pt>
                  <c:pt idx="50">
                    <c:v>51</c:v>
                  </c:pt>
                  <c:pt idx="51">
                    <c:v>52</c:v>
                  </c:pt>
                  <c:pt idx="52">
                    <c:v>1</c:v>
                  </c:pt>
                  <c:pt idx="53">
                    <c:v>2</c:v>
                  </c:pt>
                  <c:pt idx="54">
                    <c:v>3</c:v>
                  </c:pt>
                  <c:pt idx="55">
                    <c:v>4</c:v>
                  </c:pt>
                  <c:pt idx="56">
                    <c:v>5</c:v>
                  </c:pt>
                  <c:pt idx="57">
                    <c:v>6</c:v>
                  </c:pt>
                  <c:pt idx="58">
                    <c:v>7</c:v>
                  </c:pt>
                  <c:pt idx="59">
                    <c:v>8</c:v>
                  </c:pt>
                  <c:pt idx="60">
                    <c:v>9</c:v>
                  </c:pt>
                  <c:pt idx="61">
                    <c:v>10</c:v>
                  </c:pt>
                  <c:pt idx="62">
                    <c:v>11</c:v>
                  </c:pt>
                  <c:pt idx="63">
                    <c:v>12</c:v>
                  </c:pt>
                  <c:pt idx="64">
                    <c:v>13</c:v>
                  </c:pt>
                  <c:pt idx="65">
                    <c:v>14</c:v>
                  </c:pt>
                  <c:pt idx="66">
                    <c:v>15</c:v>
                  </c:pt>
                  <c:pt idx="67">
                    <c:v>16</c:v>
                  </c:pt>
                  <c:pt idx="68">
                    <c:v>17</c:v>
                  </c:pt>
                  <c:pt idx="69">
                    <c:v>18</c:v>
                  </c:pt>
                  <c:pt idx="70">
                    <c:v>19</c:v>
                  </c:pt>
                  <c:pt idx="71">
                    <c:v>20</c:v>
                  </c:pt>
                  <c:pt idx="72">
                    <c:v>21</c:v>
                  </c:pt>
                  <c:pt idx="73">
                    <c:v>22</c:v>
                  </c:pt>
                  <c:pt idx="74">
                    <c:v>23</c:v>
                  </c:pt>
                  <c:pt idx="75">
                    <c:v>24</c:v>
                  </c:pt>
                  <c:pt idx="76">
                    <c:v>25</c:v>
                  </c:pt>
                  <c:pt idx="77">
                    <c:v>26</c:v>
                  </c:pt>
                  <c:pt idx="78">
                    <c:v>27</c:v>
                  </c:pt>
                  <c:pt idx="79">
                    <c:v>28</c:v>
                  </c:pt>
                  <c:pt idx="80">
                    <c:v>29</c:v>
                  </c:pt>
                  <c:pt idx="81">
                    <c:v>30</c:v>
                  </c:pt>
                  <c:pt idx="82">
                    <c:v>31</c:v>
                  </c:pt>
                  <c:pt idx="83">
                    <c:v>32</c:v>
                  </c:pt>
                  <c:pt idx="84">
                    <c:v>33</c:v>
                  </c:pt>
                  <c:pt idx="85">
                    <c:v>34</c:v>
                  </c:pt>
                  <c:pt idx="86">
                    <c:v>35</c:v>
                  </c:pt>
                  <c:pt idx="87">
                    <c:v>36</c:v>
                  </c:pt>
                  <c:pt idx="88">
                    <c:v>37</c:v>
                  </c:pt>
                  <c:pt idx="89">
                    <c:v>38</c:v>
                  </c:pt>
                  <c:pt idx="90">
                    <c:v>39</c:v>
                  </c:pt>
                  <c:pt idx="91">
                    <c:v>40</c:v>
                  </c:pt>
                  <c:pt idx="92">
                    <c:v>41</c:v>
                  </c:pt>
                  <c:pt idx="93">
                    <c:v>42</c:v>
                  </c:pt>
                  <c:pt idx="94">
                    <c:v>43</c:v>
                  </c:pt>
                  <c:pt idx="95">
                    <c:v>44</c:v>
                  </c:pt>
                  <c:pt idx="96">
                    <c:v>45</c:v>
                  </c:pt>
                  <c:pt idx="97">
                    <c:v>46</c:v>
                  </c:pt>
                  <c:pt idx="98">
                    <c:v>47</c:v>
                  </c:pt>
                  <c:pt idx="99">
                    <c:v>48</c:v>
                  </c:pt>
                  <c:pt idx="100">
                    <c:v>49</c:v>
                  </c:pt>
                  <c:pt idx="101">
                    <c:v>50</c:v>
                  </c:pt>
                  <c:pt idx="102">
                    <c:v>51</c:v>
                  </c:pt>
                  <c:pt idx="103">
                    <c:v>52</c:v>
                  </c:pt>
                </c:lvl>
                <c:lvl>
                  <c:pt idx="0">
                    <c:v>2019</c:v>
                  </c:pt>
                  <c:pt idx="52">
                    <c:v>2020</c:v>
                  </c:pt>
                </c:lvl>
              </c:multiLvlStrCache>
            </c:multiLvlStrRef>
          </c:cat>
          <c:val>
            <c:numRef>
              <c:f>'11. CANAL_MEDIAS_GEOM BES  ppal'!$B$16:$DA$16</c:f>
              <c:numCache>
                <c:formatCode>0</c:formatCode>
                <c:ptCount val="104"/>
                <c:pt idx="0">
                  <c:v>1275.6897772148241</c:v>
                </c:pt>
                <c:pt idx="1">
                  <c:v>1286.4637460776569</c:v>
                </c:pt>
                <c:pt idx="2">
                  <c:v>1288.9184257796051</c:v>
                </c:pt>
                <c:pt idx="3">
                  <c:v>1227.0086189591177</c:v>
                </c:pt>
                <c:pt idx="4">
                  <c:v>1252.5414129729268</c:v>
                </c:pt>
                <c:pt idx="5">
                  <c:v>1176.3578535145614</c:v>
                </c:pt>
                <c:pt idx="6">
                  <c:v>1168.766827146922</c:v>
                </c:pt>
                <c:pt idx="7">
                  <c:v>1117.0318771158311</c:v>
                </c:pt>
                <c:pt idx="8">
                  <c:v>1127.4646933051772</c:v>
                </c:pt>
                <c:pt idx="9">
                  <c:v>1112.3939451132214</c:v>
                </c:pt>
                <c:pt idx="10">
                  <c:v>1026.532402821156</c:v>
                </c:pt>
                <c:pt idx="11">
                  <c:v>1018.0365697326877</c:v>
                </c:pt>
                <c:pt idx="12">
                  <c:v>1021.5525965139194</c:v>
                </c:pt>
                <c:pt idx="13">
                  <c:v>1129.5775347392528</c:v>
                </c:pt>
                <c:pt idx="14">
                  <c:v>1123.2087477916891</c:v>
                </c:pt>
                <c:pt idx="15">
                  <c:v>1147.354411571391</c:v>
                </c:pt>
                <c:pt idx="16">
                  <c:v>1165.1301604749706</c:v>
                </c:pt>
                <c:pt idx="17">
                  <c:v>1195.6304708719213</c:v>
                </c:pt>
                <c:pt idx="18">
                  <c:v>1216.3239294926634</c:v>
                </c:pt>
                <c:pt idx="19">
                  <c:v>1257.2062867832726</c:v>
                </c:pt>
                <c:pt idx="20">
                  <c:v>1285.1348440989673</c:v>
                </c:pt>
                <c:pt idx="21">
                  <c:v>1296.7442683456254</c:v>
                </c:pt>
                <c:pt idx="22">
                  <c:v>1282.2760843355516</c:v>
                </c:pt>
                <c:pt idx="23">
                  <c:v>1266.3144143876218</c:v>
                </c:pt>
                <c:pt idx="24">
                  <c:v>1206.7179540837312</c:v>
                </c:pt>
                <c:pt idx="25">
                  <c:v>1149.1520920364148</c:v>
                </c:pt>
                <c:pt idx="26">
                  <c:v>1272.1221031988096</c:v>
                </c:pt>
                <c:pt idx="27">
                  <c:v>1230.3721571787908</c:v>
                </c:pt>
                <c:pt idx="28">
                  <c:v>1165.109676449538</c:v>
                </c:pt>
                <c:pt idx="29">
                  <c:v>1127.2760246636356</c:v>
                </c:pt>
                <c:pt idx="30">
                  <c:v>1111.8445445061554</c:v>
                </c:pt>
                <c:pt idx="31">
                  <c:v>1082.7920946060424</c:v>
                </c:pt>
                <c:pt idx="32">
                  <c:v>1068.9508531438207</c:v>
                </c:pt>
                <c:pt idx="33">
                  <c:v>1072.9413009785203</c:v>
                </c:pt>
                <c:pt idx="34">
                  <c:v>1077.0677279717181</c:v>
                </c:pt>
                <c:pt idx="35">
                  <c:v>1042.2054896859959</c:v>
                </c:pt>
                <c:pt idx="36">
                  <c:v>1062.4919259564649</c:v>
                </c:pt>
                <c:pt idx="37">
                  <c:v>1123.564344834776</c:v>
                </c:pt>
                <c:pt idx="38">
                  <c:v>1089.5828579903994</c:v>
                </c:pt>
                <c:pt idx="39">
                  <c:v>1104.0451630816988</c:v>
                </c:pt>
                <c:pt idx="40">
                  <c:v>1090.2594562559614</c:v>
                </c:pt>
                <c:pt idx="41">
                  <c:v>1169.4287024347254</c:v>
                </c:pt>
                <c:pt idx="42">
                  <c:v>1167.2440892683489</c:v>
                </c:pt>
                <c:pt idx="43">
                  <c:v>1166.4364597868946</c:v>
                </c:pt>
                <c:pt idx="44">
                  <c:v>1200.0416628888988</c:v>
                </c:pt>
                <c:pt idx="45">
                  <c:v>1227.873707760561</c:v>
                </c:pt>
                <c:pt idx="46">
                  <c:v>1260.5430858503944</c:v>
                </c:pt>
                <c:pt idx="47">
                  <c:v>1210.7499044380422</c:v>
                </c:pt>
                <c:pt idx="48">
                  <c:v>1257.6523677209507</c:v>
                </c:pt>
                <c:pt idx="49">
                  <c:v>1337.1180738264388</c:v>
                </c:pt>
                <c:pt idx="50">
                  <c:v>1238.0174083679551</c:v>
                </c:pt>
                <c:pt idx="51">
                  <c:v>1054.7733584900609</c:v>
                </c:pt>
                <c:pt idx="52">
                  <c:v>1495.304203987341</c:v>
                </c:pt>
                <c:pt idx="53">
                  <c:v>1495.1462533160045</c:v>
                </c:pt>
                <c:pt idx="54">
                  <c:v>1505.272907558945</c:v>
                </c:pt>
                <c:pt idx="55">
                  <c:v>1423.7109427847445</c:v>
                </c:pt>
                <c:pt idx="56">
                  <c:v>1456.3342866907014</c:v>
                </c:pt>
                <c:pt idx="57">
                  <c:v>1384.7006007894354</c:v>
                </c:pt>
                <c:pt idx="58">
                  <c:v>1352.7347739554755</c:v>
                </c:pt>
                <c:pt idx="59">
                  <c:v>1272.1323630875472</c:v>
                </c:pt>
                <c:pt idx="60">
                  <c:v>1290.901664983742</c:v>
                </c:pt>
                <c:pt idx="61">
                  <c:v>1275.353761399957</c:v>
                </c:pt>
                <c:pt idx="62">
                  <c:v>1198.0968182056574</c:v>
                </c:pt>
                <c:pt idx="63">
                  <c:v>1168.4758469145893</c:v>
                </c:pt>
                <c:pt idx="64">
                  <c:v>1195.0079481144821</c:v>
                </c:pt>
                <c:pt idx="65">
                  <c:v>1351.9151290142161</c:v>
                </c:pt>
                <c:pt idx="66">
                  <c:v>1329.981928799403</c:v>
                </c:pt>
                <c:pt idx="67">
                  <c:v>1335.6206633569188</c:v>
                </c:pt>
                <c:pt idx="68">
                  <c:v>1350.2860996146237</c:v>
                </c:pt>
                <c:pt idx="69">
                  <c:v>1380.0152659454204</c:v>
                </c:pt>
                <c:pt idx="70">
                  <c:v>1404.9932377373018</c:v>
                </c:pt>
                <c:pt idx="71">
                  <c:v>1469.8037411475964</c:v>
                </c:pt>
                <c:pt idx="72">
                  <c:v>1501.1789109887366</c:v>
                </c:pt>
                <c:pt idx="73">
                  <c:v>1487.1180892382795</c:v>
                </c:pt>
                <c:pt idx="74">
                  <c:v>1469.2685840295792</c:v>
                </c:pt>
                <c:pt idx="75">
                  <c:v>1456.9769619337044</c:v>
                </c:pt>
                <c:pt idx="76">
                  <c:v>1373.9553647000337</c:v>
                </c:pt>
                <c:pt idx="77">
                  <c:v>1323.1913207453354</c:v>
                </c:pt>
                <c:pt idx="78">
                  <c:v>1466.7645731515568</c:v>
                </c:pt>
                <c:pt idx="79">
                  <c:v>1436.3740477533158</c:v>
                </c:pt>
                <c:pt idx="80">
                  <c:v>1357.6512309641544</c:v>
                </c:pt>
                <c:pt idx="81">
                  <c:v>1317.5727238240495</c:v>
                </c:pt>
                <c:pt idx="82">
                  <c:v>1275.8345364583927</c:v>
                </c:pt>
                <c:pt idx="83">
                  <c:v>1249.9767555372921</c:v>
                </c:pt>
                <c:pt idx="84">
                  <c:v>1221.4385460756987</c:v>
                </c:pt>
                <c:pt idx="85">
                  <c:v>1263.7276342739181</c:v>
                </c:pt>
                <c:pt idx="86">
                  <c:v>1196.9527813298848</c:v>
                </c:pt>
                <c:pt idx="87">
                  <c:v>1184.2951275501293</c:v>
                </c:pt>
                <c:pt idx="88">
                  <c:v>1225.3896975706596</c:v>
                </c:pt>
                <c:pt idx="89">
                  <c:v>1289.9558951742347</c:v>
                </c:pt>
                <c:pt idx="90">
                  <c:v>1254.7092152369808</c:v>
                </c:pt>
                <c:pt idx="91">
                  <c:v>1269.3714278585403</c:v>
                </c:pt>
                <c:pt idx="92">
                  <c:v>1228.3654715788939</c:v>
                </c:pt>
                <c:pt idx="93">
                  <c:v>1327.604088476814</c:v>
                </c:pt>
                <c:pt idx="94">
                  <c:v>1318.2442894790129</c:v>
                </c:pt>
                <c:pt idx="95">
                  <c:v>1323.4312232581672</c:v>
                </c:pt>
                <c:pt idx="96">
                  <c:v>1350.7521055981204</c:v>
                </c:pt>
                <c:pt idx="97">
                  <c:v>1374.0250575703019</c:v>
                </c:pt>
                <c:pt idx="98">
                  <c:v>1399.8956825325529</c:v>
                </c:pt>
                <c:pt idx="99">
                  <c:v>1338.8634450129268</c:v>
                </c:pt>
                <c:pt idx="100">
                  <c:v>1384.9608266654477</c:v>
                </c:pt>
                <c:pt idx="101">
                  <c:v>1477.7384748914671</c:v>
                </c:pt>
                <c:pt idx="102">
                  <c:v>1349.2621715891139</c:v>
                </c:pt>
                <c:pt idx="103">
                  <c:v>1107.1743391229043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1F0-42AC-841C-B609FE2AFF91}"/>
            </c:ext>
          </c:extLst>
        </c:ser>
        <c:ser>
          <c:idx val="3"/>
          <c:order val="3"/>
          <c:tx>
            <c:strRef>
              <c:f>'11. CANAL_MEDIAS_GEOM BES  ppal'!$A$19</c:f>
              <c:strCache>
                <c:ptCount val="1"/>
                <c:pt idx="0">
                  <c:v>limite inferior de casos (IC95%)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cat>
            <c:multiLvlStrRef>
              <c:f>'11. CANAL_MEDIAS_GEOM BES  ppal'!$B$3:$DA$4</c:f>
              <c:multiLvlStrCache>
                <c:ptCount val="104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22</c:v>
                  </c:pt>
                  <c:pt idx="22">
                    <c:v>23</c:v>
                  </c:pt>
                  <c:pt idx="23">
                    <c:v>24</c:v>
                  </c:pt>
                  <c:pt idx="24">
                    <c:v>25</c:v>
                  </c:pt>
                  <c:pt idx="25">
                    <c:v>26</c:v>
                  </c:pt>
                  <c:pt idx="26">
                    <c:v>27</c:v>
                  </c:pt>
                  <c:pt idx="27">
                    <c:v>28</c:v>
                  </c:pt>
                  <c:pt idx="28">
                    <c:v>29</c:v>
                  </c:pt>
                  <c:pt idx="29">
                    <c:v>30</c:v>
                  </c:pt>
                  <c:pt idx="30">
                    <c:v>31</c:v>
                  </c:pt>
                  <c:pt idx="31">
                    <c:v>32</c:v>
                  </c:pt>
                  <c:pt idx="32">
                    <c:v>33</c:v>
                  </c:pt>
                  <c:pt idx="33">
                    <c:v>34</c:v>
                  </c:pt>
                  <c:pt idx="34">
                    <c:v>35</c:v>
                  </c:pt>
                  <c:pt idx="35">
                    <c:v>36</c:v>
                  </c:pt>
                  <c:pt idx="36">
                    <c:v>37</c:v>
                  </c:pt>
                  <c:pt idx="37">
                    <c:v>38</c:v>
                  </c:pt>
                  <c:pt idx="38">
                    <c:v>39</c:v>
                  </c:pt>
                  <c:pt idx="39">
                    <c:v>40</c:v>
                  </c:pt>
                  <c:pt idx="40">
                    <c:v>41</c:v>
                  </c:pt>
                  <c:pt idx="41">
                    <c:v>42</c:v>
                  </c:pt>
                  <c:pt idx="42">
                    <c:v>43</c:v>
                  </c:pt>
                  <c:pt idx="43">
                    <c:v>44</c:v>
                  </c:pt>
                  <c:pt idx="44">
                    <c:v>45</c:v>
                  </c:pt>
                  <c:pt idx="45">
                    <c:v>46</c:v>
                  </c:pt>
                  <c:pt idx="46">
                    <c:v>47</c:v>
                  </c:pt>
                  <c:pt idx="47">
                    <c:v>48</c:v>
                  </c:pt>
                  <c:pt idx="48">
                    <c:v>49</c:v>
                  </c:pt>
                  <c:pt idx="49">
                    <c:v>50</c:v>
                  </c:pt>
                  <c:pt idx="50">
                    <c:v>51</c:v>
                  </c:pt>
                  <c:pt idx="51">
                    <c:v>52</c:v>
                  </c:pt>
                  <c:pt idx="52">
                    <c:v>1</c:v>
                  </c:pt>
                  <c:pt idx="53">
                    <c:v>2</c:v>
                  </c:pt>
                  <c:pt idx="54">
                    <c:v>3</c:v>
                  </c:pt>
                  <c:pt idx="55">
                    <c:v>4</c:v>
                  </c:pt>
                  <c:pt idx="56">
                    <c:v>5</c:v>
                  </c:pt>
                  <c:pt idx="57">
                    <c:v>6</c:v>
                  </c:pt>
                  <c:pt idx="58">
                    <c:v>7</c:v>
                  </c:pt>
                  <c:pt idx="59">
                    <c:v>8</c:v>
                  </c:pt>
                  <c:pt idx="60">
                    <c:v>9</c:v>
                  </c:pt>
                  <c:pt idx="61">
                    <c:v>10</c:v>
                  </c:pt>
                  <c:pt idx="62">
                    <c:v>11</c:v>
                  </c:pt>
                  <c:pt idx="63">
                    <c:v>12</c:v>
                  </c:pt>
                  <c:pt idx="64">
                    <c:v>13</c:v>
                  </c:pt>
                  <c:pt idx="65">
                    <c:v>14</c:v>
                  </c:pt>
                  <c:pt idx="66">
                    <c:v>15</c:v>
                  </c:pt>
                  <c:pt idx="67">
                    <c:v>16</c:v>
                  </c:pt>
                  <c:pt idx="68">
                    <c:v>17</c:v>
                  </c:pt>
                  <c:pt idx="69">
                    <c:v>18</c:v>
                  </c:pt>
                  <c:pt idx="70">
                    <c:v>19</c:v>
                  </c:pt>
                  <c:pt idx="71">
                    <c:v>20</c:v>
                  </c:pt>
                  <c:pt idx="72">
                    <c:v>21</c:v>
                  </c:pt>
                  <c:pt idx="73">
                    <c:v>22</c:v>
                  </c:pt>
                  <c:pt idx="74">
                    <c:v>23</c:v>
                  </c:pt>
                  <c:pt idx="75">
                    <c:v>24</c:v>
                  </c:pt>
                  <c:pt idx="76">
                    <c:v>25</c:v>
                  </c:pt>
                  <c:pt idx="77">
                    <c:v>26</c:v>
                  </c:pt>
                  <c:pt idx="78">
                    <c:v>27</c:v>
                  </c:pt>
                  <c:pt idx="79">
                    <c:v>28</c:v>
                  </c:pt>
                  <c:pt idx="80">
                    <c:v>29</c:v>
                  </c:pt>
                  <c:pt idx="81">
                    <c:v>30</c:v>
                  </c:pt>
                  <c:pt idx="82">
                    <c:v>31</c:v>
                  </c:pt>
                  <c:pt idx="83">
                    <c:v>32</c:v>
                  </c:pt>
                  <c:pt idx="84">
                    <c:v>33</c:v>
                  </c:pt>
                  <c:pt idx="85">
                    <c:v>34</c:v>
                  </c:pt>
                  <c:pt idx="86">
                    <c:v>35</c:v>
                  </c:pt>
                  <c:pt idx="87">
                    <c:v>36</c:v>
                  </c:pt>
                  <c:pt idx="88">
                    <c:v>37</c:v>
                  </c:pt>
                  <c:pt idx="89">
                    <c:v>38</c:v>
                  </c:pt>
                  <c:pt idx="90">
                    <c:v>39</c:v>
                  </c:pt>
                  <c:pt idx="91">
                    <c:v>40</c:v>
                  </c:pt>
                  <c:pt idx="92">
                    <c:v>41</c:v>
                  </c:pt>
                  <c:pt idx="93">
                    <c:v>42</c:v>
                  </c:pt>
                  <c:pt idx="94">
                    <c:v>43</c:v>
                  </c:pt>
                  <c:pt idx="95">
                    <c:v>44</c:v>
                  </c:pt>
                  <c:pt idx="96">
                    <c:v>45</c:v>
                  </c:pt>
                  <c:pt idx="97">
                    <c:v>46</c:v>
                  </c:pt>
                  <c:pt idx="98">
                    <c:v>47</c:v>
                  </c:pt>
                  <c:pt idx="99">
                    <c:v>48</c:v>
                  </c:pt>
                  <c:pt idx="100">
                    <c:v>49</c:v>
                  </c:pt>
                  <c:pt idx="101">
                    <c:v>50</c:v>
                  </c:pt>
                  <c:pt idx="102">
                    <c:v>51</c:v>
                  </c:pt>
                  <c:pt idx="103">
                    <c:v>52</c:v>
                  </c:pt>
                </c:lvl>
                <c:lvl>
                  <c:pt idx="0">
                    <c:v>2019</c:v>
                  </c:pt>
                  <c:pt idx="52">
                    <c:v>2020</c:v>
                  </c:pt>
                </c:lvl>
              </c:multiLvlStrCache>
            </c:multiLvlStrRef>
          </c:cat>
          <c:val>
            <c:numRef>
              <c:f>'11. CANAL_MEDIAS_GEOM BES  ppal'!$B$19:$DA$19</c:f>
              <c:numCache>
                <c:formatCode>0</c:formatCode>
                <c:ptCount val="104"/>
                <c:pt idx="0">
                  <c:v>508.71841947471307</c:v>
                </c:pt>
                <c:pt idx="1">
                  <c:v>505.74656008761633</c:v>
                </c:pt>
                <c:pt idx="2">
                  <c:v>509.04042885130718</c:v>
                </c:pt>
                <c:pt idx="3">
                  <c:v>455.46354518365274</c:v>
                </c:pt>
                <c:pt idx="4">
                  <c:v>412.05068145533119</c:v>
                </c:pt>
                <c:pt idx="5">
                  <c:v>350.06975925391464</c:v>
                </c:pt>
                <c:pt idx="6">
                  <c:v>377.55594672231859</c:v>
                </c:pt>
                <c:pt idx="7">
                  <c:v>379.31001764125699</c:v>
                </c:pt>
                <c:pt idx="8">
                  <c:v>343.32565305574599</c:v>
                </c:pt>
                <c:pt idx="9">
                  <c:v>376.71522188876236</c:v>
                </c:pt>
                <c:pt idx="10">
                  <c:v>333.80444703296837</c:v>
                </c:pt>
                <c:pt idx="11">
                  <c:v>357.46917046392821</c:v>
                </c:pt>
                <c:pt idx="12">
                  <c:v>227.8546276456907</c:v>
                </c:pt>
                <c:pt idx="13">
                  <c:v>314.13109195194193</c:v>
                </c:pt>
                <c:pt idx="14">
                  <c:v>243.60680801955084</c:v>
                </c:pt>
                <c:pt idx="15">
                  <c:v>282.54173298142257</c:v>
                </c:pt>
                <c:pt idx="16">
                  <c:v>349.56969881736086</c:v>
                </c:pt>
                <c:pt idx="17">
                  <c:v>387.87914426295174</c:v>
                </c:pt>
                <c:pt idx="18">
                  <c:v>410.59213354645692</c:v>
                </c:pt>
                <c:pt idx="19">
                  <c:v>449.83054806533573</c:v>
                </c:pt>
                <c:pt idx="20">
                  <c:v>476.78506593052111</c:v>
                </c:pt>
                <c:pt idx="21">
                  <c:v>538.33066610829405</c:v>
                </c:pt>
                <c:pt idx="22">
                  <c:v>557.42025486591592</c:v>
                </c:pt>
                <c:pt idx="23">
                  <c:v>539.85436732272069</c:v>
                </c:pt>
                <c:pt idx="24">
                  <c:v>509.95390285980875</c:v>
                </c:pt>
                <c:pt idx="25">
                  <c:v>511.84496389655078</c:v>
                </c:pt>
                <c:pt idx="26">
                  <c:v>536.65896245588385</c:v>
                </c:pt>
                <c:pt idx="27">
                  <c:v>501.44746036479251</c:v>
                </c:pt>
                <c:pt idx="28">
                  <c:v>444.17124374460263</c:v>
                </c:pt>
                <c:pt idx="29">
                  <c:v>466.57040024507853</c:v>
                </c:pt>
                <c:pt idx="30">
                  <c:v>519.3175862463338</c:v>
                </c:pt>
                <c:pt idx="31">
                  <c:v>535.87176990018725</c:v>
                </c:pt>
                <c:pt idx="32">
                  <c:v>542.01625808265192</c:v>
                </c:pt>
                <c:pt idx="33">
                  <c:v>522.89890186008699</c:v>
                </c:pt>
                <c:pt idx="34">
                  <c:v>610.89083659452012</c:v>
                </c:pt>
                <c:pt idx="35">
                  <c:v>522.30743820317446</c:v>
                </c:pt>
                <c:pt idx="36">
                  <c:v>479.86837970552699</c:v>
                </c:pt>
                <c:pt idx="37">
                  <c:v>547.39419026665394</c:v>
                </c:pt>
                <c:pt idx="38">
                  <c:v>509.01481408346535</c:v>
                </c:pt>
                <c:pt idx="39">
                  <c:v>509.959874167615</c:v>
                </c:pt>
                <c:pt idx="40">
                  <c:v>505.09293761471565</c:v>
                </c:pt>
                <c:pt idx="41">
                  <c:v>535.55155981131827</c:v>
                </c:pt>
                <c:pt idx="42">
                  <c:v>509.83252625224532</c:v>
                </c:pt>
                <c:pt idx="43">
                  <c:v>526.99486167334442</c:v>
                </c:pt>
                <c:pt idx="44">
                  <c:v>586.55560148631514</c:v>
                </c:pt>
                <c:pt idx="45">
                  <c:v>569.68051585215539</c:v>
                </c:pt>
                <c:pt idx="46">
                  <c:v>617.66594422761523</c:v>
                </c:pt>
                <c:pt idx="47">
                  <c:v>616.47287980721592</c:v>
                </c:pt>
                <c:pt idx="48">
                  <c:v>599.4691406194363</c:v>
                </c:pt>
                <c:pt idx="49">
                  <c:v>678.53027927235928</c:v>
                </c:pt>
                <c:pt idx="50">
                  <c:v>656.28710152211045</c:v>
                </c:pt>
                <c:pt idx="51">
                  <c:v>393.04406973067023</c:v>
                </c:pt>
                <c:pt idx="52">
                  <c:v>505.68969708284533</c:v>
                </c:pt>
                <c:pt idx="53">
                  <c:v>473.18070339996973</c:v>
                </c:pt>
                <c:pt idx="54">
                  <c:v>487.36065618222608</c:v>
                </c:pt>
                <c:pt idx="55">
                  <c:v>411.62971277472525</c:v>
                </c:pt>
                <c:pt idx="56">
                  <c:v>345.49508689881623</c:v>
                </c:pt>
                <c:pt idx="57">
                  <c:v>299.91973625434503</c:v>
                </c:pt>
                <c:pt idx="58">
                  <c:v>305.70515225935628</c:v>
                </c:pt>
                <c:pt idx="59">
                  <c:v>292.6929128344733</c:v>
                </c:pt>
                <c:pt idx="60">
                  <c:v>245.0668520602826</c:v>
                </c:pt>
                <c:pt idx="61">
                  <c:v>301.9752674257669</c:v>
                </c:pt>
                <c:pt idx="62">
                  <c:v>296.64011471405786</c:v>
                </c:pt>
                <c:pt idx="63">
                  <c:v>298.60031831333458</c:v>
                </c:pt>
                <c:pt idx="64">
                  <c:v>140.17808005210077</c:v>
                </c:pt>
                <c:pt idx="65">
                  <c:v>303.06886025593599</c:v>
                </c:pt>
                <c:pt idx="66">
                  <c:v>169.45874472947867</c:v>
                </c:pt>
                <c:pt idx="67">
                  <c:v>179.3872284360807</c:v>
                </c:pt>
                <c:pt idx="68">
                  <c:v>271.0411777925658</c:v>
                </c:pt>
                <c:pt idx="69">
                  <c:v>308.62948238279682</c:v>
                </c:pt>
                <c:pt idx="70">
                  <c:v>338.26177508435308</c:v>
                </c:pt>
                <c:pt idx="71">
                  <c:v>410.57727338911377</c:v>
                </c:pt>
                <c:pt idx="72">
                  <c:v>443.16269338026768</c:v>
                </c:pt>
                <c:pt idx="73">
                  <c:v>485.98851871095826</c:v>
                </c:pt>
                <c:pt idx="74">
                  <c:v>517.33352287867444</c:v>
                </c:pt>
                <c:pt idx="75">
                  <c:v>507.72186651330765</c:v>
                </c:pt>
                <c:pt idx="76">
                  <c:v>452.59876407948479</c:v>
                </c:pt>
                <c:pt idx="77">
                  <c:v>492.97498814278254</c:v>
                </c:pt>
                <c:pt idx="78">
                  <c:v>500.81644241984088</c:v>
                </c:pt>
                <c:pt idx="79">
                  <c:v>486.22055983437178</c:v>
                </c:pt>
                <c:pt idx="80">
                  <c:v>408.25591774272471</c:v>
                </c:pt>
                <c:pt idx="81">
                  <c:v>458.20705724271795</c:v>
                </c:pt>
                <c:pt idx="82">
                  <c:v>504.75784069748136</c:v>
                </c:pt>
                <c:pt idx="83">
                  <c:v>547.21187997841616</c:v>
                </c:pt>
                <c:pt idx="84">
                  <c:v>543.44158351431565</c:v>
                </c:pt>
                <c:pt idx="85">
                  <c:v>576.47670601726327</c:v>
                </c:pt>
                <c:pt idx="86">
                  <c:v>590.84977614320485</c:v>
                </c:pt>
                <c:pt idx="87">
                  <c:v>511.9720191766321</c:v>
                </c:pt>
                <c:pt idx="88">
                  <c:v>472.50530425900922</c:v>
                </c:pt>
                <c:pt idx="89">
                  <c:v>547.97338073313665</c:v>
                </c:pt>
                <c:pt idx="90">
                  <c:v>503.61157578803829</c:v>
                </c:pt>
                <c:pt idx="91">
                  <c:v>499.67454469199652</c:v>
                </c:pt>
                <c:pt idx="92">
                  <c:v>460.72796516113522</c:v>
                </c:pt>
                <c:pt idx="93">
                  <c:v>501.07143882028879</c:v>
                </c:pt>
                <c:pt idx="94">
                  <c:v>450.59049599195919</c:v>
                </c:pt>
                <c:pt idx="95">
                  <c:v>487.45724337861657</c:v>
                </c:pt>
                <c:pt idx="96">
                  <c:v>552.3212216592641</c:v>
                </c:pt>
                <c:pt idx="97">
                  <c:v>505.84781352858874</c:v>
                </c:pt>
                <c:pt idx="98">
                  <c:v>555.58547960404132</c:v>
                </c:pt>
                <c:pt idx="99">
                  <c:v>554.96054417636435</c:v>
                </c:pt>
                <c:pt idx="100">
                  <c:v>508.09359648923066</c:v>
                </c:pt>
                <c:pt idx="101">
                  <c:v>611.13039180272665</c:v>
                </c:pt>
                <c:pt idx="102">
                  <c:v>568.07186307211146</c:v>
                </c:pt>
                <c:pt idx="103">
                  <c:v>168.36481382958266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1F0-42AC-841C-B609FE2AFF91}"/>
            </c:ext>
          </c:extLst>
        </c:ser>
        <c:ser>
          <c:idx val="4"/>
          <c:order val="4"/>
          <c:tx>
            <c:strRef>
              <c:f>'11. CANAL_MEDIAS_GEOM BES  ppal'!$A$20</c:f>
              <c:strCache>
                <c:ptCount val="1"/>
                <c:pt idx="0">
                  <c:v>Límite superior de casos (IC95%)</c:v>
                </c:pt>
              </c:strCache>
            </c:strRef>
          </c:tx>
          <c:spPr>
            <a:ln w="25400">
              <a:solidFill>
                <a:srgbClr val="C00000"/>
              </a:solidFill>
            </a:ln>
          </c:spPr>
          <c:marker>
            <c:symbol val="none"/>
          </c:marker>
          <c:cat>
            <c:multiLvlStrRef>
              <c:f>'11. CANAL_MEDIAS_GEOM BES  ppal'!$B$3:$DA$4</c:f>
              <c:multiLvlStrCache>
                <c:ptCount val="104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22</c:v>
                  </c:pt>
                  <c:pt idx="22">
                    <c:v>23</c:v>
                  </c:pt>
                  <c:pt idx="23">
                    <c:v>24</c:v>
                  </c:pt>
                  <c:pt idx="24">
                    <c:v>25</c:v>
                  </c:pt>
                  <c:pt idx="25">
                    <c:v>26</c:v>
                  </c:pt>
                  <c:pt idx="26">
                    <c:v>27</c:v>
                  </c:pt>
                  <c:pt idx="27">
                    <c:v>28</c:v>
                  </c:pt>
                  <c:pt idx="28">
                    <c:v>29</c:v>
                  </c:pt>
                  <c:pt idx="29">
                    <c:v>30</c:v>
                  </c:pt>
                  <c:pt idx="30">
                    <c:v>31</c:v>
                  </c:pt>
                  <c:pt idx="31">
                    <c:v>32</c:v>
                  </c:pt>
                  <c:pt idx="32">
                    <c:v>33</c:v>
                  </c:pt>
                  <c:pt idx="33">
                    <c:v>34</c:v>
                  </c:pt>
                  <c:pt idx="34">
                    <c:v>35</c:v>
                  </c:pt>
                  <c:pt idx="35">
                    <c:v>36</c:v>
                  </c:pt>
                  <c:pt idx="36">
                    <c:v>37</c:v>
                  </c:pt>
                  <c:pt idx="37">
                    <c:v>38</c:v>
                  </c:pt>
                  <c:pt idx="38">
                    <c:v>39</c:v>
                  </c:pt>
                  <c:pt idx="39">
                    <c:v>40</c:v>
                  </c:pt>
                  <c:pt idx="40">
                    <c:v>41</c:v>
                  </c:pt>
                  <c:pt idx="41">
                    <c:v>42</c:v>
                  </c:pt>
                  <c:pt idx="42">
                    <c:v>43</c:v>
                  </c:pt>
                  <c:pt idx="43">
                    <c:v>44</c:v>
                  </c:pt>
                  <c:pt idx="44">
                    <c:v>45</c:v>
                  </c:pt>
                  <c:pt idx="45">
                    <c:v>46</c:v>
                  </c:pt>
                  <c:pt idx="46">
                    <c:v>47</c:v>
                  </c:pt>
                  <c:pt idx="47">
                    <c:v>48</c:v>
                  </c:pt>
                  <c:pt idx="48">
                    <c:v>49</c:v>
                  </c:pt>
                  <c:pt idx="49">
                    <c:v>50</c:v>
                  </c:pt>
                  <c:pt idx="50">
                    <c:v>51</c:v>
                  </c:pt>
                  <c:pt idx="51">
                    <c:v>52</c:v>
                  </c:pt>
                  <c:pt idx="52">
                    <c:v>1</c:v>
                  </c:pt>
                  <c:pt idx="53">
                    <c:v>2</c:v>
                  </c:pt>
                  <c:pt idx="54">
                    <c:v>3</c:v>
                  </c:pt>
                  <c:pt idx="55">
                    <c:v>4</c:v>
                  </c:pt>
                  <c:pt idx="56">
                    <c:v>5</c:v>
                  </c:pt>
                  <c:pt idx="57">
                    <c:v>6</c:v>
                  </c:pt>
                  <c:pt idx="58">
                    <c:v>7</c:v>
                  </c:pt>
                  <c:pt idx="59">
                    <c:v>8</c:v>
                  </c:pt>
                  <c:pt idx="60">
                    <c:v>9</c:v>
                  </c:pt>
                  <c:pt idx="61">
                    <c:v>10</c:v>
                  </c:pt>
                  <c:pt idx="62">
                    <c:v>11</c:v>
                  </c:pt>
                  <c:pt idx="63">
                    <c:v>12</c:v>
                  </c:pt>
                  <c:pt idx="64">
                    <c:v>13</c:v>
                  </c:pt>
                  <c:pt idx="65">
                    <c:v>14</c:v>
                  </c:pt>
                  <c:pt idx="66">
                    <c:v>15</c:v>
                  </c:pt>
                  <c:pt idx="67">
                    <c:v>16</c:v>
                  </c:pt>
                  <c:pt idx="68">
                    <c:v>17</c:v>
                  </c:pt>
                  <c:pt idx="69">
                    <c:v>18</c:v>
                  </c:pt>
                  <c:pt idx="70">
                    <c:v>19</c:v>
                  </c:pt>
                  <c:pt idx="71">
                    <c:v>20</c:v>
                  </c:pt>
                  <c:pt idx="72">
                    <c:v>21</c:v>
                  </c:pt>
                  <c:pt idx="73">
                    <c:v>22</c:v>
                  </c:pt>
                  <c:pt idx="74">
                    <c:v>23</c:v>
                  </c:pt>
                  <c:pt idx="75">
                    <c:v>24</c:v>
                  </c:pt>
                  <c:pt idx="76">
                    <c:v>25</c:v>
                  </c:pt>
                  <c:pt idx="77">
                    <c:v>26</c:v>
                  </c:pt>
                  <c:pt idx="78">
                    <c:v>27</c:v>
                  </c:pt>
                  <c:pt idx="79">
                    <c:v>28</c:v>
                  </c:pt>
                  <c:pt idx="80">
                    <c:v>29</c:v>
                  </c:pt>
                  <c:pt idx="81">
                    <c:v>30</c:v>
                  </c:pt>
                  <c:pt idx="82">
                    <c:v>31</c:v>
                  </c:pt>
                  <c:pt idx="83">
                    <c:v>32</c:v>
                  </c:pt>
                  <c:pt idx="84">
                    <c:v>33</c:v>
                  </c:pt>
                  <c:pt idx="85">
                    <c:v>34</c:v>
                  </c:pt>
                  <c:pt idx="86">
                    <c:v>35</c:v>
                  </c:pt>
                  <c:pt idx="87">
                    <c:v>36</c:v>
                  </c:pt>
                  <c:pt idx="88">
                    <c:v>37</c:v>
                  </c:pt>
                  <c:pt idx="89">
                    <c:v>38</c:v>
                  </c:pt>
                  <c:pt idx="90">
                    <c:v>39</c:v>
                  </c:pt>
                  <c:pt idx="91">
                    <c:v>40</c:v>
                  </c:pt>
                  <c:pt idx="92">
                    <c:v>41</c:v>
                  </c:pt>
                  <c:pt idx="93">
                    <c:v>42</c:v>
                  </c:pt>
                  <c:pt idx="94">
                    <c:v>43</c:v>
                  </c:pt>
                  <c:pt idx="95">
                    <c:v>44</c:v>
                  </c:pt>
                  <c:pt idx="96">
                    <c:v>45</c:v>
                  </c:pt>
                  <c:pt idx="97">
                    <c:v>46</c:v>
                  </c:pt>
                  <c:pt idx="98">
                    <c:v>47</c:v>
                  </c:pt>
                  <c:pt idx="99">
                    <c:v>48</c:v>
                  </c:pt>
                  <c:pt idx="100">
                    <c:v>49</c:v>
                  </c:pt>
                  <c:pt idx="101">
                    <c:v>50</c:v>
                  </c:pt>
                  <c:pt idx="102">
                    <c:v>51</c:v>
                  </c:pt>
                  <c:pt idx="103">
                    <c:v>52</c:v>
                  </c:pt>
                </c:lvl>
                <c:lvl>
                  <c:pt idx="0">
                    <c:v>2019</c:v>
                  </c:pt>
                  <c:pt idx="52">
                    <c:v>2020</c:v>
                  </c:pt>
                </c:lvl>
              </c:multiLvlStrCache>
            </c:multiLvlStrRef>
          </c:cat>
          <c:val>
            <c:numRef>
              <c:f>'11. CANAL_MEDIAS_GEOM BES  ppal'!$B$20:$DA$20</c:f>
              <c:numCache>
                <c:formatCode>0</c:formatCode>
                <c:ptCount val="104"/>
                <c:pt idx="0">
                  <c:v>2042.6611349549351</c:v>
                </c:pt>
                <c:pt idx="1">
                  <c:v>2067.1809320676975</c:v>
                </c:pt>
                <c:pt idx="2">
                  <c:v>2068.7964227079028</c:v>
                </c:pt>
                <c:pt idx="3">
                  <c:v>1998.5536927345827</c:v>
                </c:pt>
                <c:pt idx="4">
                  <c:v>2093.0321444905221</c:v>
                </c:pt>
                <c:pt idx="5">
                  <c:v>2002.6459477752082</c:v>
                </c:pt>
                <c:pt idx="6">
                  <c:v>1959.9777075715253</c:v>
                </c:pt>
                <c:pt idx="7">
                  <c:v>1854.7537365904052</c:v>
                </c:pt>
                <c:pt idx="8">
                  <c:v>1911.6037335546084</c:v>
                </c:pt>
                <c:pt idx="9">
                  <c:v>1848.0726683376806</c:v>
                </c:pt>
                <c:pt idx="10">
                  <c:v>1719.2603586093437</c:v>
                </c:pt>
                <c:pt idx="11">
                  <c:v>1678.6039690014472</c:v>
                </c:pt>
                <c:pt idx="12">
                  <c:v>1815.2505653821481</c:v>
                </c:pt>
                <c:pt idx="13">
                  <c:v>1945.0239775265636</c:v>
                </c:pt>
                <c:pt idx="14">
                  <c:v>2002.8106875638273</c:v>
                </c:pt>
                <c:pt idx="15">
                  <c:v>2012.1670901613593</c:v>
                </c:pt>
                <c:pt idx="16">
                  <c:v>1980.6906221325803</c:v>
                </c:pt>
                <c:pt idx="17">
                  <c:v>2003.3817974808908</c:v>
                </c:pt>
                <c:pt idx="18">
                  <c:v>2022.05572543887</c:v>
                </c:pt>
                <c:pt idx="19">
                  <c:v>2064.5820255012095</c:v>
                </c:pt>
                <c:pt idx="20">
                  <c:v>2093.4846222674132</c:v>
                </c:pt>
                <c:pt idx="21">
                  <c:v>2055.157870582957</c:v>
                </c:pt>
                <c:pt idx="22">
                  <c:v>2007.1319138051872</c:v>
                </c:pt>
                <c:pt idx="23">
                  <c:v>1992.7744614525229</c:v>
                </c:pt>
                <c:pt idx="24">
                  <c:v>1903.4820053076537</c:v>
                </c:pt>
                <c:pt idx="25">
                  <c:v>1786.4592201762789</c:v>
                </c:pt>
                <c:pt idx="26">
                  <c:v>2007.5852439417354</c:v>
                </c:pt>
                <c:pt idx="27">
                  <c:v>1959.296853992789</c:v>
                </c:pt>
                <c:pt idx="28">
                  <c:v>1886.0481091544734</c:v>
                </c:pt>
                <c:pt idx="29">
                  <c:v>1787.9816490821927</c:v>
                </c:pt>
                <c:pt idx="30">
                  <c:v>1704.3715027659771</c:v>
                </c:pt>
                <c:pt idx="31">
                  <c:v>1629.7124193118975</c:v>
                </c:pt>
                <c:pt idx="32">
                  <c:v>1595.8854482049896</c:v>
                </c:pt>
                <c:pt idx="33">
                  <c:v>1622.9837000969537</c:v>
                </c:pt>
                <c:pt idx="34">
                  <c:v>1543.2446193489161</c:v>
                </c:pt>
                <c:pt idx="35">
                  <c:v>1562.1035411688172</c:v>
                </c:pt>
                <c:pt idx="36">
                  <c:v>1645.1154722074029</c:v>
                </c:pt>
                <c:pt idx="37">
                  <c:v>1699.7344994028981</c:v>
                </c:pt>
                <c:pt idx="38">
                  <c:v>1670.1509018973334</c:v>
                </c:pt>
                <c:pt idx="39">
                  <c:v>1698.1304519957826</c:v>
                </c:pt>
                <c:pt idx="40">
                  <c:v>1675.4259748972072</c:v>
                </c:pt>
                <c:pt idx="41">
                  <c:v>1803.3058450581325</c:v>
                </c:pt>
                <c:pt idx="42">
                  <c:v>1824.6556522844526</c:v>
                </c:pt>
                <c:pt idx="43">
                  <c:v>1805.8780579004447</c:v>
                </c:pt>
                <c:pt idx="44">
                  <c:v>1813.5277242914826</c:v>
                </c:pt>
                <c:pt idx="45">
                  <c:v>1886.0668996689667</c:v>
                </c:pt>
                <c:pt idx="46">
                  <c:v>1903.4202274731736</c:v>
                </c:pt>
                <c:pt idx="47">
                  <c:v>1805.0269290688684</c:v>
                </c:pt>
                <c:pt idx="48">
                  <c:v>1915.8355948224651</c:v>
                </c:pt>
                <c:pt idx="49">
                  <c:v>1995.7058683805185</c:v>
                </c:pt>
                <c:pt idx="50">
                  <c:v>1819.7477152137999</c:v>
                </c:pt>
                <c:pt idx="51">
                  <c:v>1716.5026472494515</c:v>
                </c:pt>
                <c:pt idx="52">
                  <c:v>2484.9187108918368</c:v>
                </c:pt>
                <c:pt idx="53">
                  <c:v>2517.1118032320392</c:v>
                </c:pt>
                <c:pt idx="54">
                  <c:v>2523.1851589356638</c:v>
                </c:pt>
                <c:pt idx="55">
                  <c:v>2435.7921727947637</c:v>
                </c:pt>
                <c:pt idx="56">
                  <c:v>2567.1734864825867</c:v>
                </c:pt>
                <c:pt idx="57">
                  <c:v>2469.4814653245257</c:v>
                </c:pt>
                <c:pt idx="58">
                  <c:v>2399.7643956515949</c:v>
                </c:pt>
                <c:pt idx="59">
                  <c:v>2251.5718133406212</c:v>
                </c:pt>
                <c:pt idx="60">
                  <c:v>2336.7364779072013</c:v>
                </c:pt>
                <c:pt idx="61">
                  <c:v>2248.7322553741469</c:v>
                </c:pt>
                <c:pt idx="62">
                  <c:v>2099.5535216972571</c:v>
                </c:pt>
                <c:pt idx="63">
                  <c:v>2038.351375515844</c:v>
                </c:pt>
                <c:pt idx="64">
                  <c:v>2249.8378161768633</c:v>
                </c:pt>
                <c:pt idx="65">
                  <c:v>2400.7613977724959</c:v>
                </c:pt>
                <c:pt idx="66">
                  <c:v>2490.5051128693276</c:v>
                </c:pt>
                <c:pt idx="67">
                  <c:v>2491.8540982777567</c:v>
                </c:pt>
                <c:pt idx="68">
                  <c:v>2429.5310214366818</c:v>
                </c:pt>
                <c:pt idx="69">
                  <c:v>2451.4010495080438</c:v>
                </c:pt>
                <c:pt idx="70">
                  <c:v>2471.7247003902503</c:v>
                </c:pt>
                <c:pt idx="71">
                  <c:v>2529.0302089060788</c:v>
                </c:pt>
                <c:pt idx="72">
                  <c:v>2559.1951285972054</c:v>
                </c:pt>
                <c:pt idx="73">
                  <c:v>2488.2476597656005</c:v>
                </c:pt>
                <c:pt idx="74">
                  <c:v>2421.2036451804838</c:v>
                </c:pt>
                <c:pt idx="75">
                  <c:v>2406.232057354101</c:v>
                </c:pt>
                <c:pt idx="76">
                  <c:v>2295.3119653205827</c:v>
                </c:pt>
                <c:pt idx="77">
                  <c:v>2153.4076533478883</c:v>
                </c:pt>
                <c:pt idx="78">
                  <c:v>2432.7127038832728</c:v>
                </c:pt>
                <c:pt idx="79">
                  <c:v>2386.52753567226</c:v>
                </c:pt>
                <c:pt idx="80">
                  <c:v>2307.046544185584</c:v>
                </c:pt>
                <c:pt idx="81">
                  <c:v>2176.9383904053811</c:v>
                </c:pt>
                <c:pt idx="82">
                  <c:v>2046.9112322193041</c:v>
                </c:pt>
                <c:pt idx="83">
                  <c:v>1952.741631096168</c:v>
                </c:pt>
                <c:pt idx="84">
                  <c:v>1899.4355086370817</c:v>
                </c:pt>
                <c:pt idx="85">
                  <c:v>1950.9785625305728</c:v>
                </c:pt>
                <c:pt idx="86">
                  <c:v>1803.0557865165647</c:v>
                </c:pt>
                <c:pt idx="87">
                  <c:v>1856.6182359236266</c:v>
                </c:pt>
                <c:pt idx="88">
                  <c:v>1978.2740908823098</c:v>
                </c:pt>
                <c:pt idx="89">
                  <c:v>2031.9384096153326</c:v>
                </c:pt>
                <c:pt idx="90">
                  <c:v>2005.8068546859231</c:v>
                </c:pt>
                <c:pt idx="91">
                  <c:v>2039.0683110250841</c:v>
                </c:pt>
                <c:pt idx="92">
                  <c:v>1996.0029779966526</c:v>
                </c:pt>
                <c:pt idx="93">
                  <c:v>2154.1367381333393</c:v>
                </c:pt>
                <c:pt idx="94">
                  <c:v>2185.8980829660668</c:v>
                </c:pt>
                <c:pt idx="95">
                  <c:v>2159.4052031377178</c:v>
                </c:pt>
                <c:pt idx="96">
                  <c:v>2149.1829895369765</c:v>
                </c:pt>
                <c:pt idx="97">
                  <c:v>2242.2023016120152</c:v>
                </c:pt>
                <c:pt idx="98">
                  <c:v>2244.2058854610646</c:v>
                </c:pt>
                <c:pt idx="99">
                  <c:v>2122.7663458494894</c:v>
                </c:pt>
                <c:pt idx="100">
                  <c:v>2261.8280568416649</c:v>
                </c:pt>
                <c:pt idx="101">
                  <c:v>2344.3465579802078</c:v>
                </c:pt>
                <c:pt idx="102">
                  <c:v>2130.4524801061161</c:v>
                </c:pt>
                <c:pt idx="103">
                  <c:v>2045.983864416226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1F0-42AC-841C-B609FE2AFF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3552184"/>
        <c:axId val="523548264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'11. CANAL_MEDIAS_GEOM BES  ppal'!$A$17</c15:sqref>
                        </c15:formulaRef>
                      </c:ext>
                    </c:extLst>
                    <c:strCache>
                      <c:ptCount val="1"/>
                      <c:pt idx="0">
                        <c:v>desv est</c:v>
                      </c:pt>
                    </c:strCache>
                  </c:strRef>
                </c:tx>
                <c:spPr>
                  <a:ln w="25400">
                    <a:solidFill>
                      <a:srgbClr val="FF0000"/>
                    </a:solidFill>
                    <a:prstDash val="solid"/>
                  </a:ln>
                </c:spPr>
                <c:marker>
                  <c:symbol val="none"/>
                </c:marker>
                <c:cat>
                  <c:multiLvlStrRef>
                    <c:extLst>
                      <c:ext uri="{02D57815-91ED-43cb-92C2-25804820EDAC}">
                        <c15:formulaRef>
                          <c15:sqref>'11. CANAL_MEDIAS_GEOM BES  ppal'!$B$3:$DA$4</c15:sqref>
                        </c15:formulaRef>
                      </c:ext>
                    </c:extLst>
                    <c:multiLvlStrCache>
                      <c:ptCount val="104"/>
                      <c:lvl>
                        <c:pt idx="0">
                          <c:v>1</c:v>
                        </c:pt>
                        <c:pt idx="1">
                          <c:v>2</c:v>
                        </c:pt>
                        <c:pt idx="2">
                          <c:v>3</c:v>
                        </c:pt>
                        <c:pt idx="3">
                          <c:v>4</c:v>
                        </c:pt>
                        <c:pt idx="4">
                          <c:v>5</c:v>
                        </c:pt>
                        <c:pt idx="5">
                          <c:v>6</c:v>
                        </c:pt>
                        <c:pt idx="6">
                          <c:v>7</c:v>
                        </c:pt>
                        <c:pt idx="7">
                          <c:v>8</c:v>
                        </c:pt>
                        <c:pt idx="8">
                          <c:v>9</c:v>
                        </c:pt>
                        <c:pt idx="9">
                          <c:v>10</c:v>
                        </c:pt>
                        <c:pt idx="10">
                          <c:v>11</c:v>
                        </c:pt>
                        <c:pt idx="11">
                          <c:v>12</c:v>
                        </c:pt>
                        <c:pt idx="12">
                          <c:v>13</c:v>
                        </c:pt>
                        <c:pt idx="13">
                          <c:v>14</c:v>
                        </c:pt>
                        <c:pt idx="14">
                          <c:v>15</c:v>
                        </c:pt>
                        <c:pt idx="15">
                          <c:v>16</c:v>
                        </c:pt>
                        <c:pt idx="16">
                          <c:v>17</c:v>
                        </c:pt>
                        <c:pt idx="17">
                          <c:v>18</c:v>
                        </c:pt>
                        <c:pt idx="18">
                          <c:v>19</c:v>
                        </c:pt>
                        <c:pt idx="19">
                          <c:v>20</c:v>
                        </c:pt>
                        <c:pt idx="20">
                          <c:v>21</c:v>
                        </c:pt>
                        <c:pt idx="21">
                          <c:v>22</c:v>
                        </c:pt>
                        <c:pt idx="22">
                          <c:v>23</c:v>
                        </c:pt>
                        <c:pt idx="23">
                          <c:v>24</c:v>
                        </c:pt>
                        <c:pt idx="24">
                          <c:v>25</c:v>
                        </c:pt>
                        <c:pt idx="25">
                          <c:v>26</c:v>
                        </c:pt>
                        <c:pt idx="26">
                          <c:v>27</c:v>
                        </c:pt>
                        <c:pt idx="27">
                          <c:v>28</c:v>
                        </c:pt>
                        <c:pt idx="28">
                          <c:v>29</c:v>
                        </c:pt>
                        <c:pt idx="29">
                          <c:v>30</c:v>
                        </c:pt>
                        <c:pt idx="30">
                          <c:v>31</c:v>
                        </c:pt>
                        <c:pt idx="31">
                          <c:v>32</c:v>
                        </c:pt>
                        <c:pt idx="32">
                          <c:v>33</c:v>
                        </c:pt>
                        <c:pt idx="33">
                          <c:v>34</c:v>
                        </c:pt>
                        <c:pt idx="34">
                          <c:v>35</c:v>
                        </c:pt>
                        <c:pt idx="35">
                          <c:v>36</c:v>
                        </c:pt>
                        <c:pt idx="36">
                          <c:v>37</c:v>
                        </c:pt>
                        <c:pt idx="37">
                          <c:v>38</c:v>
                        </c:pt>
                        <c:pt idx="38">
                          <c:v>39</c:v>
                        </c:pt>
                        <c:pt idx="39">
                          <c:v>40</c:v>
                        </c:pt>
                        <c:pt idx="40">
                          <c:v>41</c:v>
                        </c:pt>
                        <c:pt idx="41">
                          <c:v>42</c:v>
                        </c:pt>
                        <c:pt idx="42">
                          <c:v>43</c:v>
                        </c:pt>
                        <c:pt idx="43">
                          <c:v>44</c:v>
                        </c:pt>
                        <c:pt idx="44">
                          <c:v>45</c:v>
                        </c:pt>
                        <c:pt idx="45">
                          <c:v>46</c:v>
                        </c:pt>
                        <c:pt idx="46">
                          <c:v>47</c:v>
                        </c:pt>
                        <c:pt idx="47">
                          <c:v>48</c:v>
                        </c:pt>
                        <c:pt idx="48">
                          <c:v>49</c:v>
                        </c:pt>
                        <c:pt idx="49">
                          <c:v>50</c:v>
                        </c:pt>
                        <c:pt idx="50">
                          <c:v>51</c:v>
                        </c:pt>
                        <c:pt idx="51">
                          <c:v>52</c:v>
                        </c:pt>
                        <c:pt idx="52">
                          <c:v>1</c:v>
                        </c:pt>
                        <c:pt idx="53">
                          <c:v>2</c:v>
                        </c:pt>
                        <c:pt idx="54">
                          <c:v>3</c:v>
                        </c:pt>
                        <c:pt idx="55">
                          <c:v>4</c:v>
                        </c:pt>
                        <c:pt idx="56">
                          <c:v>5</c:v>
                        </c:pt>
                        <c:pt idx="57">
                          <c:v>6</c:v>
                        </c:pt>
                        <c:pt idx="58">
                          <c:v>7</c:v>
                        </c:pt>
                        <c:pt idx="59">
                          <c:v>8</c:v>
                        </c:pt>
                        <c:pt idx="60">
                          <c:v>9</c:v>
                        </c:pt>
                        <c:pt idx="61">
                          <c:v>10</c:v>
                        </c:pt>
                        <c:pt idx="62">
                          <c:v>11</c:v>
                        </c:pt>
                        <c:pt idx="63">
                          <c:v>12</c:v>
                        </c:pt>
                        <c:pt idx="64">
                          <c:v>13</c:v>
                        </c:pt>
                        <c:pt idx="65">
                          <c:v>14</c:v>
                        </c:pt>
                        <c:pt idx="66">
                          <c:v>15</c:v>
                        </c:pt>
                        <c:pt idx="67">
                          <c:v>16</c:v>
                        </c:pt>
                        <c:pt idx="68">
                          <c:v>17</c:v>
                        </c:pt>
                        <c:pt idx="69">
                          <c:v>18</c:v>
                        </c:pt>
                        <c:pt idx="70">
                          <c:v>19</c:v>
                        </c:pt>
                        <c:pt idx="71">
                          <c:v>20</c:v>
                        </c:pt>
                        <c:pt idx="72">
                          <c:v>21</c:v>
                        </c:pt>
                        <c:pt idx="73">
                          <c:v>22</c:v>
                        </c:pt>
                        <c:pt idx="74">
                          <c:v>23</c:v>
                        </c:pt>
                        <c:pt idx="75">
                          <c:v>24</c:v>
                        </c:pt>
                        <c:pt idx="76">
                          <c:v>25</c:v>
                        </c:pt>
                        <c:pt idx="77">
                          <c:v>26</c:v>
                        </c:pt>
                        <c:pt idx="78">
                          <c:v>27</c:v>
                        </c:pt>
                        <c:pt idx="79">
                          <c:v>28</c:v>
                        </c:pt>
                        <c:pt idx="80">
                          <c:v>29</c:v>
                        </c:pt>
                        <c:pt idx="81">
                          <c:v>30</c:v>
                        </c:pt>
                        <c:pt idx="82">
                          <c:v>31</c:v>
                        </c:pt>
                        <c:pt idx="83">
                          <c:v>32</c:v>
                        </c:pt>
                        <c:pt idx="84">
                          <c:v>33</c:v>
                        </c:pt>
                        <c:pt idx="85">
                          <c:v>34</c:v>
                        </c:pt>
                        <c:pt idx="86">
                          <c:v>35</c:v>
                        </c:pt>
                        <c:pt idx="87">
                          <c:v>36</c:v>
                        </c:pt>
                        <c:pt idx="88">
                          <c:v>37</c:v>
                        </c:pt>
                        <c:pt idx="89">
                          <c:v>38</c:v>
                        </c:pt>
                        <c:pt idx="90">
                          <c:v>39</c:v>
                        </c:pt>
                        <c:pt idx="91">
                          <c:v>40</c:v>
                        </c:pt>
                        <c:pt idx="92">
                          <c:v>41</c:v>
                        </c:pt>
                        <c:pt idx="93">
                          <c:v>42</c:v>
                        </c:pt>
                        <c:pt idx="94">
                          <c:v>43</c:v>
                        </c:pt>
                        <c:pt idx="95">
                          <c:v>44</c:v>
                        </c:pt>
                        <c:pt idx="96">
                          <c:v>45</c:v>
                        </c:pt>
                        <c:pt idx="97">
                          <c:v>46</c:v>
                        </c:pt>
                        <c:pt idx="98">
                          <c:v>47</c:v>
                        </c:pt>
                        <c:pt idx="99">
                          <c:v>48</c:v>
                        </c:pt>
                        <c:pt idx="100">
                          <c:v>49</c:v>
                        </c:pt>
                        <c:pt idx="101">
                          <c:v>50</c:v>
                        </c:pt>
                        <c:pt idx="102">
                          <c:v>51</c:v>
                        </c:pt>
                        <c:pt idx="103">
                          <c:v>52</c:v>
                        </c:pt>
                      </c:lvl>
                      <c:lvl>
                        <c:pt idx="0">
                          <c:v>2019</c:v>
                        </c:pt>
                        <c:pt idx="52">
                          <c:v>2020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'11. CANAL_MEDIAS_GEOM BES  ppal'!$B$17:$DA$17</c15:sqref>
                        </c15:formulaRef>
                      </c:ext>
                    </c:extLst>
                    <c:numCache>
                      <c:formatCode>0</c:formatCode>
                      <c:ptCount val="104"/>
                      <c:pt idx="0">
                        <c:v>917.40689484780182</c:v>
                      </c:pt>
                      <c:pt idx="1">
                        <c:v>933.84886166262015</c:v>
                      </c:pt>
                      <c:pt idx="2">
                        <c:v>932.84507211617324</c:v>
                      </c:pt>
                      <c:pt idx="3">
                        <c:v>922.87771013127349</c:v>
                      </c:pt>
                      <c:pt idx="4">
                        <c:v>1005.3465287437674</c:v>
                      </c:pt>
                      <c:pt idx="5">
                        <c:v>988.35815334610072</c:v>
                      </c:pt>
                      <c:pt idx="6">
                        <c:v>946.40081360911768</c:v>
                      </c:pt>
                      <c:pt idx="7">
                        <c:v>882.42033230039692</c:v>
                      </c:pt>
                      <c:pt idx="8">
                        <c:v>937.9418863356392</c:v>
                      </c:pt>
                      <c:pt idx="9">
                        <c:v>879.97645057775753</c:v>
                      </c:pt>
                      <c:pt idx="10">
                        <c:v>828.60122021564575</c:v>
                      </c:pt>
                      <c:pt idx="11">
                        <c:v>790.13261771137411</c:v>
                      </c:pt>
                      <c:pt idx="12">
                        <c:v>949.37572533594039</c:v>
                      </c:pt>
                      <c:pt idx="13">
                        <c:v>975.38999526196847</c:v>
                      </c:pt>
                      <c:pt idx="14">
                        <c:v>1052.1290999003606</c:v>
                      </c:pt>
                      <c:pt idx="15">
                        <c:v>1034.4390388031572</c:v>
                      </c:pt>
                      <c:pt idx="16">
                        <c:v>975.52637805736151</c:v>
                      </c:pt>
                      <c:pt idx="17">
                        <c:v>966.18554118761267</c:v>
                      </c:pt>
                      <c:pt idx="18">
                        <c:v>963.76989510685883</c:v>
                      </c:pt>
                      <c:pt idx="19">
                        <c:v>965.73628461841042</c:v>
                      </c:pt>
                      <c:pt idx="20">
                        <c:v>966.90137442096068</c:v>
                      </c:pt>
                      <c:pt idx="21">
                        <c:v>907.17060137550754</c:v>
                      </c:pt>
                      <c:pt idx="22">
                        <c:v>867.03072939445792</c:v>
                      </c:pt>
                      <c:pt idx="23">
                        <c:v>868.94960194149678</c:v>
                      </c:pt>
                      <c:pt idx="24">
                        <c:v>833.42896475087446</c:v>
                      </c:pt>
                      <c:pt idx="25">
                        <c:v>762.31002317205002</c:v>
                      </c:pt>
                      <c:pt idx="26">
                        <c:v>879.71858324937398</c:v>
                      </c:pt>
                      <c:pt idx="27">
                        <c:v>871.89767379631678</c:v>
                      </c:pt>
                      <c:pt idx="28">
                        <c:v>862.34496536230461</c:v>
                      </c:pt>
                      <c:pt idx="29">
                        <c:v>790.29795466194719</c:v>
                      </c:pt>
                      <c:pt idx="30">
                        <c:v>708.74656713706304</c:v>
                      </c:pt>
                      <c:pt idx="31">
                        <c:v>654.19454293046499</c:v>
                      </c:pt>
                      <c:pt idx="32">
                        <c:v>630.28876602032869</c:v>
                      </c:pt>
                      <c:pt idx="33">
                        <c:v>657.92898824373788</c:v>
                      </c:pt>
                      <c:pt idx="34">
                        <c:v>557.61390572433072</c:v>
                      </c:pt>
                      <c:pt idx="35">
                        <c:v>621.8720584998631</c:v>
                      </c:pt>
                      <c:pt idx="36">
                        <c:v>696.90067697730683</c:v>
                      </c:pt>
                      <c:pt idx="37">
                        <c:v>689.18150211474972</c:v>
                      </c:pt>
                      <c:pt idx="38">
                        <c:v>694.4420036465043</c:v>
                      </c:pt>
                      <c:pt idx="39">
                        <c:v>710.61055237229425</c:v>
                      </c:pt>
                      <c:pt idx="40">
                        <c:v>699.94243385744642</c:v>
                      </c:pt>
                      <c:pt idx="41">
                        <c:v>758.20727235838547</c:v>
                      </c:pt>
                      <c:pt idx="42">
                        <c:v>786.35778843257572</c:v>
                      </c:pt>
                      <c:pt idx="43">
                        <c:v>764.8631530261755</c:v>
                      </c:pt>
                      <c:pt idx="44">
                        <c:v>733.8166372758642</c:v>
                      </c:pt>
                      <c:pt idx="45">
                        <c:v>787.29272782473629</c:v>
                      </c:pt>
                      <c:pt idx="46">
                        <c:v>768.97255199017718</c:v>
                      </c:pt>
                      <c:pt idx="47">
                        <c:v>710.83989557625227</c:v>
                      </c:pt>
                      <c:pt idx="48">
                        <c:v>787.28080849755986</c:v>
                      </c:pt>
                      <c:pt idx="49">
                        <c:v>787.76472874656099</c:v>
                      </c:pt>
                      <c:pt idx="50">
                        <c:v>695.83223552807613</c:v>
                      </c:pt>
                      <c:pt idx="51">
                        <c:v>791.52240289565668</c:v>
                      </c:pt>
                      <c:pt idx="52">
                        <c:v>942.99685400677049</c:v>
                      </c:pt>
                      <c:pt idx="53">
                        <c:v>973.8239402821572</c:v>
                      </c:pt>
                      <c:pt idx="54">
                        <c:v>969.961579995139</c:v>
                      </c:pt>
                      <c:pt idx="55">
                        <c:v>964.40523985857021</c:v>
                      </c:pt>
                      <c:pt idx="56">
                        <c:v>1058.5110297016276</c:v>
                      </c:pt>
                      <c:pt idx="57">
                        <c:v>1033.6802213450735</c:v>
                      </c:pt>
                      <c:pt idx="58">
                        <c:v>997.70732181336632</c:v>
                      </c:pt>
                      <c:pt idx="59">
                        <c:v>933.30111253907057</c:v>
                      </c:pt>
                      <c:pt idx="60">
                        <c:v>996.56879675548078</c:v>
                      </c:pt>
                      <c:pt idx="61">
                        <c:v>927.5256690068835</c:v>
                      </c:pt>
                      <c:pt idx="62">
                        <c:v>858.99188975604818</c:v>
                      </c:pt>
                      <c:pt idx="63">
                        <c:v>828.89840551581881</c:v>
                      </c:pt>
                      <c:pt idx="64">
                        <c:v>1005.1401229016116</c:v>
                      </c:pt>
                      <c:pt idx="65">
                        <c:v>999.43839229839477</c:v>
                      </c:pt>
                      <c:pt idx="66">
                        <c:v>1105.8545564404028</c:v>
                      </c:pt>
                      <c:pt idx="67">
                        <c:v>1101.7668839943713</c:v>
                      </c:pt>
                      <c:pt idx="68">
                        <c:v>1028.4050596271229</c:v>
                      </c:pt>
                      <c:pt idx="69">
                        <c:v>1020.9161408591141</c:v>
                      </c:pt>
                      <c:pt idx="70">
                        <c:v>1016.4810704910674</c:v>
                      </c:pt>
                      <c:pt idx="71">
                        <c:v>1009.3296124986457</c:v>
                      </c:pt>
                      <c:pt idx="72">
                        <c:v>1008.1763734585332</c:v>
                      </c:pt>
                      <c:pt idx="73">
                        <c:v>953.96947889681792</c:v>
                      </c:pt>
                      <c:pt idx="74">
                        <c:v>907.09236942368022</c:v>
                      </c:pt>
                      <c:pt idx="75">
                        <c:v>904.53864852015386</c:v>
                      </c:pt>
                      <c:pt idx="76">
                        <c:v>877.95436479732064</c:v>
                      </c:pt>
                      <c:pt idx="77">
                        <c:v>791.1074305469939</c:v>
                      </c:pt>
                      <c:pt idx="78">
                        <c:v>920.44532700209845</c:v>
                      </c:pt>
                      <c:pt idx="79">
                        <c:v>905.39472055010344</c:v>
                      </c:pt>
                      <c:pt idx="80">
                        <c:v>904.67226109790727</c:v>
                      </c:pt>
                      <c:pt idx="81">
                        <c:v>818.88363031629842</c:v>
                      </c:pt>
                      <c:pt idx="82">
                        <c:v>734.75367754552053</c:v>
                      </c:pt>
                      <c:pt idx="83">
                        <c:v>669.65981413451027</c:v>
                      </c:pt>
                      <c:pt idx="84">
                        <c:v>646.05864026933864</c:v>
                      </c:pt>
                      <c:pt idx="85">
                        <c:v>654.87668050302932</c:v>
                      </c:pt>
                      <c:pt idx="86">
                        <c:v>577.55138299548719</c:v>
                      </c:pt>
                      <c:pt idx="87">
                        <c:v>640.65206365598067</c:v>
                      </c:pt>
                      <c:pt idx="88">
                        <c:v>717.41835772441732</c:v>
                      </c:pt>
                      <c:pt idx="89">
                        <c:v>707.03003236543407</c:v>
                      </c:pt>
                      <c:pt idx="90">
                        <c:v>715.71577226345005</c:v>
                      </c:pt>
                      <c:pt idx="91">
                        <c:v>733.43886361895682</c:v>
                      </c:pt>
                      <c:pt idx="92">
                        <c:v>731.4764976857881</c:v>
                      </c:pt>
                      <c:pt idx="93">
                        <c:v>787.5972744154634</c:v>
                      </c:pt>
                      <c:pt idx="94">
                        <c:v>826.781329413447</c:v>
                      </c:pt>
                      <c:pt idx="95">
                        <c:v>796.59385301837904</c:v>
                      </c:pt>
                      <c:pt idx="96">
                        <c:v>760.81929523376311</c:v>
                      </c:pt>
                      <c:pt idx="97">
                        <c:v>827.28012184507372</c:v>
                      </c:pt>
                      <c:pt idx="98">
                        <c:v>804.53738259946635</c:v>
                      </c:pt>
                      <c:pt idx="99">
                        <c:v>746.97568010388852</c:v>
                      </c:pt>
                      <c:pt idx="100">
                        <c:v>835.56074983610074</c:v>
                      </c:pt>
                      <c:pt idx="101">
                        <c:v>825.78487917051757</c:v>
                      </c:pt>
                      <c:pt idx="102">
                        <c:v>744.39086954816071</c:v>
                      </c:pt>
                      <c:pt idx="103">
                        <c:v>894.58513662293024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31F0-42AC-841C-B609FE2AFF91}"/>
                  </c:ext>
                </c:extLst>
              </c15:ser>
            </c15:filteredLineSeries>
          </c:ext>
        </c:extLst>
      </c:lineChart>
      <c:scatterChart>
        <c:scatterStyle val="lineMarker"/>
        <c:varyColors val="0"/>
        <c:ser>
          <c:idx val="5"/>
          <c:order val="5"/>
          <c:tx>
            <c:strRef>
              <c:f>'11. CANAL_MEDIAS_GEOM BES  ppal'!$A$21</c:f>
              <c:strCache>
                <c:ptCount val="1"/>
                <c:pt idx="0">
                  <c:v>Casos</c:v>
                </c:pt>
              </c:strCache>
            </c:strRef>
          </c:tx>
          <c:spPr>
            <a:ln w="19050">
              <a:noFill/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yVal>
            <c:numRef>
              <c:f>'11. CANAL_MEDIAS_GEOM BES  ppal'!$B$21:$DA$21</c:f>
              <c:numCache>
                <c:formatCode>General</c:formatCode>
                <c:ptCount val="104"/>
                <c:pt idx="0">
                  <c:v>1687</c:v>
                </c:pt>
                <c:pt idx="1">
                  <c:v>1685</c:v>
                </c:pt>
                <c:pt idx="2">
                  <c:v>1662</c:v>
                </c:pt>
                <c:pt idx="3">
                  <c:v>1718</c:v>
                </c:pt>
                <c:pt idx="4">
                  <c:v>1764</c:v>
                </c:pt>
                <c:pt idx="5">
                  <c:v>1711</c:v>
                </c:pt>
                <c:pt idx="6">
                  <c:v>1711</c:v>
                </c:pt>
                <c:pt idx="7">
                  <c:v>1909</c:v>
                </c:pt>
                <c:pt idx="8">
                  <c:v>1864</c:v>
                </c:pt>
                <c:pt idx="9">
                  <c:v>1887</c:v>
                </c:pt>
                <c:pt idx="10">
                  <c:v>1960</c:v>
                </c:pt>
                <c:pt idx="11">
                  <c:v>1841</c:v>
                </c:pt>
                <c:pt idx="12">
                  <c:v>1906</c:v>
                </c:pt>
                <c:pt idx="13">
                  <c:v>2064</c:v>
                </c:pt>
                <c:pt idx="14">
                  <c:v>1891</c:v>
                </c:pt>
                <c:pt idx="15">
                  <c:v>1989</c:v>
                </c:pt>
                <c:pt idx="16">
                  <c:v>2412</c:v>
                </c:pt>
                <c:pt idx="17">
                  <c:v>2608</c:v>
                </c:pt>
                <c:pt idx="18">
                  <c:v>2579</c:v>
                </c:pt>
                <c:pt idx="19">
                  <c:v>2696</c:v>
                </c:pt>
                <c:pt idx="20">
                  <c:v>2955</c:v>
                </c:pt>
                <c:pt idx="21">
                  <c:v>2930</c:v>
                </c:pt>
                <c:pt idx="22">
                  <c:v>3025</c:v>
                </c:pt>
                <c:pt idx="23">
                  <c:v>3171</c:v>
                </c:pt>
                <c:pt idx="24">
                  <c:v>3134</c:v>
                </c:pt>
                <c:pt idx="25">
                  <c:v>2974</c:v>
                </c:pt>
                <c:pt idx="26">
                  <c:v>3671</c:v>
                </c:pt>
                <c:pt idx="27">
                  <c:v>3304</c:v>
                </c:pt>
                <c:pt idx="28">
                  <c:v>3176</c:v>
                </c:pt>
                <c:pt idx="29">
                  <c:v>2930</c:v>
                </c:pt>
                <c:pt idx="30">
                  <c:v>2733</c:v>
                </c:pt>
                <c:pt idx="31">
                  <c:v>2793</c:v>
                </c:pt>
                <c:pt idx="32">
                  <c:v>2346</c:v>
                </c:pt>
                <c:pt idx="33">
                  <c:v>2353</c:v>
                </c:pt>
                <c:pt idx="34">
                  <c:v>2456</c:v>
                </c:pt>
                <c:pt idx="35">
                  <c:v>2615</c:v>
                </c:pt>
                <c:pt idx="36">
                  <c:v>2520</c:v>
                </c:pt>
                <c:pt idx="37">
                  <c:v>2467</c:v>
                </c:pt>
                <c:pt idx="38">
                  <c:v>2276</c:v>
                </c:pt>
                <c:pt idx="39">
                  <c:v>2405</c:v>
                </c:pt>
                <c:pt idx="40">
                  <c:v>2394</c:v>
                </c:pt>
                <c:pt idx="41">
                  <c:v>2473</c:v>
                </c:pt>
                <c:pt idx="42">
                  <c:v>2596</c:v>
                </c:pt>
                <c:pt idx="43">
                  <c:v>2722</c:v>
                </c:pt>
                <c:pt idx="44">
                  <c:v>2981</c:v>
                </c:pt>
                <c:pt idx="45">
                  <c:v>2877</c:v>
                </c:pt>
                <c:pt idx="46">
                  <c:v>2885</c:v>
                </c:pt>
                <c:pt idx="47">
                  <c:v>2782</c:v>
                </c:pt>
                <c:pt idx="48">
                  <c:v>2987</c:v>
                </c:pt>
                <c:pt idx="49">
                  <c:v>3062</c:v>
                </c:pt>
                <c:pt idx="50">
                  <c:v>2833</c:v>
                </c:pt>
                <c:pt idx="51">
                  <c:v>2558</c:v>
                </c:pt>
                <c:pt idx="52">
                  <c:v>3155</c:v>
                </c:pt>
                <c:pt idx="53">
                  <c:v>3507</c:v>
                </c:pt>
                <c:pt idx="54">
                  <c:v>3694</c:v>
                </c:pt>
                <c:pt idx="55">
                  <c:v>3524</c:v>
                </c:pt>
                <c:pt idx="56">
                  <c:v>3742</c:v>
                </c:pt>
                <c:pt idx="57">
                  <c:v>3803</c:v>
                </c:pt>
                <c:pt idx="58">
                  <c:v>3510</c:v>
                </c:pt>
                <c:pt idx="59">
                  <c:v>3305</c:v>
                </c:pt>
                <c:pt idx="60">
                  <c:v>3245</c:v>
                </c:pt>
                <c:pt idx="61">
                  <c:v>3296</c:v>
                </c:pt>
                <c:pt idx="62">
                  <c:v>2969</c:v>
                </c:pt>
                <c:pt idx="63">
                  <c:v>1902</c:v>
                </c:pt>
                <c:pt idx="64">
                  <c:v>1743</c:v>
                </c:pt>
                <c:pt idx="65">
                  <c:v>1706</c:v>
                </c:pt>
                <c:pt idx="66">
                  <c:v>1643</c:v>
                </c:pt>
                <c:pt idx="67">
                  <c:v>1629</c:v>
                </c:pt>
                <c:pt idx="68">
                  <c:v>1610</c:v>
                </c:pt>
                <c:pt idx="69">
                  <c:v>1484</c:v>
                </c:pt>
                <c:pt idx="70">
                  <c:v>1520</c:v>
                </c:pt>
                <c:pt idx="71">
                  <c:v>1546</c:v>
                </c:pt>
                <c:pt idx="72">
                  <c:v>1490</c:v>
                </c:pt>
                <c:pt idx="73">
                  <c:v>1294</c:v>
                </c:pt>
                <c:pt idx="74">
                  <c:v>1394</c:v>
                </c:pt>
                <c:pt idx="75">
                  <c:v>1129</c:v>
                </c:pt>
                <c:pt idx="76">
                  <c:v>1104</c:v>
                </c:pt>
                <c:pt idx="77">
                  <c:v>955</c:v>
                </c:pt>
                <c:pt idx="78">
                  <c:v>1069</c:v>
                </c:pt>
                <c:pt idx="79">
                  <c:v>953</c:v>
                </c:pt>
                <c:pt idx="80">
                  <c:v>850</c:v>
                </c:pt>
                <c:pt idx="81">
                  <c:v>810</c:v>
                </c:pt>
                <c:pt idx="82">
                  <c:v>763</c:v>
                </c:pt>
                <c:pt idx="83">
                  <c:v>780</c:v>
                </c:pt>
                <c:pt idx="84">
                  <c:v>714</c:v>
                </c:pt>
                <c:pt idx="85">
                  <c:v>685</c:v>
                </c:pt>
                <c:pt idx="86">
                  <c:v>756</c:v>
                </c:pt>
                <c:pt idx="87">
                  <c:v>717</c:v>
                </c:pt>
                <c:pt idx="88">
                  <c:v>745</c:v>
                </c:pt>
                <c:pt idx="89">
                  <c:v>766</c:v>
                </c:pt>
                <c:pt idx="90">
                  <c:v>733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1F0-42AC-841C-B609FE2AFF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3552184"/>
        <c:axId val="523548264"/>
        <c:extLst>
          <c:ext xmlns:c15="http://schemas.microsoft.com/office/drawing/2012/chart" uri="{02D57815-91ED-43cb-92C2-25804820EDAC}">
            <c15:filteredScatte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'11. CANAL_MEDIAS_GEOM BES  ppal'!$A$18</c15:sqref>
                        </c15:formulaRef>
                      </c:ext>
                    </c:extLst>
                    <c:strCache>
                      <c:ptCount val="1"/>
                      <c:pt idx="0">
                        <c:v>error estandar</c:v>
                      </c:pt>
                    </c:strCache>
                  </c:strRef>
                </c:tx>
                <c:spPr>
                  <a:ln w="19050">
                    <a:noFill/>
                  </a:ln>
                </c:spPr>
                <c:marker>
                  <c:symbol val="circle"/>
                  <c:size val="5"/>
                  <c:spPr>
                    <a:solidFill>
                      <a:schemeClr val="tx1">
                        <a:lumMod val="75000"/>
                        <a:lumOff val="25000"/>
                      </a:schemeClr>
                    </a:solidFill>
                    <a:ln w="952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effectLst/>
                  </c:spPr>
                </c:marker>
                <c:yVal>
                  <c:numRef>
                    <c:extLst>
                      <c:ext uri="{02D57815-91ED-43cb-92C2-25804820EDAC}">
                        <c15:formulaRef>
                          <c15:sqref>'11. CANAL_MEDIAS_GEOM BES  ppal'!$B$18:$DA$18</c15:sqref>
                        </c15:formulaRef>
                      </c:ext>
                    </c:extLst>
                    <c:numCache>
                      <c:formatCode>0</c:formatCode>
                      <c:ptCount val="104"/>
                      <c:pt idx="0">
                        <c:v>324.35231822708727</c:v>
                      </c:pt>
                      <c:pt idx="1">
                        <c:v>330.16543134248838</c:v>
                      </c:pt>
                      <c:pt idx="2">
                        <c:v>329.81053814490002</c:v>
                      </c:pt>
                      <c:pt idx="3">
                        <c:v>326.28654351986819</c:v>
                      </c:pt>
                      <c:pt idx="4">
                        <c:v>355.44367395853709</c:v>
                      </c:pt>
                      <c:pt idx="5">
                        <c:v>349.43737623602067</c:v>
                      </c:pt>
                      <c:pt idx="6">
                        <c:v>334.60321651173643</c:v>
                      </c:pt>
                      <c:pt idx="7">
                        <c:v>311.98270041324866</c:v>
                      </c:pt>
                      <c:pt idx="8">
                        <c:v>331.61253409341623</c:v>
                      </c:pt>
                      <c:pt idx="9">
                        <c:v>311.11865774400053</c:v>
                      </c:pt>
                      <c:pt idx="10">
                        <c:v>292.95477085696541</c:v>
                      </c:pt>
                      <c:pt idx="11">
                        <c:v>279.35406601019531</c:v>
                      </c:pt>
                      <c:pt idx="12">
                        <c:v>335.65500663947029</c:v>
                      </c:pt>
                      <c:pt idx="13">
                        <c:v>344.85243997562617</c:v>
                      </c:pt>
                      <c:pt idx="14">
                        <c:v>371.98381061162172</c:v>
                      </c:pt>
                      <c:pt idx="15">
                        <c:v>365.7294295309033</c:v>
                      </c:pt>
                      <c:pt idx="16">
                        <c:v>344.90065857535598</c:v>
                      </c:pt>
                      <c:pt idx="17">
                        <c:v>341.5981740290776</c:v>
                      </c:pt>
                      <c:pt idx="18">
                        <c:v>340.74411416675372</c:v>
                      </c:pt>
                      <c:pt idx="19">
                        <c:v>341.43933784578985</c:v>
                      </c:pt>
                      <c:pt idx="20">
                        <c:v>341.85125929582711</c:v>
                      </c:pt>
                      <c:pt idx="21">
                        <c:v>320.73324196284983</c:v>
                      </c:pt>
                      <c:pt idx="22">
                        <c:v>306.54165412596979</c:v>
                      </c:pt>
                      <c:pt idx="23">
                        <c:v>307.22007802109175</c:v>
                      </c:pt>
                      <c:pt idx="24">
                        <c:v>294.66163630631371</c:v>
                      </c:pt>
                      <c:pt idx="25">
                        <c:v>269.51729337571538</c:v>
                      </c:pt>
                      <c:pt idx="26">
                        <c:v>311.02748787572733</c:v>
                      </c:pt>
                      <c:pt idx="27">
                        <c:v>308.26237882107597</c:v>
                      </c:pt>
                      <c:pt idx="28">
                        <c:v>304.88498636488197</c:v>
                      </c:pt>
                      <c:pt idx="29">
                        <c:v>279.41252144966074</c:v>
                      </c:pt>
                      <c:pt idx="30">
                        <c:v>250.57975188265195</c:v>
                      </c:pt>
                      <c:pt idx="31">
                        <c:v>231.29269876068287</c:v>
                      </c:pt>
                      <c:pt idx="32">
                        <c:v>222.84073027933781</c:v>
                      </c:pt>
                      <c:pt idx="33">
                        <c:v>232.61302456317566</c:v>
                      </c:pt>
                      <c:pt idx="34">
                        <c:v>197.14628701079522</c:v>
                      </c:pt>
                      <c:pt idx="35">
                        <c:v>219.86497479784526</c:v>
                      </c:pt>
                      <c:pt idx="36">
                        <c:v>246.39159725207466</c:v>
                      </c:pt>
                      <c:pt idx="37">
                        <c:v>243.66245680683522</c:v>
                      </c:pt>
                      <c:pt idx="38">
                        <c:v>245.52232495960817</c:v>
                      </c:pt>
                      <c:pt idx="39">
                        <c:v>251.23877018258375</c:v>
                      </c:pt>
                      <c:pt idx="40">
                        <c:v>247.46702071040843</c:v>
                      </c:pt>
                      <c:pt idx="41">
                        <c:v>268.06675191478496</c:v>
                      </c:pt>
                      <c:pt idx="42">
                        <c:v>278.01946231976535</c:v>
                      </c:pt>
                      <c:pt idx="43">
                        <c:v>270.41996109226631</c:v>
                      </c:pt>
                      <c:pt idx="44">
                        <c:v>259.4433601826363</c:v>
                      </c:pt>
                      <c:pt idx="45">
                        <c:v>278.35001331186294</c:v>
                      </c:pt>
                      <c:pt idx="46">
                        <c:v>271.87285302928962</c:v>
                      </c:pt>
                      <c:pt idx="47">
                        <c:v>251.31985524995264</c:v>
                      </c:pt>
                      <c:pt idx="48">
                        <c:v>278.34579919332612</c:v>
                      </c:pt>
                      <c:pt idx="49">
                        <c:v>278.51689083813721</c:v>
                      </c:pt>
                      <c:pt idx="50">
                        <c:v>246.01384615504875</c:v>
                      </c:pt>
                      <c:pt idx="51">
                        <c:v>279.8454292742947</c:v>
                      </c:pt>
                      <c:pt idx="52">
                        <c:v>384.97685356106513</c:v>
                      </c:pt>
                      <c:pt idx="53">
                        <c:v>397.56195883297374</c:v>
                      </c:pt>
                      <c:pt idx="54">
                        <c:v>395.98515684864304</c:v>
                      </c:pt>
                      <c:pt idx="55">
                        <c:v>393.71679048665311</c:v>
                      </c:pt>
                      <c:pt idx="56">
                        <c:v>432.13531831283285</c:v>
                      </c:pt>
                      <c:pt idx="57">
                        <c:v>421.99818325043384</c:v>
                      </c:pt>
                      <c:pt idx="58">
                        <c:v>407.31230851358606</c:v>
                      </c:pt>
                      <c:pt idx="59">
                        <c:v>381.01858368209702</c:v>
                      </c:pt>
                      <c:pt idx="60">
                        <c:v>406.84750760505403</c:v>
                      </c:pt>
                      <c:pt idx="61">
                        <c:v>378.66076873341109</c:v>
                      </c:pt>
                      <c:pt idx="62">
                        <c:v>350.68197051522981</c:v>
                      </c:pt>
                      <c:pt idx="63">
                        <c:v>338.39635702005495</c:v>
                      </c:pt>
                      <c:pt idx="64">
                        <c:v>410.3467368512201</c:v>
                      </c:pt>
                      <c:pt idx="65">
                        <c:v>408.01901507977141</c:v>
                      </c:pt>
                      <c:pt idx="66">
                        <c:v>451.46323216846798</c:v>
                      </c:pt>
                      <c:pt idx="67">
                        <c:v>449.79444688039939</c:v>
                      </c:pt>
                      <c:pt idx="68">
                        <c:v>419.8446074971601</c:v>
                      </c:pt>
                      <c:pt idx="69">
                        <c:v>416.78726921269771</c:v>
                      </c:pt>
                      <c:pt idx="70">
                        <c:v>414.97665931685572</c:v>
                      </c:pt>
                      <c:pt idx="71">
                        <c:v>412.05708881712548</c:v>
                      </c:pt>
                      <c:pt idx="72">
                        <c:v>411.58628095050335</c:v>
                      </c:pt>
                      <c:pt idx="73">
                        <c:v>389.45640891432822</c:v>
                      </c:pt>
                      <c:pt idx="74">
                        <c:v>370.31890911003239</c:v>
                      </c:pt>
                      <c:pt idx="75">
                        <c:v>369.27635691684588</c:v>
                      </c:pt>
                      <c:pt idx="76">
                        <c:v>358.42336853379294</c:v>
                      </c:pt>
                      <c:pt idx="77">
                        <c:v>322.96825609406955</c:v>
                      </c:pt>
                      <c:pt idx="78">
                        <c:v>375.77023121405807</c:v>
                      </c:pt>
                      <c:pt idx="79">
                        <c:v>369.62584685958677</c:v>
                      </c:pt>
                      <c:pt idx="80">
                        <c:v>369.33090402329822</c:v>
                      </c:pt>
                      <c:pt idx="81">
                        <c:v>334.30784216547084</c:v>
                      </c:pt>
                      <c:pt idx="82">
                        <c:v>299.96193276999526</c:v>
                      </c:pt>
                      <c:pt idx="83">
                        <c:v>273.38747431276209</c:v>
                      </c:pt>
                      <c:pt idx="84">
                        <c:v>263.75233542936536</c:v>
                      </c:pt>
                      <c:pt idx="85">
                        <c:v>267.35228528001113</c:v>
                      </c:pt>
                      <c:pt idx="86">
                        <c:v>235.78436476294746</c:v>
                      </c:pt>
                      <c:pt idx="87">
                        <c:v>261.5451097697001</c:v>
                      </c:pt>
                      <c:pt idx="88">
                        <c:v>292.88481808838554</c:v>
                      </c:pt>
                      <c:pt idx="89">
                        <c:v>288.64380201979822</c:v>
                      </c:pt>
                      <c:pt idx="90">
                        <c:v>292.18974048457699</c:v>
                      </c:pt>
                      <c:pt idx="91">
                        <c:v>299.42516223219752</c:v>
                      </c:pt>
                      <c:pt idx="92">
                        <c:v>298.62402969471685</c:v>
                      </c:pt>
                      <c:pt idx="93">
                        <c:v>321.53524085411095</c:v>
                      </c:pt>
                      <c:pt idx="94">
                        <c:v>337.53206432047978</c:v>
                      </c:pt>
                      <c:pt idx="95">
                        <c:v>325.20807868877506</c:v>
                      </c:pt>
                      <c:pt idx="96">
                        <c:v>310.60317663110493</c:v>
                      </c:pt>
                      <c:pt idx="97">
                        <c:v>337.73569547798769</c:v>
                      </c:pt>
                      <c:pt idx="98">
                        <c:v>328.45101106050305</c:v>
                      </c:pt>
                      <c:pt idx="99">
                        <c:v>304.95154442049392</c:v>
                      </c:pt>
                      <c:pt idx="100">
                        <c:v>341.11624769929165</c:v>
                      </c:pt>
                      <c:pt idx="101">
                        <c:v>337.12526521227153</c:v>
                      </c:pt>
                      <c:pt idx="102">
                        <c:v>303.89629992994509</c:v>
                      </c:pt>
                      <c:pt idx="103">
                        <c:v>365.21285270069262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5-31F0-42AC-841C-B609FE2AFF91}"/>
                  </c:ext>
                </c:extLst>
              </c15:ser>
            </c15:filteredScatterSeries>
          </c:ext>
        </c:extLst>
      </c:scatterChart>
      <c:catAx>
        <c:axId val="5235521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00"/>
                </a:pPr>
                <a:r>
                  <a:rPr lang="es-CO" sz="800"/>
                  <a:t>Semanas epidemiológicas</a:t>
                </a:r>
              </a:p>
            </c:rich>
          </c:tx>
          <c:layout>
            <c:manualLayout>
              <c:xMode val="edge"/>
              <c:yMode val="edge"/>
              <c:x val="0.47503297244094489"/>
              <c:y val="0.9168622557833822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650" b="1"/>
            </a:pPr>
            <a:endParaRPr lang="es-CO"/>
          </a:p>
        </c:txPr>
        <c:crossAx val="523548264"/>
        <c:crosses val="autoZero"/>
        <c:auto val="1"/>
        <c:lblAlgn val="ctr"/>
        <c:lblOffset val="100"/>
        <c:noMultiLvlLbl val="0"/>
      </c:catAx>
      <c:valAx>
        <c:axId val="52354826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Casos notificados</a:t>
                </a:r>
              </a:p>
            </c:rich>
          </c:tx>
          <c:layout>
            <c:manualLayout>
              <c:xMode val="edge"/>
              <c:yMode val="edge"/>
              <c:x val="6.2528206919217847E-4"/>
              <c:y val="0.24120770476685899"/>
            </c:manualLayout>
          </c:layout>
          <c:overlay val="0"/>
        </c:title>
        <c:numFmt formatCode="0" sourceLinked="1"/>
        <c:majorTickMark val="none"/>
        <c:minorTickMark val="none"/>
        <c:tickLblPos val="nextTo"/>
        <c:spPr>
          <a:ln>
            <a:noFill/>
          </a:ln>
        </c:spPr>
        <c:txPr>
          <a:bodyPr rot="-60000000" vert="horz"/>
          <a:lstStyle/>
          <a:p>
            <a:pPr>
              <a:defRPr sz="800"/>
            </a:pPr>
            <a:endParaRPr lang="es-CO"/>
          </a:p>
        </c:txPr>
        <c:crossAx val="52355218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93253242946102566"/>
          <c:w val="0.92409140788941724"/>
          <c:h val="6.3974495767521039E-2"/>
        </c:manualLayout>
      </c:layout>
      <c:overlay val="0"/>
      <c:spPr>
        <a:noFill/>
        <a:ln w="25400">
          <a:noFill/>
        </a:ln>
      </c:spPr>
      <c:txPr>
        <a:bodyPr rot="0" vert="horz"/>
        <a:lstStyle/>
        <a:p>
          <a:pPr>
            <a:defRPr sz="800"/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431941839424176E-2"/>
          <c:y val="3.6438918643136739E-2"/>
          <c:w val="0.90202420936266303"/>
          <c:h val="0.84406333850920745"/>
        </c:manualLayout>
      </c:layout>
      <c:lineChart>
        <c:grouping val="standard"/>
        <c:varyColors val="0"/>
        <c:ser>
          <c:idx val="0"/>
          <c:order val="0"/>
          <c:tx>
            <c:v>Confirmación degue con signos de alarma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3.1387559808612443E-2"/>
                  <c:y val="-2.15073087811012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85A-4413-AA36-FE8BC7C7E0E5}"/>
                </c:ext>
              </c:extLst>
            </c:dLbl>
            <c:dLbl>
              <c:idx val="3"/>
              <c:layout>
                <c:manualLayout>
                  <c:x val="-3.2982456140350877E-2"/>
                  <c:y val="6.12588563917958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85A-4413-AA36-FE8BC7C7E0E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57,4%</a:t>
                    </a:r>
                    <a:endParaRPr lang="en-US" dirty="0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49F-4CBF-81C6-F33085BB0C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Confirmación!$E$53:$L$53</c:f>
              <c:strCach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2020p</c:v>
                </c:pt>
              </c:strCache>
            </c:strRef>
          </c:cat>
          <c:val>
            <c:numRef>
              <c:f>Confirmación!$E$48:$L$48</c:f>
              <c:numCache>
                <c:formatCode>0.0%</c:formatCode>
                <c:ptCount val="8"/>
                <c:pt idx="0">
                  <c:v>0.58299999999999996</c:v>
                </c:pt>
                <c:pt idx="1">
                  <c:v>0.54700000000000004</c:v>
                </c:pt>
                <c:pt idx="2">
                  <c:v>0.504</c:v>
                </c:pt>
                <c:pt idx="3">
                  <c:v>0.57799999999999996</c:v>
                </c:pt>
                <c:pt idx="4">
                  <c:v>0.39400000000000002</c:v>
                </c:pt>
                <c:pt idx="5">
                  <c:v>0.63800000000000001</c:v>
                </c:pt>
                <c:pt idx="6">
                  <c:v>0.67900000000000005</c:v>
                </c:pt>
                <c:pt idx="7">
                  <c:v>0.57199999999999995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85A-4413-AA36-FE8BC7C7E0E5}"/>
            </c:ext>
          </c:extLst>
        </c:ser>
        <c:ser>
          <c:idx val="1"/>
          <c:order val="1"/>
          <c:tx>
            <c:v>Hospitalización dengue con signos de alarma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85A-4413-AA36-FE8BC7C7E0E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76,5%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49F-4CBF-81C6-F33085BB0C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poly"/>
            <c:order val="2"/>
            <c:dispRSqr val="0"/>
            <c:dispEq val="0"/>
          </c:trendline>
          <c:cat>
            <c:strRef>
              <c:f>Confirmación!$E$53:$L$53</c:f>
              <c:strCach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2020p</c:v>
                </c:pt>
              </c:strCache>
            </c:strRef>
          </c:cat>
          <c:val>
            <c:numRef>
              <c:f>Confirmación!$E$56:$L$56</c:f>
              <c:numCache>
                <c:formatCode>0.0%</c:formatCode>
                <c:ptCount val="8"/>
                <c:pt idx="0">
                  <c:v>0.746</c:v>
                </c:pt>
                <c:pt idx="1">
                  <c:v>0.47899999999999998</c:v>
                </c:pt>
                <c:pt idx="2">
                  <c:v>0.66400000000000003</c:v>
                </c:pt>
                <c:pt idx="3">
                  <c:v>0.59299999999999997</c:v>
                </c:pt>
                <c:pt idx="4">
                  <c:v>0.64600000000000002</c:v>
                </c:pt>
                <c:pt idx="5">
                  <c:v>0.748</c:v>
                </c:pt>
                <c:pt idx="6">
                  <c:v>0.80100000000000005</c:v>
                </c:pt>
                <c:pt idx="7">
                  <c:v>0.76600000000000001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85A-4413-AA36-FE8BC7C7E0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9299328"/>
        <c:axId val="1606649888"/>
      </c:lineChart>
      <c:catAx>
        <c:axId val="15392993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Año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06649888"/>
        <c:crosses val="autoZero"/>
        <c:auto val="1"/>
        <c:lblAlgn val="ctr"/>
        <c:lblOffset val="100"/>
        <c:noMultiLvlLbl val="0"/>
      </c:catAx>
      <c:valAx>
        <c:axId val="160664988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Porcentaje de casos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39299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5654210607653359E-2"/>
          <c:y val="0"/>
          <c:w val="0.95434580526996526"/>
          <c:h val="5.59010050829291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ysClr val="windowText" lastClr="000000"/>
          </a:solidFill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099940818168096E-2"/>
          <c:y val="1.6782899872506394E-2"/>
          <c:w val="0.90188947762269467"/>
          <c:h val="0.87102525102277228"/>
        </c:manualLayout>
      </c:layout>
      <c:lineChart>
        <c:grouping val="standard"/>
        <c:varyColors val="0"/>
        <c:ser>
          <c:idx val="0"/>
          <c:order val="0"/>
          <c:tx>
            <c:v>Confirmación de dengue grave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69,4%</a:t>
                    </a:r>
                    <a:endParaRPr lang="en-US" dirty="0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1C3-4960-8CB2-DBEF692D4F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2"/>
            <c:dispRSqr val="0"/>
            <c:dispEq val="0"/>
          </c:trendline>
          <c:cat>
            <c:strRef>
              <c:f>Confirmación!$B$53:$L$53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2020p</c:v>
                </c:pt>
              </c:strCache>
            </c:strRef>
          </c:cat>
          <c:val>
            <c:numRef>
              <c:f>Confirmación!$B$49:$L$49</c:f>
              <c:numCache>
                <c:formatCode>0.0%</c:formatCode>
                <c:ptCount val="11"/>
                <c:pt idx="0">
                  <c:v>0.22</c:v>
                </c:pt>
                <c:pt idx="1">
                  <c:v>0.56000000000000005</c:v>
                </c:pt>
                <c:pt idx="2">
                  <c:v>0.65</c:v>
                </c:pt>
                <c:pt idx="3">
                  <c:v>0.73</c:v>
                </c:pt>
                <c:pt idx="4">
                  <c:v>0.71199999999999997</c:v>
                </c:pt>
                <c:pt idx="5">
                  <c:v>0.76800000000000002</c:v>
                </c:pt>
                <c:pt idx="6">
                  <c:v>0.84399999999999997</c:v>
                </c:pt>
                <c:pt idx="7">
                  <c:v>0.68600000000000005</c:v>
                </c:pt>
                <c:pt idx="8">
                  <c:v>0.72299999999999998</c:v>
                </c:pt>
                <c:pt idx="9">
                  <c:v>0.872</c:v>
                </c:pt>
                <c:pt idx="10">
                  <c:v>0.69099999999999995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281-4A84-BC36-18952A69B532}"/>
            </c:ext>
          </c:extLst>
        </c:ser>
        <c:ser>
          <c:idx val="1"/>
          <c:order val="1"/>
          <c:tx>
            <c:v>Hospitalización de dengue grave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94,3%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1C3-4960-8CB2-DBEF692D4F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Confirmación!$B$53:$L$53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2020p</c:v>
                </c:pt>
              </c:strCache>
            </c:strRef>
          </c:cat>
          <c:val>
            <c:numRef>
              <c:f>Confirmación!$B$57:$L$57</c:f>
              <c:numCache>
                <c:formatCode>0.0%</c:formatCode>
                <c:ptCount val="11"/>
                <c:pt idx="0">
                  <c:v>0.79</c:v>
                </c:pt>
                <c:pt idx="1">
                  <c:v>0.76</c:v>
                </c:pt>
                <c:pt idx="2">
                  <c:v>0.82699999999999996</c:v>
                </c:pt>
                <c:pt idx="3">
                  <c:v>0.877</c:v>
                </c:pt>
                <c:pt idx="4">
                  <c:v>0.78500000000000003</c:v>
                </c:pt>
                <c:pt idx="5">
                  <c:v>0.93799999999999994</c:v>
                </c:pt>
                <c:pt idx="6">
                  <c:v>0.93899999999999995</c:v>
                </c:pt>
                <c:pt idx="7">
                  <c:v>0.91900000000000004</c:v>
                </c:pt>
                <c:pt idx="8">
                  <c:v>0.94599999999999995</c:v>
                </c:pt>
                <c:pt idx="9">
                  <c:v>0.96699999999999997</c:v>
                </c:pt>
                <c:pt idx="10">
                  <c:v>0.94099999999999995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281-4A84-BC36-18952A69B5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00696832"/>
        <c:axId val="731048128"/>
      </c:lineChart>
      <c:catAx>
        <c:axId val="12006968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Año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31048128"/>
        <c:crosses val="autoZero"/>
        <c:auto val="1"/>
        <c:lblAlgn val="ctr"/>
        <c:lblOffset val="100"/>
        <c:noMultiLvlLbl val="0"/>
      </c:catAx>
      <c:valAx>
        <c:axId val="7310481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Porcentaje de casos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00696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709035115576623"/>
          <c:y val="1.1055519704681006E-2"/>
          <c:w val="0.71086021316618175"/>
          <c:h val="3.42517070558790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ysClr val="windowText" lastClr="000000"/>
          </a:solidFill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CD2DE6-7AC9-49B3-859C-98D7D113F5C7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</dgm:pt>
    <dgm:pt modelId="{1F352809-C632-44DF-87F4-EA037ACCEFE9}">
      <dgm:prSet phldrT="[Texto]"/>
      <dgm:spPr/>
      <dgm:t>
        <a:bodyPr/>
        <a:lstStyle/>
        <a:p>
          <a:r>
            <a:rPr lang="es-ES" b="1" i="1" dirty="0"/>
            <a:t>Confirmación</a:t>
          </a:r>
          <a:endParaRPr lang="es-CO" b="1" i="1" dirty="0"/>
        </a:p>
      </dgm:t>
    </dgm:pt>
    <dgm:pt modelId="{91253F7E-E6C7-46D2-880A-F53EC483D0B9}" type="parTrans" cxnId="{669AE9E0-4E5F-47C7-A3AF-BC989A5BECDA}">
      <dgm:prSet/>
      <dgm:spPr/>
      <dgm:t>
        <a:bodyPr/>
        <a:lstStyle/>
        <a:p>
          <a:endParaRPr lang="es-CO" b="1" i="1"/>
        </a:p>
      </dgm:t>
    </dgm:pt>
    <dgm:pt modelId="{16713316-92D7-4558-8618-EB02792FCE86}" type="sibTrans" cxnId="{669AE9E0-4E5F-47C7-A3AF-BC989A5BECDA}">
      <dgm:prSet/>
      <dgm:spPr/>
      <dgm:t>
        <a:bodyPr/>
        <a:lstStyle/>
        <a:p>
          <a:endParaRPr lang="es-CO" b="1" i="1"/>
        </a:p>
      </dgm:t>
    </dgm:pt>
    <dgm:pt modelId="{66D8EF01-AB55-4AB9-B997-502F142F14B5}">
      <dgm:prSet phldrT="[Texto]"/>
      <dgm:spPr/>
      <dgm:t>
        <a:bodyPr/>
        <a:lstStyle/>
        <a:p>
          <a:r>
            <a:rPr lang="es-ES" b="1" i="1" dirty="0"/>
            <a:t>Letalidad</a:t>
          </a:r>
          <a:endParaRPr lang="es-CO" b="1" i="1" dirty="0"/>
        </a:p>
      </dgm:t>
    </dgm:pt>
    <dgm:pt modelId="{4FD2433A-FD10-48CA-9231-1C81CF59E6A9}" type="parTrans" cxnId="{6D4ECA45-9AB8-420F-BFF1-3792FC9361BE}">
      <dgm:prSet/>
      <dgm:spPr/>
      <dgm:t>
        <a:bodyPr/>
        <a:lstStyle/>
        <a:p>
          <a:endParaRPr lang="es-CO" b="1" i="1"/>
        </a:p>
      </dgm:t>
    </dgm:pt>
    <dgm:pt modelId="{85580821-5DA2-44D2-B1DB-A6099FB19AC8}" type="sibTrans" cxnId="{6D4ECA45-9AB8-420F-BFF1-3792FC9361BE}">
      <dgm:prSet/>
      <dgm:spPr/>
      <dgm:t>
        <a:bodyPr/>
        <a:lstStyle/>
        <a:p>
          <a:endParaRPr lang="es-CO" b="1" i="1"/>
        </a:p>
      </dgm:t>
    </dgm:pt>
    <dgm:pt modelId="{14C65F62-B95C-47C0-9EBD-6822D3562BB1}">
      <dgm:prSet phldrT="[Texto]"/>
      <dgm:spPr/>
      <dgm:t>
        <a:bodyPr/>
        <a:lstStyle/>
        <a:p>
          <a:r>
            <a:rPr lang="es-ES" b="1" i="1" dirty="0"/>
            <a:t>Hospitalización</a:t>
          </a:r>
          <a:endParaRPr lang="es-CO" b="1" i="1" dirty="0"/>
        </a:p>
      </dgm:t>
    </dgm:pt>
    <dgm:pt modelId="{5A7D144E-2E3C-42AB-BF81-AB398E408216}" type="parTrans" cxnId="{90FD750A-A8AE-4E48-B4AD-902325ACA459}">
      <dgm:prSet/>
      <dgm:spPr/>
      <dgm:t>
        <a:bodyPr/>
        <a:lstStyle/>
        <a:p>
          <a:endParaRPr lang="es-CO" b="1" i="1"/>
        </a:p>
      </dgm:t>
    </dgm:pt>
    <dgm:pt modelId="{4090D171-E6B0-4114-8A21-FF4714EED311}" type="sibTrans" cxnId="{90FD750A-A8AE-4E48-B4AD-902325ACA459}">
      <dgm:prSet/>
      <dgm:spPr/>
      <dgm:t>
        <a:bodyPr/>
        <a:lstStyle/>
        <a:p>
          <a:endParaRPr lang="es-CO" b="1" i="1"/>
        </a:p>
      </dgm:t>
    </dgm:pt>
    <dgm:pt modelId="{3EF9AC23-0CCC-4525-A4C4-BF29C9BF22AA}" type="pres">
      <dgm:prSet presAssocID="{68CD2DE6-7AC9-49B3-859C-98D7D113F5C7}" presName="compositeShape" presStyleCnt="0">
        <dgm:presLayoutVars>
          <dgm:chMax val="7"/>
          <dgm:dir/>
          <dgm:resizeHandles val="exact"/>
        </dgm:presLayoutVars>
      </dgm:prSet>
      <dgm:spPr/>
    </dgm:pt>
    <dgm:pt modelId="{1ED46DC8-4591-4BD1-94ED-8A2CC0CBCDCF}" type="pres">
      <dgm:prSet presAssocID="{1F352809-C632-44DF-87F4-EA037ACCEFE9}" presName="circ1" presStyleLbl="vennNode1" presStyleIdx="0" presStyleCnt="3"/>
      <dgm:spPr/>
    </dgm:pt>
    <dgm:pt modelId="{5B9363E7-83C1-4A15-9009-F78BCF5EF004}" type="pres">
      <dgm:prSet presAssocID="{1F352809-C632-44DF-87F4-EA037ACCEFE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E66BA1B-AC44-485F-B341-C28CD8A4D82F}" type="pres">
      <dgm:prSet presAssocID="{66D8EF01-AB55-4AB9-B997-502F142F14B5}" presName="circ2" presStyleLbl="vennNode1" presStyleIdx="1" presStyleCnt="3"/>
      <dgm:spPr/>
    </dgm:pt>
    <dgm:pt modelId="{DF361EA4-9FD0-47B5-A30E-C7424C6DE3E4}" type="pres">
      <dgm:prSet presAssocID="{66D8EF01-AB55-4AB9-B997-502F142F14B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0C69446-C2B6-47B6-87DC-C4DE5A586E7F}" type="pres">
      <dgm:prSet presAssocID="{14C65F62-B95C-47C0-9EBD-6822D3562BB1}" presName="circ3" presStyleLbl="vennNode1" presStyleIdx="2" presStyleCnt="3"/>
      <dgm:spPr/>
    </dgm:pt>
    <dgm:pt modelId="{B4874EE7-326D-4B19-8D9C-431945E95967}" type="pres">
      <dgm:prSet presAssocID="{14C65F62-B95C-47C0-9EBD-6822D3562BB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8B9C408-FF60-44AF-8B5E-9435396B13C6}" type="presOf" srcId="{68CD2DE6-7AC9-49B3-859C-98D7D113F5C7}" destId="{3EF9AC23-0CCC-4525-A4C4-BF29C9BF22AA}" srcOrd="0" destOrd="0" presId="urn:microsoft.com/office/officeart/2005/8/layout/venn1"/>
    <dgm:cxn modelId="{90FD750A-A8AE-4E48-B4AD-902325ACA459}" srcId="{68CD2DE6-7AC9-49B3-859C-98D7D113F5C7}" destId="{14C65F62-B95C-47C0-9EBD-6822D3562BB1}" srcOrd="2" destOrd="0" parTransId="{5A7D144E-2E3C-42AB-BF81-AB398E408216}" sibTransId="{4090D171-E6B0-4114-8A21-FF4714EED311}"/>
    <dgm:cxn modelId="{7537371F-1B02-48AD-A02C-DD1032F2E221}" type="presOf" srcId="{1F352809-C632-44DF-87F4-EA037ACCEFE9}" destId="{1ED46DC8-4591-4BD1-94ED-8A2CC0CBCDCF}" srcOrd="0" destOrd="0" presId="urn:microsoft.com/office/officeart/2005/8/layout/venn1"/>
    <dgm:cxn modelId="{94B21144-79A8-49B6-99F5-D9565D50F1B2}" type="presOf" srcId="{14C65F62-B95C-47C0-9EBD-6822D3562BB1}" destId="{B4874EE7-326D-4B19-8D9C-431945E95967}" srcOrd="1" destOrd="0" presId="urn:microsoft.com/office/officeart/2005/8/layout/venn1"/>
    <dgm:cxn modelId="{18E58665-CBC6-4959-BFF8-A7B0AD85EB8A}" type="presOf" srcId="{1F352809-C632-44DF-87F4-EA037ACCEFE9}" destId="{5B9363E7-83C1-4A15-9009-F78BCF5EF004}" srcOrd="1" destOrd="0" presId="urn:microsoft.com/office/officeart/2005/8/layout/venn1"/>
    <dgm:cxn modelId="{6D4ECA45-9AB8-420F-BFF1-3792FC9361BE}" srcId="{68CD2DE6-7AC9-49B3-859C-98D7D113F5C7}" destId="{66D8EF01-AB55-4AB9-B997-502F142F14B5}" srcOrd="1" destOrd="0" parTransId="{4FD2433A-FD10-48CA-9231-1C81CF59E6A9}" sibTransId="{85580821-5DA2-44D2-B1DB-A6099FB19AC8}"/>
    <dgm:cxn modelId="{B454BA72-BB73-450E-A461-A1311609C199}" type="presOf" srcId="{66D8EF01-AB55-4AB9-B997-502F142F14B5}" destId="{8E66BA1B-AC44-485F-B341-C28CD8A4D82F}" srcOrd="0" destOrd="0" presId="urn:microsoft.com/office/officeart/2005/8/layout/venn1"/>
    <dgm:cxn modelId="{B8AEBF9D-60D7-4E56-B644-FA654BA8F399}" type="presOf" srcId="{14C65F62-B95C-47C0-9EBD-6822D3562BB1}" destId="{A0C69446-C2B6-47B6-87DC-C4DE5A586E7F}" srcOrd="0" destOrd="0" presId="urn:microsoft.com/office/officeart/2005/8/layout/venn1"/>
    <dgm:cxn modelId="{D25324C9-01DC-4E11-AFCA-2B7F9A21F7C3}" type="presOf" srcId="{66D8EF01-AB55-4AB9-B997-502F142F14B5}" destId="{DF361EA4-9FD0-47B5-A30E-C7424C6DE3E4}" srcOrd="1" destOrd="0" presId="urn:microsoft.com/office/officeart/2005/8/layout/venn1"/>
    <dgm:cxn modelId="{669AE9E0-4E5F-47C7-A3AF-BC989A5BECDA}" srcId="{68CD2DE6-7AC9-49B3-859C-98D7D113F5C7}" destId="{1F352809-C632-44DF-87F4-EA037ACCEFE9}" srcOrd="0" destOrd="0" parTransId="{91253F7E-E6C7-46D2-880A-F53EC483D0B9}" sibTransId="{16713316-92D7-4558-8618-EB02792FCE86}"/>
    <dgm:cxn modelId="{7A4E78D4-E218-4681-A140-656736AC5079}" type="presParOf" srcId="{3EF9AC23-0CCC-4525-A4C4-BF29C9BF22AA}" destId="{1ED46DC8-4591-4BD1-94ED-8A2CC0CBCDCF}" srcOrd="0" destOrd="0" presId="urn:microsoft.com/office/officeart/2005/8/layout/venn1"/>
    <dgm:cxn modelId="{E0F4708A-66B3-496D-BD2C-DD47939F0C73}" type="presParOf" srcId="{3EF9AC23-0CCC-4525-A4C4-BF29C9BF22AA}" destId="{5B9363E7-83C1-4A15-9009-F78BCF5EF004}" srcOrd="1" destOrd="0" presId="urn:microsoft.com/office/officeart/2005/8/layout/venn1"/>
    <dgm:cxn modelId="{0AE5B38A-7D91-4215-8898-7001A5F6F827}" type="presParOf" srcId="{3EF9AC23-0CCC-4525-A4C4-BF29C9BF22AA}" destId="{8E66BA1B-AC44-485F-B341-C28CD8A4D82F}" srcOrd="2" destOrd="0" presId="urn:microsoft.com/office/officeart/2005/8/layout/venn1"/>
    <dgm:cxn modelId="{C5330B02-A389-4387-9750-C42BBAF25AA2}" type="presParOf" srcId="{3EF9AC23-0CCC-4525-A4C4-BF29C9BF22AA}" destId="{DF361EA4-9FD0-47B5-A30E-C7424C6DE3E4}" srcOrd="3" destOrd="0" presId="urn:microsoft.com/office/officeart/2005/8/layout/venn1"/>
    <dgm:cxn modelId="{F751367B-A274-40F1-870D-5477E11CB81A}" type="presParOf" srcId="{3EF9AC23-0CCC-4525-A4C4-BF29C9BF22AA}" destId="{A0C69446-C2B6-47B6-87DC-C4DE5A586E7F}" srcOrd="4" destOrd="0" presId="urn:microsoft.com/office/officeart/2005/8/layout/venn1"/>
    <dgm:cxn modelId="{3DE3D6E3-7FBF-4CC6-9625-6CCB057CE646}" type="presParOf" srcId="{3EF9AC23-0CCC-4525-A4C4-BF29C9BF22AA}" destId="{B4874EE7-326D-4B19-8D9C-431945E9596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339FA5-0E81-45E9-9419-D89A41F65575}" type="doc">
      <dgm:prSet loTypeId="urn:microsoft.com/office/officeart/2005/8/layout/v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F53EF2B1-D8F0-4BDE-B380-92E1A44CC8FA}">
      <dgm:prSet phldrT="[Texto]" custT="1"/>
      <dgm:spPr/>
      <dgm:t>
        <a:bodyPr/>
        <a:lstStyle/>
        <a:p>
          <a:r>
            <a:rPr lang="es-ES" sz="1400" dirty="0">
              <a:solidFill>
                <a:schemeClr val="tx1"/>
              </a:solidFill>
              <a:latin typeface="Arial Narrow" panose="020B0606020202030204" pitchFamily="34" charset="0"/>
            </a:rPr>
            <a:t>“Nueva normalidad”</a:t>
          </a:r>
        </a:p>
        <a:p>
          <a:r>
            <a:rPr lang="es-ES" sz="1400" dirty="0">
              <a:solidFill>
                <a:schemeClr val="tx1"/>
              </a:solidFill>
              <a:latin typeface="Arial Narrow" panose="020B0606020202030204" pitchFamily="34" charset="0"/>
            </a:rPr>
            <a:t>Aumento de casos de dengue  </a:t>
          </a:r>
          <a:endParaRPr lang="es-CO" sz="14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90CEBEFA-5341-4D8F-88F6-9DF6E5F97A88}" type="parTrans" cxnId="{12A8C9F1-7655-461B-A838-39E03A979DB4}">
      <dgm:prSet/>
      <dgm:spPr/>
      <dgm:t>
        <a:bodyPr/>
        <a:lstStyle/>
        <a:p>
          <a:endParaRPr lang="es-CO" sz="14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5C97D97-D3D8-42DE-80E7-B980205F3D79}" type="sibTrans" cxnId="{12A8C9F1-7655-461B-A838-39E03A979DB4}">
      <dgm:prSet/>
      <dgm:spPr/>
      <dgm:t>
        <a:bodyPr/>
        <a:lstStyle/>
        <a:p>
          <a:endParaRPr lang="es-CO" sz="14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FC5C99BD-2EB9-4BBD-B8BF-DC2F9BA5F53D}">
      <dgm:prSet phldrT="[Texto]" custT="1"/>
      <dgm:spPr/>
      <dgm:t>
        <a:bodyPr/>
        <a:lstStyle/>
        <a:p>
          <a:r>
            <a:rPr lang="es-ES" altLang="es-ES" sz="1400" dirty="0">
              <a:solidFill>
                <a:schemeClr val="tx1"/>
              </a:solidFill>
              <a:latin typeface="Arial Narrow" panose="020B0606020202030204" pitchFamily="34" charset="0"/>
              <a:cs typeface="Segoe UI" panose="020B0502040204020203" pitchFamily="34" charset="0"/>
            </a:rPr>
            <a:t>Muertes sin notificar al Sivigila </a:t>
          </a:r>
          <a:endParaRPr lang="es-CO" sz="14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58C0B602-8429-42FF-812F-5AB1F342BADC}" type="parTrans" cxnId="{1F940501-00BB-4E10-9CC4-8920EC9026D6}">
      <dgm:prSet/>
      <dgm:spPr/>
      <dgm:t>
        <a:bodyPr/>
        <a:lstStyle/>
        <a:p>
          <a:endParaRPr lang="es-CO" sz="14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9D916EF5-A799-4A5C-862B-862E5809C14D}" type="sibTrans" cxnId="{1F940501-00BB-4E10-9CC4-8920EC9026D6}">
      <dgm:prSet/>
      <dgm:spPr/>
      <dgm:t>
        <a:bodyPr/>
        <a:lstStyle/>
        <a:p>
          <a:endParaRPr lang="es-CO" sz="14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E1D51C9-1A1F-42D5-8975-1074A3B17364}">
      <dgm:prSet custT="1"/>
      <dgm:spPr/>
      <dgm:t>
        <a:bodyPr anchor="ctr"/>
        <a:lstStyle/>
        <a:p>
          <a:pPr>
            <a:buFont typeface="Wingdings" panose="05000000000000000000" pitchFamily="2" charset="2"/>
            <a:buChar char="Ø"/>
          </a:pPr>
          <a:r>
            <a:rPr lang="es-E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 Narrow" panose="020B0606020202030204" pitchFamily="34" charset="0"/>
              <a:ea typeface="+mn-ea"/>
              <a:cs typeface="+mn-cs"/>
            </a:rPr>
            <a:t>Monitoreo de comportamientos inusuales y </a:t>
          </a:r>
          <a:r>
            <a:rPr lang="es-CO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 Narrow" panose="020B0606020202030204" pitchFamily="34" charset="0"/>
              <a:ea typeface="+mn-ea"/>
              <a:cs typeface="+mn-cs"/>
            </a:rPr>
            <a:t>generación de alertas a nivel municipal </a:t>
          </a:r>
          <a:r>
            <a:rPr lang="es-CO" sz="11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 Narrow" panose="020B0606020202030204" pitchFamily="34" charset="0"/>
              <a:ea typeface="+mn-ea"/>
              <a:cs typeface="+mn-cs"/>
            </a:rPr>
            <a:t>(</a:t>
          </a:r>
          <a:r>
            <a:rPr lang="es-ES" sz="1100" kern="1200" dirty="0">
              <a:solidFill>
                <a:schemeClr val="tx1"/>
              </a:solidFill>
              <a:latin typeface="Arial Narrow" panose="020B0606020202030204" pitchFamily="34" charset="0"/>
            </a:rPr>
            <a:t>dengue con signos de alarma, dengue grave, menores de 5 años y mayores de 65 años)</a:t>
          </a:r>
          <a:endParaRPr lang="es-CO" sz="11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B871C31E-97FC-4580-BC1B-75859B0E6FA7}" type="parTrans" cxnId="{8A874A95-504C-4B91-8DAF-DF60C439D02A}">
      <dgm:prSet/>
      <dgm:spPr/>
      <dgm:t>
        <a:bodyPr/>
        <a:lstStyle/>
        <a:p>
          <a:endParaRPr lang="es-CO" sz="1400">
            <a:latin typeface="Arial Narrow" panose="020B0606020202030204" pitchFamily="34" charset="0"/>
          </a:endParaRPr>
        </a:p>
      </dgm:t>
    </dgm:pt>
    <dgm:pt modelId="{98C2527F-A395-4F4A-B495-1BD6FE828F41}" type="sibTrans" cxnId="{8A874A95-504C-4B91-8DAF-DF60C439D02A}">
      <dgm:prSet/>
      <dgm:spPr/>
      <dgm:t>
        <a:bodyPr/>
        <a:lstStyle/>
        <a:p>
          <a:endParaRPr lang="es-CO" sz="1400">
            <a:latin typeface="Arial Narrow" panose="020B0606020202030204" pitchFamily="34" charset="0"/>
          </a:endParaRPr>
        </a:p>
      </dgm:t>
    </dgm:pt>
    <dgm:pt modelId="{D426D6CB-8FDC-4AF6-952B-25A0C174DE91}">
      <dgm:prSet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s-CO" sz="1400" kern="1200" dirty="0">
              <a:solidFill>
                <a:schemeClr val="tx1"/>
              </a:solidFill>
              <a:latin typeface="Arial Narrow" panose="020B0606020202030204" pitchFamily="34" charset="0"/>
            </a:rPr>
            <a:t>Calidad del dato</a:t>
          </a:r>
        </a:p>
      </dgm:t>
    </dgm:pt>
    <dgm:pt modelId="{5DA7433C-4A79-440C-AE40-B0EED313CB55}" type="parTrans" cxnId="{4E5449B7-A7B8-4CED-864B-4E3F5B5E9478}">
      <dgm:prSet/>
      <dgm:spPr/>
      <dgm:t>
        <a:bodyPr/>
        <a:lstStyle/>
        <a:p>
          <a:endParaRPr lang="es-CO" sz="1400">
            <a:latin typeface="Arial Narrow" panose="020B0606020202030204" pitchFamily="34" charset="0"/>
          </a:endParaRPr>
        </a:p>
      </dgm:t>
    </dgm:pt>
    <dgm:pt modelId="{79953E58-2191-43F4-9E91-7F953EE1BF86}" type="sibTrans" cxnId="{4E5449B7-A7B8-4CED-864B-4E3F5B5E9478}">
      <dgm:prSet/>
      <dgm:spPr/>
      <dgm:t>
        <a:bodyPr/>
        <a:lstStyle/>
        <a:p>
          <a:endParaRPr lang="es-CO" sz="1400">
            <a:latin typeface="Arial Narrow" panose="020B0606020202030204" pitchFamily="34" charset="0"/>
          </a:endParaRPr>
        </a:p>
      </dgm:t>
    </dgm:pt>
    <dgm:pt modelId="{48C15316-F470-4F77-AEB3-56A1DDEA12B9}">
      <dgm:prSet phldrT="[Texto]" custT="1"/>
      <dgm:spPr/>
      <dgm:t>
        <a:bodyPr/>
        <a:lstStyle/>
        <a:p>
          <a:r>
            <a:rPr lang="es-CO" sz="1400" dirty="0">
              <a:solidFill>
                <a:schemeClr val="tx1"/>
              </a:solidFill>
              <a:latin typeface="Arial Narrow" panose="020B0606020202030204" pitchFamily="34" charset="0"/>
            </a:rPr>
            <a:t>Municipios en silencio epidemiológico</a:t>
          </a:r>
        </a:p>
      </dgm:t>
    </dgm:pt>
    <dgm:pt modelId="{038E9C46-3A16-45C9-80D6-FAA21F782C19}" type="parTrans" cxnId="{E5F08339-2EED-4BD8-9525-632C0460D285}">
      <dgm:prSet/>
      <dgm:spPr/>
      <dgm:t>
        <a:bodyPr/>
        <a:lstStyle/>
        <a:p>
          <a:endParaRPr lang="es-CO" sz="1400">
            <a:latin typeface="Arial Narrow" panose="020B0606020202030204" pitchFamily="34" charset="0"/>
          </a:endParaRPr>
        </a:p>
      </dgm:t>
    </dgm:pt>
    <dgm:pt modelId="{FAAEAF90-3EE5-4289-ABEB-F8AB9D494991}" type="sibTrans" cxnId="{E5F08339-2EED-4BD8-9525-632C0460D285}">
      <dgm:prSet/>
      <dgm:spPr/>
      <dgm:t>
        <a:bodyPr/>
        <a:lstStyle/>
        <a:p>
          <a:endParaRPr lang="es-CO" sz="1400">
            <a:latin typeface="Arial Narrow" panose="020B0606020202030204" pitchFamily="34" charset="0"/>
          </a:endParaRPr>
        </a:p>
      </dgm:t>
    </dgm:pt>
    <dgm:pt modelId="{23FCD5B3-3E9D-4DE8-97C7-389C5D1D0831}">
      <dgm:prSet phldrT="[Texto]" custT="1"/>
      <dgm:spPr/>
      <dgm:t>
        <a:bodyPr anchor="ctr"/>
        <a:lstStyle/>
        <a:p>
          <a:r>
            <a:rPr lang="es-CO" sz="1400" dirty="0">
              <a:solidFill>
                <a:schemeClr val="tx1"/>
              </a:solidFill>
              <a:latin typeface="Arial Narrow" panose="020B0606020202030204" pitchFamily="34" charset="0"/>
              <a:cs typeface="Segoe UI" panose="020B0502040204020203" pitchFamily="34" charset="0"/>
            </a:rPr>
            <a:t>Análisis de casos encontrados por RUAF</a:t>
          </a:r>
          <a:endParaRPr lang="es-CO" sz="1400" dirty="0">
            <a:latin typeface="Arial Narrow" panose="020B0606020202030204" pitchFamily="34" charset="0"/>
          </a:endParaRPr>
        </a:p>
      </dgm:t>
    </dgm:pt>
    <dgm:pt modelId="{011A4B0C-3805-4CCA-B2AD-2C4E774536ED}" type="parTrans" cxnId="{790EBFBE-10BC-4186-A66B-057F2878B0E9}">
      <dgm:prSet/>
      <dgm:spPr/>
      <dgm:t>
        <a:bodyPr/>
        <a:lstStyle/>
        <a:p>
          <a:endParaRPr lang="es-CO" sz="1400">
            <a:latin typeface="Arial Narrow" panose="020B0606020202030204" pitchFamily="34" charset="0"/>
          </a:endParaRPr>
        </a:p>
      </dgm:t>
    </dgm:pt>
    <dgm:pt modelId="{472AB0BD-0BB3-4179-9708-141EA97A5D6E}" type="sibTrans" cxnId="{790EBFBE-10BC-4186-A66B-057F2878B0E9}">
      <dgm:prSet/>
      <dgm:spPr/>
      <dgm:t>
        <a:bodyPr/>
        <a:lstStyle/>
        <a:p>
          <a:endParaRPr lang="es-CO" sz="1400">
            <a:latin typeface="Arial Narrow" panose="020B0606020202030204" pitchFamily="34" charset="0"/>
          </a:endParaRPr>
        </a:p>
      </dgm:t>
    </dgm:pt>
    <dgm:pt modelId="{AB6BB476-6505-48ED-83C4-E5E083E35050}">
      <dgm:prSet custT="1"/>
      <dgm:spPr/>
      <dgm:t>
        <a:bodyPr anchor="ctr"/>
        <a:lstStyle/>
        <a:p>
          <a:r>
            <a:rPr lang="es-CO" sz="1400" dirty="0">
              <a:latin typeface="Arial Narrow" panose="020B0606020202030204" pitchFamily="34" charset="0"/>
            </a:rPr>
            <a:t>Revisión de casos confirmados y descartados sin resultado de laboratorio</a:t>
          </a:r>
        </a:p>
      </dgm:t>
    </dgm:pt>
    <dgm:pt modelId="{6214F1B9-FB69-46B6-94F3-5C13582CC6DF}" type="parTrans" cxnId="{1C763F68-E4E1-435E-AF5F-3D4B85792F63}">
      <dgm:prSet/>
      <dgm:spPr/>
      <dgm:t>
        <a:bodyPr/>
        <a:lstStyle/>
        <a:p>
          <a:endParaRPr lang="es-CO" sz="1400">
            <a:latin typeface="Arial Narrow" panose="020B0606020202030204" pitchFamily="34" charset="0"/>
          </a:endParaRPr>
        </a:p>
      </dgm:t>
    </dgm:pt>
    <dgm:pt modelId="{346BE915-E265-4EEF-AF6D-613B71CDA084}" type="sibTrans" cxnId="{1C763F68-E4E1-435E-AF5F-3D4B85792F63}">
      <dgm:prSet/>
      <dgm:spPr/>
      <dgm:t>
        <a:bodyPr/>
        <a:lstStyle/>
        <a:p>
          <a:endParaRPr lang="es-CO" sz="1400">
            <a:latin typeface="Arial Narrow" panose="020B0606020202030204" pitchFamily="34" charset="0"/>
          </a:endParaRPr>
        </a:p>
      </dgm:t>
    </dgm:pt>
    <dgm:pt modelId="{5D6B5653-C9D4-4B8A-90B7-1D16CCF39CD6}">
      <dgm:prSet custT="1"/>
      <dgm:spPr/>
      <dgm:t>
        <a:bodyPr anchor="ctr"/>
        <a:lstStyle/>
        <a:p>
          <a:r>
            <a:rPr lang="es-CO" sz="1400" dirty="0">
              <a:latin typeface="Arial Narrow" panose="020B0606020202030204" pitchFamily="34" charset="0"/>
            </a:rPr>
            <a:t>Revisión de casos confirmados por nexo epidemiológico</a:t>
          </a:r>
        </a:p>
      </dgm:t>
    </dgm:pt>
    <dgm:pt modelId="{AF6061CF-6C76-4380-AD4C-A6C0C2D3D664}" type="parTrans" cxnId="{4C10CD5D-A81E-4B26-AE92-F219571B54F1}">
      <dgm:prSet/>
      <dgm:spPr/>
      <dgm:t>
        <a:bodyPr/>
        <a:lstStyle/>
        <a:p>
          <a:endParaRPr lang="es-CO" sz="1400">
            <a:latin typeface="Arial Narrow" panose="020B0606020202030204" pitchFamily="34" charset="0"/>
          </a:endParaRPr>
        </a:p>
      </dgm:t>
    </dgm:pt>
    <dgm:pt modelId="{DE941472-2765-4B29-ABCE-EA10D61E031C}" type="sibTrans" cxnId="{4C10CD5D-A81E-4B26-AE92-F219571B54F1}">
      <dgm:prSet/>
      <dgm:spPr/>
      <dgm:t>
        <a:bodyPr/>
        <a:lstStyle/>
        <a:p>
          <a:endParaRPr lang="es-CO" sz="1400">
            <a:latin typeface="Arial Narrow" panose="020B0606020202030204" pitchFamily="34" charset="0"/>
          </a:endParaRPr>
        </a:p>
      </dgm:t>
    </dgm:pt>
    <dgm:pt modelId="{0995B269-0D99-40FF-9BBB-2DE9C61877C6}">
      <dgm:prSet custT="1"/>
      <dgm:spPr/>
      <dgm:t>
        <a:bodyPr anchor="ctr"/>
        <a:lstStyle/>
        <a:p>
          <a:r>
            <a:rPr lang="es-CO" sz="1400" dirty="0">
              <a:latin typeface="Arial Narrow" panose="020B0606020202030204" pitchFamily="34" charset="0"/>
            </a:rPr>
            <a:t>BAI Sivigila en los municipios priorizados (alta y mediana transmisión)</a:t>
          </a:r>
        </a:p>
      </dgm:t>
    </dgm:pt>
    <dgm:pt modelId="{7A49996B-2A26-40AA-B344-979E44F54561}" type="parTrans" cxnId="{09647FA0-DA72-4C99-A6AB-5D644A797F19}">
      <dgm:prSet/>
      <dgm:spPr/>
      <dgm:t>
        <a:bodyPr/>
        <a:lstStyle/>
        <a:p>
          <a:endParaRPr lang="es-CO" sz="1400">
            <a:latin typeface="Arial Narrow" panose="020B0606020202030204" pitchFamily="34" charset="0"/>
          </a:endParaRPr>
        </a:p>
      </dgm:t>
    </dgm:pt>
    <dgm:pt modelId="{8A6B9332-4242-4FE9-BCEE-C0B93D57BBCD}" type="sibTrans" cxnId="{09647FA0-DA72-4C99-A6AB-5D644A797F19}">
      <dgm:prSet/>
      <dgm:spPr/>
      <dgm:t>
        <a:bodyPr/>
        <a:lstStyle/>
        <a:p>
          <a:endParaRPr lang="es-CO" sz="1400">
            <a:latin typeface="Arial Narrow" panose="020B0606020202030204" pitchFamily="34" charset="0"/>
          </a:endParaRPr>
        </a:p>
      </dgm:t>
    </dgm:pt>
    <dgm:pt modelId="{858CE216-F462-47C8-95D9-7FE4AB427671}">
      <dgm:prSet phldrT="[Texto]" custT="1"/>
      <dgm:spPr/>
      <dgm:t>
        <a:bodyPr anchor="ctr"/>
        <a:lstStyle/>
        <a:p>
          <a:r>
            <a:rPr lang="es-CO" sz="1400" dirty="0">
              <a:solidFill>
                <a:schemeClr val="tx1"/>
              </a:solidFill>
              <a:latin typeface="Arial Narrow" panose="020B0606020202030204" pitchFamily="34" charset="0"/>
              <a:cs typeface="Segoe UI" panose="020B0502040204020203" pitchFamily="34" charset="0"/>
            </a:rPr>
            <a:t> Bajo porcentaje de confirmación y hospitalización de dengue con signos de alarma y dengue grave</a:t>
          </a:r>
          <a:endParaRPr lang="es-CO" sz="1400" dirty="0">
            <a:latin typeface="Arial Narrow" panose="020B0606020202030204" pitchFamily="34" charset="0"/>
          </a:endParaRPr>
        </a:p>
      </dgm:t>
    </dgm:pt>
    <dgm:pt modelId="{3EB9CEBB-4314-401D-ACD2-3F4D667E6607}" type="parTrans" cxnId="{E9F57CF9-BA1F-409D-AAA9-A3B6B69F6310}">
      <dgm:prSet/>
      <dgm:spPr/>
      <dgm:t>
        <a:bodyPr/>
        <a:lstStyle/>
        <a:p>
          <a:endParaRPr lang="es-CO" sz="1400">
            <a:latin typeface="Arial Narrow" panose="020B0606020202030204" pitchFamily="34" charset="0"/>
          </a:endParaRPr>
        </a:p>
      </dgm:t>
    </dgm:pt>
    <dgm:pt modelId="{64CC9ADA-FB41-49FF-8015-C75671F8DE6A}" type="sibTrans" cxnId="{E9F57CF9-BA1F-409D-AAA9-A3B6B69F6310}">
      <dgm:prSet/>
      <dgm:spPr/>
      <dgm:t>
        <a:bodyPr/>
        <a:lstStyle/>
        <a:p>
          <a:endParaRPr lang="es-CO" sz="1400">
            <a:latin typeface="Arial Narrow" panose="020B0606020202030204" pitchFamily="34" charset="0"/>
          </a:endParaRPr>
        </a:p>
      </dgm:t>
    </dgm:pt>
    <dgm:pt modelId="{8F181FFB-A287-4F69-BBF5-FBCDC133E37F}">
      <dgm:prSet custT="1"/>
      <dgm:spPr/>
      <dgm:t>
        <a:bodyPr anchor="ctr"/>
        <a:lstStyle/>
        <a:p>
          <a:r>
            <a:rPr lang="es-CO" sz="1400" dirty="0">
              <a:latin typeface="Arial Narrow" panose="020B0606020202030204" pitchFamily="34" charset="0"/>
            </a:rPr>
            <a:t>Solicitud y seguimiento a los ajustes realizados</a:t>
          </a:r>
        </a:p>
      </dgm:t>
    </dgm:pt>
    <dgm:pt modelId="{0EAC7573-4451-4218-AEB4-97814586EC66}" type="parTrans" cxnId="{2509CF0A-20E3-4068-BA64-94148F97C5A9}">
      <dgm:prSet/>
      <dgm:spPr/>
      <dgm:t>
        <a:bodyPr/>
        <a:lstStyle/>
        <a:p>
          <a:endParaRPr lang="es-CO" sz="1400">
            <a:latin typeface="Arial Narrow" panose="020B0606020202030204" pitchFamily="34" charset="0"/>
          </a:endParaRPr>
        </a:p>
      </dgm:t>
    </dgm:pt>
    <dgm:pt modelId="{A4FF9F49-C6CF-438D-86E8-CD3235E0B673}" type="sibTrans" cxnId="{2509CF0A-20E3-4068-BA64-94148F97C5A9}">
      <dgm:prSet/>
      <dgm:spPr/>
      <dgm:t>
        <a:bodyPr/>
        <a:lstStyle/>
        <a:p>
          <a:endParaRPr lang="es-CO" sz="1400">
            <a:latin typeface="Arial Narrow" panose="020B0606020202030204" pitchFamily="34" charset="0"/>
          </a:endParaRPr>
        </a:p>
      </dgm:t>
    </dgm:pt>
    <dgm:pt modelId="{0390D8BF-5F21-4129-BF77-EBBC4D11D1B5}">
      <dgm:prSet custT="1"/>
      <dgm:spPr/>
      <dgm:t>
        <a:bodyPr anchor="ctr"/>
        <a:lstStyle/>
        <a:p>
          <a:pPr>
            <a:buFont typeface="Wingdings" panose="05000000000000000000" pitchFamily="2" charset="2"/>
            <a:buChar char="Ø"/>
          </a:pPr>
          <a:r>
            <a:rPr lang="es-CO" sz="1400" kern="1200" dirty="0">
              <a:latin typeface="Arial Narrow" panose="020B0606020202030204" pitchFamily="34" charset="0"/>
            </a:rPr>
            <a:t>Tablero de control de indicadores a nivel local</a:t>
          </a:r>
        </a:p>
      </dgm:t>
    </dgm:pt>
    <dgm:pt modelId="{116E32D7-91FE-4EC9-8FFD-487681319803}" type="sibTrans" cxnId="{DB9D8F32-C210-4F4D-8E35-91EEF7BBA07C}">
      <dgm:prSet/>
      <dgm:spPr/>
      <dgm:t>
        <a:bodyPr/>
        <a:lstStyle/>
        <a:p>
          <a:endParaRPr lang="es-CO" sz="1400">
            <a:latin typeface="Arial Narrow" panose="020B0606020202030204" pitchFamily="34" charset="0"/>
          </a:endParaRPr>
        </a:p>
      </dgm:t>
    </dgm:pt>
    <dgm:pt modelId="{063451F8-4FBF-41CD-A899-F43E4B686A65}" type="parTrans" cxnId="{DB9D8F32-C210-4F4D-8E35-91EEF7BBA07C}">
      <dgm:prSet/>
      <dgm:spPr/>
      <dgm:t>
        <a:bodyPr/>
        <a:lstStyle/>
        <a:p>
          <a:endParaRPr lang="es-CO" sz="1400">
            <a:latin typeface="Arial Narrow" panose="020B0606020202030204" pitchFamily="34" charset="0"/>
          </a:endParaRPr>
        </a:p>
      </dgm:t>
    </dgm:pt>
    <dgm:pt modelId="{457F799D-BA48-47F5-AACD-00C6A6360D31}">
      <dgm:prSet custT="1"/>
      <dgm:spPr/>
      <dgm:t>
        <a:bodyPr anchor="ctr"/>
        <a:lstStyle/>
        <a:p>
          <a:r>
            <a:rPr lang="es-CO" sz="1400" dirty="0">
              <a:latin typeface="Arial Narrow" panose="020B0606020202030204" pitchFamily="34" charset="0"/>
            </a:rPr>
            <a:t>Tablero de control de indicadores a nivel municipal, EAPB y UPGD </a:t>
          </a:r>
        </a:p>
      </dgm:t>
    </dgm:pt>
    <dgm:pt modelId="{3E4A6009-16CA-438C-9FCF-E484C14FDDA8}" type="parTrans" cxnId="{550744A8-E11F-4F12-9491-CC87DBA36601}">
      <dgm:prSet/>
      <dgm:spPr/>
      <dgm:t>
        <a:bodyPr/>
        <a:lstStyle/>
        <a:p>
          <a:endParaRPr lang="es-CO" sz="1400">
            <a:latin typeface="Arial Narrow" panose="020B0606020202030204" pitchFamily="34" charset="0"/>
          </a:endParaRPr>
        </a:p>
      </dgm:t>
    </dgm:pt>
    <dgm:pt modelId="{683731F7-648F-4F86-8593-23A1D1474A60}" type="sibTrans" cxnId="{550744A8-E11F-4F12-9491-CC87DBA36601}">
      <dgm:prSet/>
      <dgm:spPr/>
      <dgm:t>
        <a:bodyPr/>
        <a:lstStyle/>
        <a:p>
          <a:endParaRPr lang="es-CO" sz="1400">
            <a:latin typeface="Arial Narrow" panose="020B0606020202030204" pitchFamily="34" charset="0"/>
          </a:endParaRPr>
        </a:p>
      </dgm:t>
    </dgm:pt>
    <dgm:pt modelId="{3F55B102-A4D3-4C97-8C58-08ADA7F56CE5}">
      <dgm:prSet custT="1"/>
      <dgm:spPr/>
      <dgm:t>
        <a:bodyPr anchor="ctr"/>
        <a:lstStyle/>
        <a:p>
          <a:r>
            <a:rPr lang="es-CO" sz="1400" dirty="0">
              <a:latin typeface="Arial Narrow" panose="020B0606020202030204" pitchFamily="34" charset="0"/>
            </a:rPr>
            <a:t>Casos DCSA y DG conducta “hospitalizados” sin fecha de hospitalización  </a:t>
          </a:r>
        </a:p>
      </dgm:t>
    </dgm:pt>
    <dgm:pt modelId="{2FEE85F4-5CC5-46D3-8950-CFE067BC1F6A}" type="parTrans" cxnId="{4F68E383-2B3C-43F9-91C0-D4902FD331AC}">
      <dgm:prSet/>
      <dgm:spPr/>
      <dgm:t>
        <a:bodyPr/>
        <a:lstStyle/>
        <a:p>
          <a:endParaRPr lang="es-CO"/>
        </a:p>
      </dgm:t>
    </dgm:pt>
    <dgm:pt modelId="{E5BA4762-1724-41C8-ACEC-8C588AA8CC6B}" type="sibTrans" cxnId="{4F68E383-2B3C-43F9-91C0-D4902FD331AC}">
      <dgm:prSet/>
      <dgm:spPr/>
      <dgm:t>
        <a:bodyPr/>
        <a:lstStyle/>
        <a:p>
          <a:endParaRPr lang="es-CO"/>
        </a:p>
      </dgm:t>
    </dgm:pt>
    <dgm:pt modelId="{6026F532-8ED7-4907-A8A5-172DD2DBE03C}" type="pres">
      <dgm:prSet presAssocID="{AE339FA5-0E81-45E9-9419-D89A41F65575}" presName="Name0" presStyleCnt="0">
        <dgm:presLayoutVars>
          <dgm:dir/>
          <dgm:animLvl val="lvl"/>
          <dgm:resizeHandles/>
        </dgm:presLayoutVars>
      </dgm:prSet>
      <dgm:spPr/>
    </dgm:pt>
    <dgm:pt modelId="{DDA93282-D328-4C6B-8D9D-FF916CC44158}" type="pres">
      <dgm:prSet presAssocID="{F53EF2B1-D8F0-4BDE-B380-92E1A44CC8FA}" presName="linNode" presStyleCnt="0"/>
      <dgm:spPr/>
    </dgm:pt>
    <dgm:pt modelId="{CB217D50-B51F-4A07-9B75-DE1330B58887}" type="pres">
      <dgm:prSet presAssocID="{F53EF2B1-D8F0-4BDE-B380-92E1A44CC8FA}" presName="parentShp" presStyleLbl="node1" presStyleIdx="0" presStyleCnt="5">
        <dgm:presLayoutVars>
          <dgm:bulletEnabled val="1"/>
        </dgm:presLayoutVars>
      </dgm:prSet>
      <dgm:spPr/>
    </dgm:pt>
    <dgm:pt modelId="{248F983D-838F-467B-8CE3-28907DABCD64}" type="pres">
      <dgm:prSet presAssocID="{F53EF2B1-D8F0-4BDE-B380-92E1A44CC8FA}" presName="childShp" presStyleLbl="bgAccFollowNode1" presStyleIdx="0" presStyleCnt="5" custScaleX="100724">
        <dgm:presLayoutVars>
          <dgm:bulletEnabled val="1"/>
        </dgm:presLayoutVars>
      </dgm:prSet>
      <dgm:spPr/>
    </dgm:pt>
    <dgm:pt modelId="{272712D6-E88F-4337-B27E-39393DB19FCD}" type="pres">
      <dgm:prSet presAssocID="{65C97D97-D3D8-42DE-80E7-B980205F3D79}" presName="spacing" presStyleCnt="0"/>
      <dgm:spPr/>
    </dgm:pt>
    <dgm:pt modelId="{77492AE6-55C7-420E-96D1-13226CF70853}" type="pres">
      <dgm:prSet presAssocID="{D426D6CB-8FDC-4AF6-952B-25A0C174DE91}" presName="linNode" presStyleCnt="0"/>
      <dgm:spPr/>
    </dgm:pt>
    <dgm:pt modelId="{762056E5-81E4-41D5-A709-4692C7CF0A99}" type="pres">
      <dgm:prSet presAssocID="{D426D6CB-8FDC-4AF6-952B-25A0C174DE91}" presName="parentShp" presStyleLbl="node1" presStyleIdx="1" presStyleCnt="5">
        <dgm:presLayoutVars>
          <dgm:bulletEnabled val="1"/>
        </dgm:presLayoutVars>
      </dgm:prSet>
      <dgm:spPr/>
    </dgm:pt>
    <dgm:pt modelId="{59D5FFB7-DF98-48B9-83D9-300344AC5573}" type="pres">
      <dgm:prSet presAssocID="{D426D6CB-8FDC-4AF6-952B-25A0C174DE91}" presName="childShp" presStyleLbl="bgAccFollowNode1" presStyleIdx="1" presStyleCnt="5">
        <dgm:presLayoutVars>
          <dgm:bulletEnabled val="1"/>
        </dgm:presLayoutVars>
      </dgm:prSet>
      <dgm:spPr/>
    </dgm:pt>
    <dgm:pt modelId="{DA3E69DC-AD90-4E01-B799-205B08901BA9}" type="pres">
      <dgm:prSet presAssocID="{79953E58-2191-43F4-9E91-7F953EE1BF86}" presName="spacing" presStyleCnt="0"/>
      <dgm:spPr/>
    </dgm:pt>
    <dgm:pt modelId="{A90897FC-8409-4676-AB6B-0EE260B02545}" type="pres">
      <dgm:prSet presAssocID="{48C15316-F470-4F77-AEB3-56A1DDEA12B9}" presName="linNode" presStyleCnt="0"/>
      <dgm:spPr/>
    </dgm:pt>
    <dgm:pt modelId="{0475AD57-F8F4-40BD-8CD4-D0995C6DAD48}" type="pres">
      <dgm:prSet presAssocID="{48C15316-F470-4F77-AEB3-56A1DDEA12B9}" presName="parentShp" presStyleLbl="node1" presStyleIdx="2" presStyleCnt="5">
        <dgm:presLayoutVars>
          <dgm:bulletEnabled val="1"/>
        </dgm:presLayoutVars>
      </dgm:prSet>
      <dgm:spPr/>
    </dgm:pt>
    <dgm:pt modelId="{C15A8ECE-4799-49E7-BA86-EAAF999EB585}" type="pres">
      <dgm:prSet presAssocID="{48C15316-F470-4F77-AEB3-56A1DDEA12B9}" presName="childShp" presStyleLbl="bgAccFollowNode1" presStyleIdx="2" presStyleCnt="5">
        <dgm:presLayoutVars>
          <dgm:bulletEnabled val="1"/>
        </dgm:presLayoutVars>
      </dgm:prSet>
      <dgm:spPr/>
    </dgm:pt>
    <dgm:pt modelId="{2E590894-3C0A-4D99-B531-966646C59292}" type="pres">
      <dgm:prSet presAssocID="{FAAEAF90-3EE5-4289-ABEB-F8AB9D494991}" presName="spacing" presStyleCnt="0"/>
      <dgm:spPr/>
    </dgm:pt>
    <dgm:pt modelId="{0D1ACE3F-AB94-4C1B-A647-E0CE1D61E797}" type="pres">
      <dgm:prSet presAssocID="{FC5C99BD-2EB9-4BBD-B8BF-DC2F9BA5F53D}" presName="linNode" presStyleCnt="0"/>
      <dgm:spPr/>
    </dgm:pt>
    <dgm:pt modelId="{9508D0B3-46B1-44AB-B76E-81851BE85BB6}" type="pres">
      <dgm:prSet presAssocID="{FC5C99BD-2EB9-4BBD-B8BF-DC2F9BA5F53D}" presName="parentShp" presStyleLbl="node1" presStyleIdx="3" presStyleCnt="5">
        <dgm:presLayoutVars>
          <dgm:bulletEnabled val="1"/>
        </dgm:presLayoutVars>
      </dgm:prSet>
      <dgm:spPr/>
    </dgm:pt>
    <dgm:pt modelId="{0C25E52C-1279-4644-AD0F-0616FCE52F23}" type="pres">
      <dgm:prSet presAssocID="{FC5C99BD-2EB9-4BBD-B8BF-DC2F9BA5F53D}" presName="childShp" presStyleLbl="bgAccFollowNode1" presStyleIdx="3" presStyleCnt="5" custLinFactNeighborX="-266">
        <dgm:presLayoutVars>
          <dgm:bulletEnabled val="1"/>
        </dgm:presLayoutVars>
      </dgm:prSet>
      <dgm:spPr/>
    </dgm:pt>
    <dgm:pt modelId="{1A8CFEDE-1087-463E-9138-A09A263EE4E6}" type="pres">
      <dgm:prSet presAssocID="{9D916EF5-A799-4A5C-862B-862E5809C14D}" presName="spacing" presStyleCnt="0"/>
      <dgm:spPr/>
    </dgm:pt>
    <dgm:pt modelId="{878603D9-F771-4712-BA89-00B7F30FA3CD}" type="pres">
      <dgm:prSet presAssocID="{858CE216-F462-47C8-95D9-7FE4AB427671}" presName="linNode" presStyleCnt="0"/>
      <dgm:spPr/>
    </dgm:pt>
    <dgm:pt modelId="{C39BB728-D00C-43EE-8C10-5639D14FEE9F}" type="pres">
      <dgm:prSet presAssocID="{858CE216-F462-47C8-95D9-7FE4AB427671}" presName="parentShp" presStyleLbl="node1" presStyleIdx="4" presStyleCnt="5">
        <dgm:presLayoutVars>
          <dgm:bulletEnabled val="1"/>
        </dgm:presLayoutVars>
      </dgm:prSet>
      <dgm:spPr/>
    </dgm:pt>
    <dgm:pt modelId="{6F73C2B9-D523-4B21-AFB8-6D6588D08449}" type="pres">
      <dgm:prSet presAssocID="{858CE216-F462-47C8-95D9-7FE4AB427671}" presName="childShp" presStyleLbl="bgAccFollowNode1" presStyleIdx="4" presStyleCnt="5">
        <dgm:presLayoutVars>
          <dgm:bulletEnabled val="1"/>
        </dgm:presLayoutVars>
      </dgm:prSet>
      <dgm:spPr/>
    </dgm:pt>
  </dgm:ptLst>
  <dgm:cxnLst>
    <dgm:cxn modelId="{1F940501-00BB-4E10-9CC4-8920EC9026D6}" srcId="{AE339FA5-0E81-45E9-9419-D89A41F65575}" destId="{FC5C99BD-2EB9-4BBD-B8BF-DC2F9BA5F53D}" srcOrd="3" destOrd="0" parTransId="{58C0B602-8429-42FF-812F-5AB1F342BADC}" sibTransId="{9D916EF5-A799-4A5C-862B-862E5809C14D}"/>
    <dgm:cxn modelId="{14FFFD01-8BAF-48DA-9E7F-2908C77B7991}" type="presOf" srcId="{AE339FA5-0E81-45E9-9419-D89A41F65575}" destId="{6026F532-8ED7-4907-A8A5-172DD2DBE03C}" srcOrd="0" destOrd="0" presId="urn:microsoft.com/office/officeart/2005/8/layout/vList6"/>
    <dgm:cxn modelId="{39DC2A08-794B-4099-B703-E3BBB160E021}" type="presOf" srcId="{0995B269-0D99-40FF-9BBB-2DE9C61877C6}" destId="{C15A8ECE-4799-49E7-BA86-EAAF999EB585}" srcOrd="0" destOrd="0" presId="urn:microsoft.com/office/officeart/2005/8/layout/vList6"/>
    <dgm:cxn modelId="{2509CF0A-20E3-4068-BA64-94148F97C5A9}" srcId="{858CE216-F462-47C8-95D9-7FE4AB427671}" destId="{8F181FFB-A287-4F69-BBF5-FBCDC133E37F}" srcOrd="0" destOrd="0" parTransId="{0EAC7573-4451-4218-AEB4-97814586EC66}" sibTransId="{A4FF9F49-C6CF-438D-86E8-CD3235E0B673}"/>
    <dgm:cxn modelId="{32768828-B9F2-4170-93AE-C9B24D11B0A8}" type="presOf" srcId="{8F181FFB-A287-4F69-BBF5-FBCDC133E37F}" destId="{6F73C2B9-D523-4B21-AFB8-6D6588D08449}" srcOrd="0" destOrd="0" presId="urn:microsoft.com/office/officeart/2005/8/layout/vList6"/>
    <dgm:cxn modelId="{DB9D8F32-C210-4F4D-8E35-91EEF7BBA07C}" srcId="{F53EF2B1-D8F0-4BDE-B380-92E1A44CC8FA}" destId="{0390D8BF-5F21-4129-BF77-EBBC4D11D1B5}" srcOrd="1" destOrd="0" parTransId="{063451F8-4FBF-41CD-A899-F43E4B686A65}" sibTransId="{116E32D7-91FE-4EC9-8FFD-487681319803}"/>
    <dgm:cxn modelId="{FB747533-6CEB-405B-BCEC-B2E47AB45B50}" type="presOf" srcId="{3E1D51C9-1A1F-42D5-8975-1074A3B17364}" destId="{248F983D-838F-467B-8CE3-28907DABCD64}" srcOrd="0" destOrd="0" presId="urn:microsoft.com/office/officeart/2005/8/layout/vList6"/>
    <dgm:cxn modelId="{E5F08339-2EED-4BD8-9525-632C0460D285}" srcId="{AE339FA5-0E81-45E9-9419-D89A41F65575}" destId="{48C15316-F470-4F77-AEB3-56A1DDEA12B9}" srcOrd="2" destOrd="0" parTransId="{038E9C46-3A16-45C9-80D6-FAA21F782C19}" sibTransId="{FAAEAF90-3EE5-4289-ABEB-F8AB9D494991}"/>
    <dgm:cxn modelId="{4859B43C-0008-45B1-8247-49C15C1EEFCE}" type="presOf" srcId="{AB6BB476-6505-48ED-83C4-E5E083E35050}" destId="{59D5FFB7-DF98-48B9-83D9-300344AC5573}" srcOrd="0" destOrd="0" presId="urn:microsoft.com/office/officeart/2005/8/layout/vList6"/>
    <dgm:cxn modelId="{4C10CD5D-A81E-4B26-AE92-F219571B54F1}" srcId="{D426D6CB-8FDC-4AF6-952B-25A0C174DE91}" destId="{5D6B5653-C9D4-4B8A-90B7-1D16CCF39CD6}" srcOrd="1" destOrd="0" parTransId="{AF6061CF-6C76-4380-AD4C-A6C0C2D3D664}" sibTransId="{DE941472-2765-4B29-ABCE-EA10D61E031C}"/>
    <dgm:cxn modelId="{FB19B363-066B-43C3-9F23-4AB8E0CB3C81}" type="presOf" srcId="{48C15316-F470-4F77-AEB3-56A1DDEA12B9}" destId="{0475AD57-F8F4-40BD-8CD4-D0995C6DAD48}" srcOrd="0" destOrd="0" presId="urn:microsoft.com/office/officeart/2005/8/layout/vList6"/>
    <dgm:cxn modelId="{1C763F68-E4E1-435E-AF5F-3D4B85792F63}" srcId="{D426D6CB-8FDC-4AF6-952B-25A0C174DE91}" destId="{AB6BB476-6505-48ED-83C4-E5E083E35050}" srcOrd="0" destOrd="0" parTransId="{6214F1B9-FB69-46B6-94F3-5C13582CC6DF}" sibTransId="{346BE915-E265-4EEF-AF6D-613B71CDA084}"/>
    <dgm:cxn modelId="{A3E4DF6C-1CD6-476D-940A-A7BC5866F643}" type="presOf" srcId="{F53EF2B1-D8F0-4BDE-B380-92E1A44CC8FA}" destId="{CB217D50-B51F-4A07-9B75-DE1330B58887}" srcOrd="0" destOrd="0" presId="urn:microsoft.com/office/officeart/2005/8/layout/vList6"/>
    <dgm:cxn modelId="{25EABA4F-B447-4DEC-8C12-F4C17731F959}" type="presOf" srcId="{5D6B5653-C9D4-4B8A-90B7-1D16CCF39CD6}" destId="{59D5FFB7-DF98-48B9-83D9-300344AC5573}" srcOrd="0" destOrd="1" presId="urn:microsoft.com/office/officeart/2005/8/layout/vList6"/>
    <dgm:cxn modelId="{8A541480-60C8-4F49-A66D-61CE54D204F8}" type="presOf" srcId="{D426D6CB-8FDC-4AF6-952B-25A0C174DE91}" destId="{762056E5-81E4-41D5-A709-4692C7CF0A99}" srcOrd="0" destOrd="0" presId="urn:microsoft.com/office/officeart/2005/8/layout/vList6"/>
    <dgm:cxn modelId="{4F68E383-2B3C-43F9-91C0-D4902FD331AC}" srcId="{D426D6CB-8FDC-4AF6-952B-25A0C174DE91}" destId="{3F55B102-A4D3-4C97-8C58-08ADA7F56CE5}" srcOrd="2" destOrd="0" parTransId="{2FEE85F4-5CC5-46D3-8950-CFE067BC1F6A}" sibTransId="{E5BA4762-1724-41C8-ACEC-8C588AA8CC6B}"/>
    <dgm:cxn modelId="{1730C08F-55CE-473B-A270-1C95E593298E}" type="presOf" srcId="{23FCD5B3-3E9D-4DE8-97C7-389C5D1D0831}" destId="{0C25E52C-1279-4644-AD0F-0616FCE52F23}" srcOrd="0" destOrd="0" presId="urn:microsoft.com/office/officeart/2005/8/layout/vList6"/>
    <dgm:cxn modelId="{8A874A95-504C-4B91-8DAF-DF60C439D02A}" srcId="{F53EF2B1-D8F0-4BDE-B380-92E1A44CC8FA}" destId="{3E1D51C9-1A1F-42D5-8975-1074A3B17364}" srcOrd="0" destOrd="0" parTransId="{B871C31E-97FC-4580-BC1B-75859B0E6FA7}" sibTransId="{98C2527F-A395-4F4A-B495-1BD6FE828F41}"/>
    <dgm:cxn modelId="{09647FA0-DA72-4C99-A6AB-5D644A797F19}" srcId="{48C15316-F470-4F77-AEB3-56A1DDEA12B9}" destId="{0995B269-0D99-40FF-9BBB-2DE9C61877C6}" srcOrd="0" destOrd="0" parTransId="{7A49996B-2A26-40AA-B344-979E44F54561}" sibTransId="{8A6B9332-4242-4FE9-BCEE-C0B93D57BBCD}"/>
    <dgm:cxn modelId="{550744A8-E11F-4F12-9491-CC87DBA36601}" srcId="{858CE216-F462-47C8-95D9-7FE4AB427671}" destId="{457F799D-BA48-47F5-AACD-00C6A6360D31}" srcOrd="1" destOrd="0" parTransId="{3E4A6009-16CA-438C-9FCF-E484C14FDDA8}" sibTransId="{683731F7-648F-4F86-8593-23A1D1474A60}"/>
    <dgm:cxn modelId="{4E5449B7-A7B8-4CED-864B-4E3F5B5E9478}" srcId="{AE339FA5-0E81-45E9-9419-D89A41F65575}" destId="{D426D6CB-8FDC-4AF6-952B-25A0C174DE91}" srcOrd="1" destOrd="0" parTransId="{5DA7433C-4A79-440C-AE40-B0EED313CB55}" sibTransId="{79953E58-2191-43F4-9E91-7F953EE1BF86}"/>
    <dgm:cxn modelId="{CBCA78B9-0512-4FCD-87AB-D959D9CAC430}" type="presOf" srcId="{0390D8BF-5F21-4129-BF77-EBBC4D11D1B5}" destId="{248F983D-838F-467B-8CE3-28907DABCD64}" srcOrd="0" destOrd="1" presId="urn:microsoft.com/office/officeart/2005/8/layout/vList6"/>
    <dgm:cxn modelId="{790EBFBE-10BC-4186-A66B-057F2878B0E9}" srcId="{FC5C99BD-2EB9-4BBD-B8BF-DC2F9BA5F53D}" destId="{23FCD5B3-3E9D-4DE8-97C7-389C5D1D0831}" srcOrd="0" destOrd="0" parTransId="{011A4B0C-3805-4CCA-B2AD-2C4E774536ED}" sibTransId="{472AB0BD-0BB3-4179-9708-141EA97A5D6E}"/>
    <dgm:cxn modelId="{63BEEDCE-9C4E-4BC4-87E4-F929EB02AA43}" type="presOf" srcId="{FC5C99BD-2EB9-4BBD-B8BF-DC2F9BA5F53D}" destId="{9508D0B3-46B1-44AB-B76E-81851BE85BB6}" srcOrd="0" destOrd="0" presId="urn:microsoft.com/office/officeart/2005/8/layout/vList6"/>
    <dgm:cxn modelId="{DDB252E3-928D-496B-9110-86258BEA41BB}" type="presOf" srcId="{457F799D-BA48-47F5-AACD-00C6A6360D31}" destId="{6F73C2B9-D523-4B21-AFB8-6D6588D08449}" srcOrd="0" destOrd="1" presId="urn:microsoft.com/office/officeart/2005/8/layout/vList6"/>
    <dgm:cxn modelId="{12A8C9F1-7655-461B-A838-39E03A979DB4}" srcId="{AE339FA5-0E81-45E9-9419-D89A41F65575}" destId="{F53EF2B1-D8F0-4BDE-B380-92E1A44CC8FA}" srcOrd="0" destOrd="0" parTransId="{90CEBEFA-5341-4D8F-88F6-9DF6E5F97A88}" sibTransId="{65C97D97-D3D8-42DE-80E7-B980205F3D79}"/>
    <dgm:cxn modelId="{1E2639F9-9A14-40BE-976F-B39BCE030727}" type="presOf" srcId="{858CE216-F462-47C8-95D9-7FE4AB427671}" destId="{C39BB728-D00C-43EE-8C10-5639D14FEE9F}" srcOrd="0" destOrd="0" presId="urn:microsoft.com/office/officeart/2005/8/layout/vList6"/>
    <dgm:cxn modelId="{E9F57CF9-BA1F-409D-AAA9-A3B6B69F6310}" srcId="{AE339FA5-0E81-45E9-9419-D89A41F65575}" destId="{858CE216-F462-47C8-95D9-7FE4AB427671}" srcOrd="4" destOrd="0" parTransId="{3EB9CEBB-4314-401D-ACD2-3F4D667E6607}" sibTransId="{64CC9ADA-FB41-49FF-8015-C75671F8DE6A}"/>
    <dgm:cxn modelId="{EAF79BFA-170A-4C6B-B3C6-09C2767488B1}" type="presOf" srcId="{3F55B102-A4D3-4C97-8C58-08ADA7F56CE5}" destId="{59D5FFB7-DF98-48B9-83D9-300344AC5573}" srcOrd="0" destOrd="2" presId="urn:microsoft.com/office/officeart/2005/8/layout/vList6"/>
    <dgm:cxn modelId="{51A6EC7E-7B77-4429-B639-742AE79C8414}" type="presParOf" srcId="{6026F532-8ED7-4907-A8A5-172DD2DBE03C}" destId="{DDA93282-D328-4C6B-8D9D-FF916CC44158}" srcOrd="0" destOrd="0" presId="urn:microsoft.com/office/officeart/2005/8/layout/vList6"/>
    <dgm:cxn modelId="{ABB3B46D-25A8-4FCF-AF09-AB3751BE7D37}" type="presParOf" srcId="{DDA93282-D328-4C6B-8D9D-FF916CC44158}" destId="{CB217D50-B51F-4A07-9B75-DE1330B58887}" srcOrd="0" destOrd="0" presId="urn:microsoft.com/office/officeart/2005/8/layout/vList6"/>
    <dgm:cxn modelId="{430E9E78-3F0B-473C-8E96-1A9B5FE3656E}" type="presParOf" srcId="{DDA93282-D328-4C6B-8D9D-FF916CC44158}" destId="{248F983D-838F-467B-8CE3-28907DABCD64}" srcOrd="1" destOrd="0" presId="urn:microsoft.com/office/officeart/2005/8/layout/vList6"/>
    <dgm:cxn modelId="{932E126A-C5BD-4760-B2B1-E8F895451B36}" type="presParOf" srcId="{6026F532-8ED7-4907-A8A5-172DD2DBE03C}" destId="{272712D6-E88F-4337-B27E-39393DB19FCD}" srcOrd="1" destOrd="0" presId="urn:microsoft.com/office/officeart/2005/8/layout/vList6"/>
    <dgm:cxn modelId="{2DCCBE41-875F-4F41-8710-411C63D597A7}" type="presParOf" srcId="{6026F532-8ED7-4907-A8A5-172DD2DBE03C}" destId="{77492AE6-55C7-420E-96D1-13226CF70853}" srcOrd="2" destOrd="0" presId="urn:microsoft.com/office/officeart/2005/8/layout/vList6"/>
    <dgm:cxn modelId="{8255B935-FCA3-4BBC-AEFB-C0A42398904B}" type="presParOf" srcId="{77492AE6-55C7-420E-96D1-13226CF70853}" destId="{762056E5-81E4-41D5-A709-4692C7CF0A99}" srcOrd="0" destOrd="0" presId="urn:microsoft.com/office/officeart/2005/8/layout/vList6"/>
    <dgm:cxn modelId="{9E59C06F-62F4-4882-A7F2-C3C9341A8E8E}" type="presParOf" srcId="{77492AE6-55C7-420E-96D1-13226CF70853}" destId="{59D5FFB7-DF98-48B9-83D9-300344AC5573}" srcOrd="1" destOrd="0" presId="urn:microsoft.com/office/officeart/2005/8/layout/vList6"/>
    <dgm:cxn modelId="{75254B61-D9AF-47A2-98AB-3E660B2570FC}" type="presParOf" srcId="{6026F532-8ED7-4907-A8A5-172DD2DBE03C}" destId="{DA3E69DC-AD90-4E01-B799-205B08901BA9}" srcOrd="3" destOrd="0" presId="urn:microsoft.com/office/officeart/2005/8/layout/vList6"/>
    <dgm:cxn modelId="{02D82C90-1664-403E-A005-448996FB923F}" type="presParOf" srcId="{6026F532-8ED7-4907-A8A5-172DD2DBE03C}" destId="{A90897FC-8409-4676-AB6B-0EE260B02545}" srcOrd="4" destOrd="0" presId="urn:microsoft.com/office/officeart/2005/8/layout/vList6"/>
    <dgm:cxn modelId="{26E27973-517A-4129-9BC5-E6D069B9D049}" type="presParOf" srcId="{A90897FC-8409-4676-AB6B-0EE260B02545}" destId="{0475AD57-F8F4-40BD-8CD4-D0995C6DAD48}" srcOrd="0" destOrd="0" presId="urn:microsoft.com/office/officeart/2005/8/layout/vList6"/>
    <dgm:cxn modelId="{A92C77DF-4C8F-4EB0-9978-915F93DD7112}" type="presParOf" srcId="{A90897FC-8409-4676-AB6B-0EE260B02545}" destId="{C15A8ECE-4799-49E7-BA86-EAAF999EB585}" srcOrd="1" destOrd="0" presId="urn:microsoft.com/office/officeart/2005/8/layout/vList6"/>
    <dgm:cxn modelId="{19CD2C6B-50D7-492A-BEC5-9CA6E5F69E8F}" type="presParOf" srcId="{6026F532-8ED7-4907-A8A5-172DD2DBE03C}" destId="{2E590894-3C0A-4D99-B531-966646C59292}" srcOrd="5" destOrd="0" presId="urn:microsoft.com/office/officeart/2005/8/layout/vList6"/>
    <dgm:cxn modelId="{CAB7BD74-F011-4C40-96E6-6692ED21D7C5}" type="presParOf" srcId="{6026F532-8ED7-4907-A8A5-172DD2DBE03C}" destId="{0D1ACE3F-AB94-4C1B-A647-E0CE1D61E797}" srcOrd="6" destOrd="0" presId="urn:microsoft.com/office/officeart/2005/8/layout/vList6"/>
    <dgm:cxn modelId="{E07145B3-76AF-4E50-B115-7EA3D74B315C}" type="presParOf" srcId="{0D1ACE3F-AB94-4C1B-A647-E0CE1D61E797}" destId="{9508D0B3-46B1-44AB-B76E-81851BE85BB6}" srcOrd="0" destOrd="0" presId="urn:microsoft.com/office/officeart/2005/8/layout/vList6"/>
    <dgm:cxn modelId="{A1B56B22-6107-49ED-9529-74567DF624E5}" type="presParOf" srcId="{0D1ACE3F-AB94-4C1B-A647-E0CE1D61E797}" destId="{0C25E52C-1279-4644-AD0F-0616FCE52F23}" srcOrd="1" destOrd="0" presId="urn:microsoft.com/office/officeart/2005/8/layout/vList6"/>
    <dgm:cxn modelId="{9CE20D1B-E0AE-45A3-BCDE-13FE6B9BA471}" type="presParOf" srcId="{6026F532-8ED7-4907-A8A5-172DD2DBE03C}" destId="{1A8CFEDE-1087-463E-9138-A09A263EE4E6}" srcOrd="7" destOrd="0" presId="urn:microsoft.com/office/officeart/2005/8/layout/vList6"/>
    <dgm:cxn modelId="{E1CCC1D5-F62C-4F2B-843C-D50803BD45AF}" type="presParOf" srcId="{6026F532-8ED7-4907-A8A5-172DD2DBE03C}" destId="{878603D9-F771-4712-BA89-00B7F30FA3CD}" srcOrd="8" destOrd="0" presId="urn:microsoft.com/office/officeart/2005/8/layout/vList6"/>
    <dgm:cxn modelId="{E4F1CBB1-72EC-4973-92E6-3212AD3A0F1E}" type="presParOf" srcId="{878603D9-F771-4712-BA89-00B7F30FA3CD}" destId="{C39BB728-D00C-43EE-8C10-5639D14FEE9F}" srcOrd="0" destOrd="0" presId="urn:microsoft.com/office/officeart/2005/8/layout/vList6"/>
    <dgm:cxn modelId="{E19EE139-4DB5-4D24-B6F4-DCF139D04EE0}" type="presParOf" srcId="{878603D9-F771-4712-BA89-00B7F30FA3CD}" destId="{6F73C2B9-D523-4B21-AFB8-6D6588D0844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D46DC8-4591-4BD1-94ED-8A2CC0CBCDCF}">
      <dsp:nvSpPr>
        <dsp:cNvPr id="0" name=""/>
        <dsp:cNvSpPr/>
      </dsp:nvSpPr>
      <dsp:spPr>
        <a:xfrm>
          <a:off x="2781992" y="76026"/>
          <a:ext cx="3649287" cy="364928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b="1" i="1" kern="1200" dirty="0"/>
            <a:t>Confirmación</a:t>
          </a:r>
          <a:endParaRPr lang="es-CO" sz="2700" b="1" i="1" kern="1200" dirty="0"/>
        </a:p>
      </dsp:txBody>
      <dsp:txXfrm>
        <a:off x="3268564" y="714652"/>
        <a:ext cx="2676143" cy="1642179"/>
      </dsp:txXfrm>
    </dsp:sp>
    <dsp:sp modelId="{8E66BA1B-AC44-485F-B341-C28CD8A4D82F}">
      <dsp:nvSpPr>
        <dsp:cNvPr id="0" name=""/>
        <dsp:cNvSpPr/>
      </dsp:nvSpPr>
      <dsp:spPr>
        <a:xfrm>
          <a:off x="4098776" y="2356831"/>
          <a:ext cx="3649287" cy="3649287"/>
        </a:xfrm>
        <a:prstGeom prst="ellipse">
          <a:avLst/>
        </a:prstGeom>
        <a:solidFill>
          <a:schemeClr val="accent3">
            <a:alpha val="50000"/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b="1" i="1" kern="1200" dirty="0"/>
            <a:t>Letalidad</a:t>
          </a:r>
          <a:endParaRPr lang="es-CO" sz="2700" b="1" i="1" kern="1200" dirty="0"/>
        </a:p>
      </dsp:txBody>
      <dsp:txXfrm>
        <a:off x="5214850" y="3299563"/>
        <a:ext cx="2189572" cy="2007107"/>
      </dsp:txXfrm>
    </dsp:sp>
    <dsp:sp modelId="{A0C69446-C2B6-47B6-87DC-C4DE5A586E7F}">
      <dsp:nvSpPr>
        <dsp:cNvPr id="0" name=""/>
        <dsp:cNvSpPr/>
      </dsp:nvSpPr>
      <dsp:spPr>
        <a:xfrm>
          <a:off x="1465208" y="2356831"/>
          <a:ext cx="3649287" cy="3649287"/>
        </a:xfrm>
        <a:prstGeom prst="ellipse">
          <a:avLst/>
        </a:prstGeom>
        <a:solidFill>
          <a:schemeClr val="accent3">
            <a:alpha val="50000"/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b="1" i="1" kern="1200" dirty="0"/>
            <a:t>Hospitalización</a:t>
          </a:r>
          <a:endParaRPr lang="es-CO" sz="2700" b="1" i="1" kern="1200" dirty="0"/>
        </a:p>
      </dsp:txBody>
      <dsp:txXfrm>
        <a:off x="1808849" y="3299563"/>
        <a:ext cx="2189572" cy="20071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F983D-838F-467B-8CE3-28907DABCD64}">
      <dsp:nvSpPr>
        <dsp:cNvPr id="0" name=""/>
        <dsp:cNvSpPr/>
      </dsp:nvSpPr>
      <dsp:spPr>
        <a:xfrm>
          <a:off x="3822745" y="1915"/>
          <a:ext cx="5771573" cy="10373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s-E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 Narrow" panose="020B0606020202030204" pitchFamily="34" charset="0"/>
              <a:ea typeface="+mn-ea"/>
              <a:cs typeface="+mn-cs"/>
            </a:rPr>
            <a:t>Monitoreo de comportamientos inusuales y </a:t>
          </a:r>
          <a:r>
            <a:rPr lang="es-CO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 Narrow" panose="020B0606020202030204" pitchFamily="34" charset="0"/>
              <a:ea typeface="+mn-ea"/>
              <a:cs typeface="+mn-cs"/>
            </a:rPr>
            <a:t>generación de alertas a nivel municipal </a:t>
          </a:r>
          <a:r>
            <a:rPr lang="es-CO" sz="11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 Narrow" panose="020B0606020202030204" pitchFamily="34" charset="0"/>
              <a:ea typeface="+mn-ea"/>
              <a:cs typeface="+mn-cs"/>
            </a:rPr>
            <a:t>(</a:t>
          </a:r>
          <a:r>
            <a:rPr lang="es-ES" sz="1100" kern="1200" dirty="0">
              <a:solidFill>
                <a:schemeClr val="tx1"/>
              </a:solidFill>
              <a:latin typeface="Arial Narrow" panose="020B0606020202030204" pitchFamily="34" charset="0"/>
            </a:rPr>
            <a:t>dengue con signos de alarma, dengue grave, menores de 5 años y mayores de 65 años)</a:t>
          </a:r>
          <a:endParaRPr lang="es-CO" sz="11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 Narrow" panose="020B0606020202030204" pitchFamily="34" charset="0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s-CO" sz="1400" kern="1200" dirty="0">
              <a:latin typeface="Arial Narrow" panose="020B0606020202030204" pitchFamily="34" charset="0"/>
            </a:rPr>
            <a:t>Tablero de control de indicadores a nivel local</a:t>
          </a:r>
        </a:p>
      </dsp:txBody>
      <dsp:txXfrm>
        <a:off x="3822745" y="131585"/>
        <a:ext cx="5382563" cy="778019"/>
      </dsp:txXfrm>
    </dsp:sp>
    <dsp:sp modelId="{CB217D50-B51F-4A07-9B75-DE1330B58887}">
      <dsp:nvSpPr>
        <dsp:cNvPr id="0" name=""/>
        <dsp:cNvSpPr/>
      </dsp:nvSpPr>
      <dsp:spPr>
        <a:xfrm>
          <a:off x="2687" y="1915"/>
          <a:ext cx="3820058" cy="103735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/>
              </a:solidFill>
              <a:latin typeface="Arial Narrow" panose="020B0606020202030204" pitchFamily="34" charset="0"/>
            </a:rPr>
            <a:t>“Nueva normalidad”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/>
              </a:solidFill>
              <a:latin typeface="Arial Narrow" panose="020B0606020202030204" pitchFamily="34" charset="0"/>
            </a:rPr>
            <a:t>Aumento de casos de dengue  </a:t>
          </a:r>
          <a:endParaRPr lang="es-CO" sz="14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3327" y="52555"/>
        <a:ext cx="3718778" cy="936079"/>
      </dsp:txXfrm>
    </dsp:sp>
    <dsp:sp modelId="{59D5FFB7-DF98-48B9-83D9-300344AC5573}">
      <dsp:nvSpPr>
        <dsp:cNvPr id="0" name=""/>
        <dsp:cNvSpPr/>
      </dsp:nvSpPr>
      <dsp:spPr>
        <a:xfrm>
          <a:off x="3838802" y="1143010"/>
          <a:ext cx="5758203" cy="10373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507285"/>
            <a:satOff val="25000"/>
            <a:lumOff val="445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507285"/>
              <a:satOff val="25000"/>
              <a:lumOff val="4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latin typeface="Arial Narrow" panose="020B0606020202030204" pitchFamily="34" charset="0"/>
            </a:rPr>
            <a:t>Revisión de casos confirmados y descartados sin resultado de laboratorio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latin typeface="Arial Narrow" panose="020B0606020202030204" pitchFamily="34" charset="0"/>
            </a:rPr>
            <a:t>Revisión de casos confirmados por nexo epidemiológico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latin typeface="Arial Narrow" panose="020B0606020202030204" pitchFamily="34" charset="0"/>
            </a:rPr>
            <a:t>Casos DCSA y DG conducta “hospitalizados” sin fecha de hospitalización  </a:t>
          </a:r>
        </a:p>
      </dsp:txBody>
      <dsp:txXfrm>
        <a:off x="3838802" y="1272680"/>
        <a:ext cx="5369193" cy="778019"/>
      </dsp:txXfrm>
    </dsp:sp>
    <dsp:sp modelId="{762056E5-81E4-41D5-A709-4692C7CF0A99}">
      <dsp:nvSpPr>
        <dsp:cNvPr id="0" name=""/>
        <dsp:cNvSpPr/>
      </dsp:nvSpPr>
      <dsp:spPr>
        <a:xfrm>
          <a:off x="0" y="1143010"/>
          <a:ext cx="3838802" cy="1037359"/>
        </a:xfrm>
        <a:prstGeom prst="round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CO" sz="1400" kern="1200" dirty="0">
              <a:solidFill>
                <a:schemeClr val="tx1"/>
              </a:solidFill>
              <a:latin typeface="Arial Narrow" panose="020B0606020202030204" pitchFamily="34" charset="0"/>
            </a:rPr>
            <a:t>Calidad del dato</a:t>
          </a:r>
        </a:p>
      </dsp:txBody>
      <dsp:txXfrm>
        <a:off x="50640" y="1193650"/>
        <a:ext cx="3737522" cy="936079"/>
      </dsp:txXfrm>
    </dsp:sp>
    <dsp:sp modelId="{C15A8ECE-4799-49E7-BA86-EAAF999EB585}">
      <dsp:nvSpPr>
        <dsp:cNvPr id="0" name=""/>
        <dsp:cNvSpPr/>
      </dsp:nvSpPr>
      <dsp:spPr>
        <a:xfrm>
          <a:off x="3838802" y="2284105"/>
          <a:ext cx="5758203" cy="10373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1014570"/>
            <a:satOff val="50000"/>
            <a:lumOff val="89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014570"/>
              <a:satOff val="50000"/>
              <a:lumOff val="8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latin typeface="Arial Narrow" panose="020B0606020202030204" pitchFamily="34" charset="0"/>
            </a:rPr>
            <a:t>BAI Sivigila en los municipios priorizados (alta y mediana transmisión)</a:t>
          </a:r>
        </a:p>
      </dsp:txBody>
      <dsp:txXfrm>
        <a:off x="3838802" y="2413775"/>
        <a:ext cx="5369193" cy="778019"/>
      </dsp:txXfrm>
    </dsp:sp>
    <dsp:sp modelId="{0475AD57-F8F4-40BD-8CD4-D0995C6DAD48}">
      <dsp:nvSpPr>
        <dsp:cNvPr id="0" name=""/>
        <dsp:cNvSpPr/>
      </dsp:nvSpPr>
      <dsp:spPr>
        <a:xfrm>
          <a:off x="0" y="2284105"/>
          <a:ext cx="3838802" cy="1037359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chemeClr val="tx1"/>
              </a:solidFill>
              <a:latin typeface="Arial Narrow" panose="020B0606020202030204" pitchFamily="34" charset="0"/>
            </a:rPr>
            <a:t>Municipios en silencio epidemiológico</a:t>
          </a:r>
        </a:p>
      </dsp:txBody>
      <dsp:txXfrm>
        <a:off x="50640" y="2334745"/>
        <a:ext cx="3737522" cy="936079"/>
      </dsp:txXfrm>
    </dsp:sp>
    <dsp:sp modelId="{0C25E52C-1279-4644-AD0F-0616FCE52F23}">
      <dsp:nvSpPr>
        <dsp:cNvPr id="0" name=""/>
        <dsp:cNvSpPr/>
      </dsp:nvSpPr>
      <dsp:spPr>
        <a:xfrm>
          <a:off x="3828591" y="3425200"/>
          <a:ext cx="5758203" cy="10373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1521856"/>
            <a:satOff val="75000"/>
            <a:lumOff val="1334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521856"/>
              <a:satOff val="75000"/>
              <a:lumOff val="13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solidFill>
                <a:schemeClr val="tx1"/>
              </a:solidFill>
              <a:latin typeface="Arial Narrow" panose="020B0606020202030204" pitchFamily="34" charset="0"/>
              <a:cs typeface="Segoe UI" panose="020B0502040204020203" pitchFamily="34" charset="0"/>
            </a:rPr>
            <a:t>Análisis de casos encontrados por RUAF</a:t>
          </a:r>
          <a:endParaRPr lang="es-CO" sz="1400" kern="1200" dirty="0">
            <a:latin typeface="Arial Narrow" panose="020B0606020202030204" pitchFamily="34" charset="0"/>
          </a:endParaRPr>
        </a:p>
      </dsp:txBody>
      <dsp:txXfrm>
        <a:off x="3828591" y="3554870"/>
        <a:ext cx="5369193" cy="778019"/>
      </dsp:txXfrm>
    </dsp:sp>
    <dsp:sp modelId="{9508D0B3-46B1-44AB-B76E-81851BE85BB6}">
      <dsp:nvSpPr>
        <dsp:cNvPr id="0" name=""/>
        <dsp:cNvSpPr/>
      </dsp:nvSpPr>
      <dsp:spPr>
        <a:xfrm>
          <a:off x="0" y="3425200"/>
          <a:ext cx="3838802" cy="1037359"/>
        </a:xfrm>
        <a:prstGeom prst="round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altLang="es-ES" sz="1400" kern="1200" dirty="0">
              <a:solidFill>
                <a:schemeClr val="tx1"/>
              </a:solidFill>
              <a:latin typeface="Arial Narrow" panose="020B0606020202030204" pitchFamily="34" charset="0"/>
              <a:cs typeface="Segoe UI" panose="020B0502040204020203" pitchFamily="34" charset="0"/>
            </a:rPr>
            <a:t>Muertes sin notificar al Sivigila </a:t>
          </a:r>
          <a:endParaRPr lang="es-CO" sz="14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0640" y="3475840"/>
        <a:ext cx="3737522" cy="936079"/>
      </dsp:txXfrm>
    </dsp:sp>
    <dsp:sp modelId="{6F73C2B9-D523-4B21-AFB8-6D6588D08449}">
      <dsp:nvSpPr>
        <dsp:cNvPr id="0" name=""/>
        <dsp:cNvSpPr/>
      </dsp:nvSpPr>
      <dsp:spPr>
        <a:xfrm>
          <a:off x="3838802" y="4566295"/>
          <a:ext cx="5758203" cy="10373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latin typeface="Arial Narrow" panose="020B0606020202030204" pitchFamily="34" charset="0"/>
            </a:rPr>
            <a:t>Solicitud y seguimiento a los ajustes realizados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latin typeface="Arial Narrow" panose="020B0606020202030204" pitchFamily="34" charset="0"/>
            </a:rPr>
            <a:t>Tablero de control de indicadores a nivel municipal, EAPB y UPGD </a:t>
          </a:r>
        </a:p>
      </dsp:txBody>
      <dsp:txXfrm>
        <a:off x="3838802" y="4695965"/>
        <a:ext cx="5369193" cy="778019"/>
      </dsp:txXfrm>
    </dsp:sp>
    <dsp:sp modelId="{C39BB728-D00C-43EE-8C10-5639D14FEE9F}">
      <dsp:nvSpPr>
        <dsp:cNvPr id="0" name=""/>
        <dsp:cNvSpPr/>
      </dsp:nvSpPr>
      <dsp:spPr>
        <a:xfrm>
          <a:off x="0" y="4566295"/>
          <a:ext cx="3838802" cy="1037359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chemeClr val="tx1"/>
              </a:solidFill>
              <a:latin typeface="Arial Narrow" panose="020B0606020202030204" pitchFamily="34" charset="0"/>
              <a:cs typeface="Segoe UI" panose="020B0502040204020203" pitchFamily="34" charset="0"/>
            </a:rPr>
            <a:t> Bajo porcentaje de confirmación y hospitalización de dengue con signos de alarma y dengue grave</a:t>
          </a:r>
          <a:endParaRPr lang="es-CO" sz="1400" kern="1200" dirty="0">
            <a:latin typeface="Arial Narrow" panose="020B0606020202030204" pitchFamily="34" charset="0"/>
          </a:endParaRPr>
        </a:p>
      </dsp:txBody>
      <dsp:txXfrm>
        <a:off x="50640" y="4616935"/>
        <a:ext cx="3737522" cy="9360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0.51925</cdr:x>
      <cdr:y>0</cdr:y>
    </cdr:from>
    <cdr:to>
      <cdr:x>0.51925</cdr:x>
      <cdr:y>0.86574</cdr:y>
    </cdr:to>
    <cdr:cxnSp macro="">
      <cdr:nvCxnSpPr>
        <cdr:cNvPr id="3" name="Conector recto 2">
          <a:extLst xmlns:a="http://schemas.openxmlformats.org/drawingml/2006/main">
            <a:ext uri="{FF2B5EF4-FFF2-40B4-BE49-F238E27FC236}">
              <a16:creationId xmlns:a16="http://schemas.microsoft.com/office/drawing/2014/main" id="{B3C22431-1911-4BC6-8874-EA00B172D967}"/>
            </a:ext>
          </a:extLst>
        </cdr:cNvPr>
        <cdr:cNvCxnSpPr/>
      </cdr:nvCxnSpPr>
      <cdr:spPr>
        <a:xfrm xmlns:a="http://schemas.openxmlformats.org/drawingml/2006/main" flipV="1">
          <a:off x="6180721" y="0"/>
          <a:ext cx="0" cy="4874767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accent6">
              <a:lumMod val="50000"/>
            </a:schemeClr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3EEF7-E320-504A-B82E-44218C3D9CAE}" type="datetimeFigureOut">
              <a:rPr lang="es-ES_tradnl" smtClean="0"/>
              <a:t>14/10/2020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A705A-C9F8-FA4E-8672-B753276AF98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65564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317ECE-DE93-4EA6-861F-3B204A19D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41319"/>
            <a:ext cx="9144000" cy="1662546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Título de la presentación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9D3FB3-359F-46C2-860A-1525058E02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55886"/>
            <a:ext cx="9144000" cy="1769424"/>
          </a:xfrm>
        </p:spPr>
        <p:txBody>
          <a:bodyPr>
            <a:normAutofit/>
          </a:bodyPr>
          <a:lstStyle>
            <a:lvl1pPr marL="0" indent="0" algn="ctr"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Incluir Presentador, </a:t>
            </a:r>
            <a:r>
              <a:rPr lang="es-CO" dirty="0"/>
              <a:t>Dependencia, Evento (Si corresponde), Fecha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63481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ional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418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ig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CE365-2412-40EC-A1F3-CF3447CAF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230"/>
            <a:ext cx="10515600" cy="137945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63BDAB-2BFA-454D-A372-B2C86A22BA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550025"/>
            <a:ext cx="5057775" cy="36576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44605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rdin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CE365-2412-40EC-A1F3-CF3447CAF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230"/>
            <a:ext cx="10515600" cy="137945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63BDAB-2BFA-454D-A372-B2C86A22BA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550025"/>
            <a:ext cx="5057775" cy="36576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8342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gi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CE365-2412-40EC-A1F3-CF3447CAF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230"/>
            <a:ext cx="10515600" cy="137945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63BDAB-2BFA-454D-A372-B2C86A22BA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550025"/>
            <a:ext cx="5057775" cy="36576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87032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er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CE365-2412-40EC-A1F3-CF3447CAF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230"/>
            <a:ext cx="10515600" cy="137945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63BDAB-2BFA-454D-A372-B2C86A22BA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550025"/>
            <a:ext cx="5057775" cy="36576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69756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CE365-2412-40EC-A1F3-CF3447CAF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230"/>
            <a:ext cx="10515600" cy="137945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63BDAB-2BFA-454D-A372-B2C86A22BA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550025"/>
            <a:ext cx="5057775" cy="36576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3684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ci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CE365-2412-40EC-A1F3-CF3447CAF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230"/>
            <a:ext cx="10515600" cy="137945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63BDAB-2BFA-454D-A372-B2C86A22BA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550025"/>
            <a:ext cx="5057775" cy="36576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42927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D9F9267-4CE5-48EE-8E58-1EABD078F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C89073-E011-4938-80E8-B06957275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7227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467139-99FE-4A26-8E56-490D76B960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8443" y="2893317"/>
            <a:ext cx="9144000" cy="1071366"/>
          </a:xfrm>
        </p:spPr>
        <p:txBody>
          <a:bodyPr>
            <a:normAutofit/>
          </a:bodyPr>
          <a:lstStyle/>
          <a:p>
            <a:r>
              <a:rPr lang="es-ES" dirty="0"/>
              <a:t>Dengue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248FEEA-8132-459A-8166-F77332B1E6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97831"/>
            <a:ext cx="9144000" cy="1769424"/>
          </a:xfrm>
        </p:spPr>
        <p:txBody>
          <a:bodyPr/>
          <a:lstStyle/>
          <a:p>
            <a:r>
              <a:rPr lang="es-ES" b="1" dirty="0"/>
              <a:t>Andrea Jineth Rodríguez Reyes</a:t>
            </a:r>
          </a:p>
          <a:p>
            <a:r>
              <a:rPr lang="es-ES" dirty="0"/>
              <a:t>Grupo ETV -  Zoonosis</a:t>
            </a:r>
          </a:p>
          <a:p>
            <a:r>
              <a:rPr lang="es-ES" dirty="0"/>
              <a:t>Dirección de vigilancia y Análisis del riesgo en Salud Pública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24167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C86DB42-9D21-4451-B165-27820489D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090" y="102560"/>
            <a:ext cx="10515600" cy="581569"/>
          </a:xfrm>
        </p:spPr>
        <p:txBody>
          <a:bodyPr>
            <a:normAutofit/>
          </a:bodyPr>
          <a:lstStyle/>
          <a:p>
            <a:r>
              <a:rPr lang="es-CO" sz="2000" dirty="0"/>
              <a:t>Arbovirus identificados por departamento de ocurrencia en Colombia, 2020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EE52D07-3BF5-42D7-876C-5A992DA7F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355" y="620755"/>
            <a:ext cx="7143071" cy="595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05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904858-0798-4D57-9F7B-29E34EC37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506"/>
            <a:ext cx="10515600" cy="744619"/>
          </a:xfrm>
        </p:spPr>
        <p:txBody>
          <a:bodyPr/>
          <a:lstStyle/>
          <a:p>
            <a:r>
              <a:rPr lang="es-ES" dirty="0"/>
              <a:t>Estrategias para mejorar la vigilancia dengue</a:t>
            </a:r>
            <a:endParaRPr lang="es-CO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DD924B3-FB4D-49F5-99AE-3FD5929063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4100624"/>
              </p:ext>
            </p:extLst>
          </p:nvPr>
        </p:nvGraphicFramePr>
        <p:xfrm>
          <a:off x="234892" y="919017"/>
          <a:ext cx="9597006" cy="5605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1570671D-F8E4-4757-AB2F-4CC2B4B1A83A}"/>
              </a:ext>
            </a:extLst>
          </p:cNvPr>
          <p:cNvSpPr txBox="1"/>
          <p:nvPr/>
        </p:nvSpPr>
        <p:spPr>
          <a:xfrm>
            <a:off x="10022187" y="679010"/>
            <a:ext cx="11174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>
                <a:solidFill>
                  <a:srgbClr val="FF0000"/>
                </a:solidFill>
              </a:rPr>
              <a:t>Seguimiento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10C66E2-77B0-40EB-ACB1-79C47FBDD694}"/>
              </a:ext>
            </a:extLst>
          </p:cNvPr>
          <p:cNvSpPr/>
          <p:nvPr/>
        </p:nvSpPr>
        <p:spPr>
          <a:xfrm>
            <a:off x="10022187" y="1215399"/>
            <a:ext cx="1117422" cy="4164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 dirty="0">
                <a:solidFill>
                  <a:schemeClr val="tx1"/>
                </a:solidFill>
              </a:rPr>
              <a:t>02 al 20 de </a:t>
            </a:r>
            <a:r>
              <a:rPr lang="es-CO" sz="1100" b="1" dirty="0">
                <a:solidFill>
                  <a:schemeClr val="tx1"/>
                </a:solidFill>
              </a:rPr>
              <a:t>noviembre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DB2C41A-B1EE-4296-BD91-9E9673183163}"/>
              </a:ext>
            </a:extLst>
          </p:cNvPr>
          <p:cNvSpPr/>
          <p:nvPr/>
        </p:nvSpPr>
        <p:spPr>
          <a:xfrm>
            <a:off x="10022187" y="3576946"/>
            <a:ext cx="1117422" cy="4164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 dirty="0">
                <a:solidFill>
                  <a:schemeClr val="tx1"/>
                </a:solidFill>
              </a:rPr>
              <a:t>02 al 06 de </a:t>
            </a:r>
            <a:r>
              <a:rPr lang="es-CO" sz="1100" b="1" dirty="0">
                <a:solidFill>
                  <a:schemeClr val="tx1"/>
                </a:solidFill>
              </a:rPr>
              <a:t>noviembre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FEA817B-C01F-4FA4-B8FD-623387CC00F1}"/>
              </a:ext>
            </a:extLst>
          </p:cNvPr>
          <p:cNvSpPr/>
          <p:nvPr/>
        </p:nvSpPr>
        <p:spPr>
          <a:xfrm>
            <a:off x="10022187" y="2396172"/>
            <a:ext cx="1117422" cy="4164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 dirty="0">
                <a:solidFill>
                  <a:schemeClr val="tx1"/>
                </a:solidFill>
              </a:rPr>
              <a:t>25 al 31 de </a:t>
            </a:r>
            <a:r>
              <a:rPr lang="es-CO" sz="1100" b="1" dirty="0">
                <a:solidFill>
                  <a:schemeClr val="tx1"/>
                </a:solidFill>
              </a:rPr>
              <a:t>octubre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939BFAB-4FE6-4E96-A40B-312B6C1F36ED}"/>
              </a:ext>
            </a:extLst>
          </p:cNvPr>
          <p:cNvSpPr/>
          <p:nvPr/>
        </p:nvSpPr>
        <p:spPr>
          <a:xfrm>
            <a:off x="10022187" y="4652800"/>
            <a:ext cx="1117422" cy="4164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 dirty="0">
                <a:solidFill>
                  <a:schemeClr val="tx1"/>
                </a:solidFill>
              </a:rPr>
              <a:t>09 al 13 de </a:t>
            </a:r>
            <a:r>
              <a:rPr lang="es-CO" sz="1100" b="1" dirty="0">
                <a:solidFill>
                  <a:schemeClr val="tx1"/>
                </a:solidFill>
              </a:rPr>
              <a:t>noviembre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0E44BD8-8ECF-4197-853E-B9D80BE7DCD7}"/>
              </a:ext>
            </a:extLst>
          </p:cNvPr>
          <p:cNvSpPr/>
          <p:nvPr/>
        </p:nvSpPr>
        <p:spPr>
          <a:xfrm>
            <a:off x="10022187" y="5728654"/>
            <a:ext cx="1117422" cy="4164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 dirty="0">
                <a:solidFill>
                  <a:schemeClr val="tx1"/>
                </a:solidFill>
              </a:rPr>
              <a:t>02 al 20 de </a:t>
            </a:r>
            <a:r>
              <a:rPr lang="es-CO" sz="1100" b="1" dirty="0">
                <a:solidFill>
                  <a:schemeClr val="tx1"/>
                </a:solidFill>
              </a:rPr>
              <a:t>noviembre</a:t>
            </a:r>
          </a:p>
        </p:txBody>
      </p:sp>
    </p:spTree>
    <p:extLst>
      <p:ext uri="{BB962C8B-B14F-4D97-AF65-F5344CB8AC3E}">
        <p14:creationId xmlns:p14="http://schemas.microsoft.com/office/powerpoint/2010/main" val="327477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217D50-B51F-4A07-9B75-DE1330B58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2056E5-81E4-41D5-A709-4692C7CF0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75AD57-F8F4-40BD-8CD4-D0995C6DAD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08D0B3-46B1-44AB-B76E-81851BE85B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9BB728-D00C-43EE-8C10-5639D14FEE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8F983D-838F-467B-8CE3-28907DABCD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D5FFB7-DF98-48B9-83D9-300344AC5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5A8ECE-4799-49E7-BA86-EAAF999EB5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25E52C-1279-4644-AD0F-0616FCE52F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73C2B9-D523-4B21-AFB8-6D6588D084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  <p:bldP spid="3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125365-C8D1-4861-95D4-65FEFED5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579" y="216470"/>
            <a:ext cx="10515600" cy="653271"/>
          </a:xfrm>
        </p:spPr>
        <p:txBody>
          <a:bodyPr>
            <a:normAutofit fontScale="90000"/>
          </a:bodyPr>
          <a:lstStyle/>
          <a:p>
            <a:r>
              <a:rPr lang="es-CO" dirty="0"/>
              <a:t>Comportamiento de dengue por entidad territorial, PE X, 2020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318B9E29-6155-4241-BD6C-C2C974953619}"/>
              </a:ext>
            </a:extLst>
          </p:cNvPr>
          <p:cNvSpPr/>
          <p:nvPr/>
        </p:nvSpPr>
        <p:spPr>
          <a:xfrm>
            <a:off x="392996" y="1922312"/>
            <a:ext cx="2607712" cy="3215603"/>
          </a:xfrm>
          <a:prstGeom prst="roundRect">
            <a:avLst/>
          </a:prstGeom>
          <a:solidFill>
            <a:schemeClr val="accent2">
              <a:lumMod val="60000"/>
              <a:lumOff val="40000"/>
              <a:alpha val="8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D78D7CE-1840-47F6-9F7C-D8A213B2C795}"/>
              </a:ext>
            </a:extLst>
          </p:cNvPr>
          <p:cNvSpPr txBox="1"/>
          <p:nvPr/>
        </p:nvSpPr>
        <p:spPr>
          <a:xfrm>
            <a:off x="1506374" y="1927586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PE X</a:t>
            </a:r>
            <a:endParaRPr lang="es-CO" b="1"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8065E081-A156-49B9-8D64-782E6E3B0B94}"/>
              </a:ext>
            </a:extLst>
          </p:cNvPr>
          <p:cNvGrpSpPr/>
          <p:nvPr/>
        </p:nvGrpSpPr>
        <p:grpSpPr>
          <a:xfrm>
            <a:off x="613130" y="2291087"/>
            <a:ext cx="2183736" cy="2606251"/>
            <a:chOff x="238349" y="3454944"/>
            <a:chExt cx="2477892" cy="3059999"/>
          </a:xfrm>
          <a:noFill/>
        </p:grpSpPr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87EC0ABC-B0BF-42FA-82C9-170EB7F087A1}"/>
                </a:ext>
              </a:extLst>
            </p:cNvPr>
            <p:cNvGrpSpPr/>
            <p:nvPr/>
          </p:nvGrpSpPr>
          <p:grpSpPr>
            <a:xfrm>
              <a:off x="238349" y="3454944"/>
              <a:ext cx="2477892" cy="3059999"/>
              <a:chOff x="1288691" y="1218212"/>
              <a:chExt cx="3216947" cy="3696411"/>
            </a:xfrm>
            <a:grpFill/>
          </p:grpSpPr>
          <p:grpSp>
            <p:nvGrpSpPr>
              <p:cNvPr id="9" name="Grupo 8">
                <a:extLst>
                  <a:ext uri="{FF2B5EF4-FFF2-40B4-BE49-F238E27FC236}">
                    <a16:creationId xmlns:a16="http://schemas.microsoft.com/office/drawing/2014/main" id="{489B7FC0-41A6-4268-82E7-722E5AADFE1E}"/>
                  </a:ext>
                </a:extLst>
              </p:cNvPr>
              <p:cNvGrpSpPr/>
              <p:nvPr/>
            </p:nvGrpSpPr>
            <p:grpSpPr>
              <a:xfrm>
                <a:off x="1288691" y="1218212"/>
                <a:ext cx="3216947" cy="3696411"/>
                <a:chOff x="2727540" y="9743957"/>
                <a:chExt cx="4251892" cy="4993854"/>
              </a:xfrm>
              <a:grpFill/>
            </p:grpSpPr>
            <p:grpSp>
              <p:nvGrpSpPr>
                <p:cNvPr id="11" name="Grupo 10">
                  <a:extLst>
                    <a:ext uri="{FF2B5EF4-FFF2-40B4-BE49-F238E27FC236}">
                      <a16:creationId xmlns:a16="http://schemas.microsoft.com/office/drawing/2014/main" id="{C8B1A3F0-557A-4556-A44E-1D24F86A0008}"/>
                    </a:ext>
                  </a:extLst>
                </p:cNvPr>
                <p:cNvGrpSpPr/>
                <p:nvPr/>
              </p:nvGrpSpPr>
              <p:grpSpPr>
                <a:xfrm>
                  <a:off x="2727540" y="9743957"/>
                  <a:ext cx="4251892" cy="4993854"/>
                  <a:chOff x="6634717" y="9199285"/>
                  <a:chExt cx="3184531" cy="4084340"/>
                </a:xfrm>
                <a:grpFill/>
              </p:grpSpPr>
              <p:pic>
                <p:nvPicPr>
                  <p:cNvPr id="18" name="Imagen 17" descr="https://upload.wikimedia.org/wikipedia/commons/3/39/Nordpfeil.png">
                    <a:extLst>
                      <a:ext uri="{FF2B5EF4-FFF2-40B4-BE49-F238E27FC236}">
                        <a16:creationId xmlns:a16="http://schemas.microsoft.com/office/drawing/2014/main" id="{EC944279-2C79-4FCB-9075-A659D88E953B}"/>
                      </a:ext>
                    </a:extLst>
                  </p:cNvPr>
                  <p:cNvPicPr/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808849" y="9930844"/>
                    <a:ext cx="198993" cy="28971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</p:pic>
              <p:grpSp>
                <p:nvGrpSpPr>
                  <p:cNvPr id="19" name="Grupo 18">
                    <a:extLst>
                      <a:ext uri="{FF2B5EF4-FFF2-40B4-BE49-F238E27FC236}">
                        <a16:creationId xmlns:a16="http://schemas.microsoft.com/office/drawing/2014/main" id="{FB76C403-DF06-49BC-89C0-CEC1BDB74A27}"/>
                      </a:ext>
                    </a:extLst>
                  </p:cNvPr>
                  <p:cNvGrpSpPr/>
                  <p:nvPr/>
                </p:nvGrpSpPr>
                <p:grpSpPr>
                  <a:xfrm>
                    <a:off x="6634717" y="9199285"/>
                    <a:ext cx="3184531" cy="4084340"/>
                    <a:chOff x="3237255" y="1351247"/>
                    <a:chExt cx="3779245" cy="4738381"/>
                  </a:xfrm>
                  <a:grpFill/>
                </p:grpSpPr>
                <p:sp>
                  <p:nvSpPr>
                    <p:cNvPr id="20" name="Freeform 69">
                      <a:extLst>
                        <a:ext uri="{FF2B5EF4-FFF2-40B4-BE49-F238E27FC236}">
                          <a16:creationId xmlns:a16="http://schemas.microsoft.com/office/drawing/2014/main" id="{3C3A3A5B-3F4A-49D3-B971-BF545BA367B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643542" y="2907265"/>
                      <a:ext cx="789298" cy="715228"/>
                    </a:xfrm>
                    <a:custGeom>
                      <a:avLst/>
                      <a:gdLst>
                        <a:gd name="T0" fmla="*/ 718 w 779"/>
                        <a:gd name="T1" fmla="*/ 6 h 712"/>
                        <a:gd name="T2" fmla="*/ 679 w 779"/>
                        <a:gd name="T3" fmla="*/ 10 h 712"/>
                        <a:gd name="T4" fmla="*/ 641 w 779"/>
                        <a:gd name="T5" fmla="*/ 55 h 712"/>
                        <a:gd name="T6" fmla="*/ 622 w 779"/>
                        <a:gd name="T7" fmla="*/ 66 h 712"/>
                        <a:gd name="T8" fmla="*/ 621 w 779"/>
                        <a:gd name="T9" fmla="*/ 122 h 712"/>
                        <a:gd name="T10" fmla="*/ 598 w 779"/>
                        <a:gd name="T11" fmla="*/ 173 h 712"/>
                        <a:gd name="T12" fmla="*/ 562 w 779"/>
                        <a:gd name="T13" fmla="*/ 164 h 712"/>
                        <a:gd name="T14" fmla="*/ 534 w 779"/>
                        <a:gd name="T15" fmla="*/ 167 h 712"/>
                        <a:gd name="T16" fmla="*/ 551 w 779"/>
                        <a:gd name="T17" fmla="*/ 222 h 712"/>
                        <a:gd name="T18" fmla="*/ 515 w 779"/>
                        <a:gd name="T19" fmla="*/ 276 h 712"/>
                        <a:gd name="T20" fmla="*/ 464 w 779"/>
                        <a:gd name="T21" fmla="*/ 325 h 712"/>
                        <a:gd name="T22" fmla="*/ 408 w 779"/>
                        <a:gd name="T23" fmla="*/ 342 h 712"/>
                        <a:gd name="T24" fmla="*/ 372 w 779"/>
                        <a:gd name="T25" fmla="*/ 368 h 712"/>
                        <a:gd name="T26" fmla="*/ 335 w 779"/>
                        <a:gd name="T27" fmla="*/ 368 h 712"/>
                        <a:gd name="T28" fmla="*/ 365 w 779"/>
                        <a:gd name="T29" fmla="*/ 321 h 712"/>
                        <a:gd name="T30" fmla="*/ 320 w 779"/>
                        <a:gd name="T31" fmla="*/ 312 h 712"/>
                        <a:gd name="T32" fmla="*/ 299 w 779"/>
                        <a:gd name="T33" fmla="*/ 387 h 712"/>
                        <a:gd name="T34" fmla="*/ 261 w 779"/>
                        <a:gd name="T35" fmla="*/ 387 h 712"/>
                        <a:gd name="T36" fmla="*/ 211 w 779"/>
                        <a:gd name="T37" fmla="*/ 404 h 712"/>
                        <a:gd name="T38" fmla="*/ 169 w 779"/>
                        <a:gd name="T39" fmla="*/ 381 h 712"/>
                        <a:gd name="T40" fmla="*/ 124 w 779"/>
                        <a:gd name="T41" fmla="*/ 370 h 712"/>
                        <a:gd name="T42" fmla="*/ 105 w 779"/>
                        <a:gd name="T43" fmla="*/ 336 h 712"/>
                        <a:gd name="T44" fmla="*/ 81 w 779"/>
                        <a:gd name="T45" fmla="*/ 316 h 712"/>
                        <a:gd name="T46" fmla="*/ 39 w 779"/>
                        <a:gd name="T47" fmla="*/ 272 h 712"/>
                        <a:gd name="T48" fmla="*/ 2 w 779"/>
                        <a:gd name="T49" fmla="*/ 293 h 712"/>
                        <a:gd name="T50" fmla="*/ 23 w 779"/>
                        <a:gd name="T51" fmla="*/ 329 h 712"/>
                        <a:gd name="T52" fmla="*/ 0 w 779"/>
                        <a:gd name="T53" fmla="*/ 368 h 712"/>
                        <a:gd name="T54" fmla="*/ 21 w 779"/>
                        <a:gd name="T55" fmla="*/ 402 h 712"/>
                        <a:gd name="T56" fmla="*/ 64 w 779"/>
                        <a:gd name="T57" fmla="*/ 398 h 712"/>
                        <a:gd name="T58" fmla="*/ 94 w 779"/>
                        <a:gd name="T59" fmla="*/ 396 h 712"/>
                        <a:gd name="T60" fmla="*/ 103 w 779"/>
                        <a:gd name="T61" fmla="*/ 455 h 712"/>
                        <a:gd name="T62" fmla="*/ 133 w 779"/>
                        <a:gd name="T63" fmla="*/ 481 h 712"/>
                        <a:gd name="T64" fmla="*/ 179 w 779"/>
                        <a:gd name="T65" fmla="*/ 511 h 712"/>
                        <a:gd name="T66" fmla="*/ 220 w 779"/>
                        <a:gd name="T67" fmla="*/ 470 h 712"/>
                        <a:gd name="T68" fmla="*/ 250 w 779"/>
                        <a:gd name="T69" fmla="*/ 468 h 712"/>
                        <a:gd name="T70" fmla="*/ 301 w 779"/>
                        <a:gd name="T71" fmla="*/ 500 h 712"/>
                        <a:gd name="T72" fmla="*/ 331 w 779"/>
                        <a:gd name="T73" fmla="*/ 541 h 712"/>
                        <a:gd name="T74" fmla="*/ 348 w 779"/>
                        <a:gd name="T75" fmla="*/ 601 h 712"/>
                        <a:gd name="T76" fmla="*/ 340 w 779"/>
                        <a:gd name="T77" fmla="*/ 644 h 712"/>
                        <a:gd name="T78" fmla="*/ 374 w 779"/>
                        <a:gd name="T79" fmla="*/ 676 h 712"/>
                        <a:gd name="T80" fmla="*/ 417 w 779"/>
                        <a:gd name="T81" fmla="*/ 691 h 712"/>
                        <a:gd name="T82" fmla="*/ 470 w 779"/>
                        <a:gd name="T83" fmla="*/ 693 h 712"/>
                        <a:gd name="T84" fmla="*/ 472 w 779"/>
                        <a:gd name="T85" fmla="*/ 631 h 712"/>
                        <a:gd name="T86" fmla="*/ 506 w 779"/>
                        <a:gd name="T87" fmla="*/ 599 h 712"/>
                        <a:gd name="T88" fmla="*/ 506 w 779"/>
                        <a:gd name="T89" fmla="*/ 554 h 712"/>
                        <a:gd name="T90" fmla="*/ 527 w 779"/>
                        <a:gd name="T91" fmla="*/ 513 h 712"/>
                        <a:gd name="T92" fmla="*/ 572 w 779"/>
                        <a:gd name="T93" fmla="*/ 517 h 712"/>
                        <a:gd name="T94" fmla="*/ 621 w 779"/>
                        <a:gd name="T95" fmla="*/ 481 h 712"/>
                        <a:gd name="T96" fmla="*/ 658 w 779"/>
                        <a:gd name="T97" fmla="*/ 434 h 712"/>
                        <a:gd name="T98" fmla="*/ 688 w 779"/>
                        <a:gd name="T99" fmla="*/ 436 h 712"/>
                        <a:gd name="T100" fmla="*/ 694 w 779"/>
                        <a:gd name="T101" fmla="*/ 383 h 712"/>
                        <a:gd name="T102" fmla="*/ 639 w 779"/>
                        <a:gd name="T103" fmla="*/ 353 h 712"/>
                        <a:gd name="T104" fmla="*/ 662 w 779"/>
                        <a:gd name="T105" fmla="*/ 289 h 712"/>
                        <a:gd name="T106" fmla="*/ 654 w 779"/>
                        <a:gd name="T107" fmla="*/ 224 h 712"/>
                        <a:gd name="T108" fmla="*/ 718 w 779"/>
                        <a:gd name="T109" fmla="*/ 169 h 712"/>
                        <a:gd name="T110" fmla="*/ 779 w 779"/>
                        <a:gd name="T111" fmla="*/ 4 h 7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779" h="712">
                          <a:moveTo>
                            <a:pt x="745" y="6"/>
                          </a:moveTo>
                          <a:lnTo>
                            <a:pt x="732" y="15"/>
                          </a:lnTo>
                          <a:lnTo>
                            <a:pt x="718" y="6"/>
                          </a:lnTo>
                          <a:lnTo>
                            <a:pt x="703" y="0"/>
                          </a:lnTo>
                          <a:lnTo>
                            <a:pt x="696" y="19"/>
                          </a:lnTo>
                          <a:lnTo>
                            <a:pt x="679" y="10"/>
                          </a:lnTo>
                          <a:lnTo>
                            <a:pt x="669" y="28"/>
                          </a:lnTo>
                          <a:lnTo>
                            <a:pt x="656" y="53"/>
                          </a:lnTo>
                          <a:lnTo>
                            <a:pt x="641" y="55"/>
                          </a:lnTo>
                          <a:lnTo>
                            <a:pt x="630" y="49"/>
                          </a:lnTo>
                          <a:lnTo>
                            <a:pt x="615" y="49"/>
                          </a:lnTo>
                          <a:lnTo>
                            <a:pt x="622" y="66"/>
                          </a:lnTo>
                          <a:lnTo>
                            <a:pt x="619" y="85"/>
                          </a:lnTo>
                          <a:lnTo>
                            <a:pt x="619" y="105"/>
                          </a:lnTo>
                          <a:lnTo>
                            <a:pt x="621" y="122"/>
                          </a:lnTo>
                          <a:lnTo>
                            <a:pt x="611" y="135"/>
                          </a:lnTo>
                          <a:lnTo>
                            <a:pt x="606" y="158"/>
                          </a:lnTo>
                          <a:lnTo>
                            <a:pt x="598" y="173"/>
                          </a:lnTo>
                          <a:lnTo>
                            <a:pt x="583" y="186"/>
                          </a:lnTo>
                          <a:lnTo>
                            <a:pt x="568" y="180"/>
                          </a:lnTo>
                          <a:lnTo>
                            <a:pt x="562" y="164"/>
                          </a:lnTo>
                          <a:lnTo>
                            <a:pt x="551" y="148"/>
                          </a:lnTo>
                          <a:lnTo>
                            <a:pt x="532" y="148"/>
                          </a:lnTo>
                          <a:lnTo>
                            <a:pt x="534" y="167"/>
                          </a:lnTo>
                          <a:lnTo>
                            <a:pt x="547" y="179"/>
                          </a:lnTo>
                          <a:lnTo>
                            <a:pt x="549" y="199"/>
                          </a:lnTo>
                          <a:lnTo>
                            <a:pt x="551" y="222"/>
                          </a:lnTo>
                          <a:lnTo>
                            <a:pt x="547" y="239"/>
                          </a:lnTo>
                          <a:lnTo>
                            <a:pt x="532" y="250"/>
                          </a:lnTo>
                          <a:lnTo>
                            <a:pt x="515" y="276"/>
                          </a:lnTo>
                          <a:lnTo>
                            <a:pt x="495" y="297"/>
                          </a:lnTo>
                          <a:lnTo>
                            <a:pt x="476" y="314"/>
                          </a:lnTo>
                          <a:lnTo>
                            <a:pt x="464" y="325"/>
                          </a:lnTo>
                          <a:lnTo>
                            <a:pt x="444" y="325"/>
                          </a:lnTo>
                          <a:lnTo>
                            <a:pt x="410" y="321"/>
                          </a:lnTo>
                          <a:lnTo>
                            <a:pt x="408" y="342"/>
                          </a:lnTo>
                          <a:lnTo>
                            <a:pt x="395" y="353"/>
                          </a:lnTo>
                          <a:lnTo>
                            <a:pt x="380" y="357"/>
                          </a:lnTo>
                          <a:lnTo>
                            <a:pt x="372" y="368"/>
                          </a:lnTo>
                          <a:lnTo>
                            <a:pt x="369" y="383"/>
                          </a:lnTo>
                          <a:lnTo>
                            <a:pt x="344" y="381"/>
                          </a:lnTo>
                          <a:lnTo>
                            <a:pt x="335" y="368"/>
                          </a:lnTo>
                          <a:lnTo>
                            <a:pt x="352" y="355"/>
                          </a:lnTo>
                          <a:lnTo>
                            <a:pt x="369" y="340"/>
                          </a:lnTo>
                          <a:lnTo>
                            <a:pt x="365" y="321"/>
                          </a:lnTo>
                          <a:lnTo>
                            <a:pt x="357" y="312"/>
                          </a:lnTo>
                          <a:lnTo>
                            <a:pt x="338" y="306"/>
                          </a:lnTo>
                          <a:lnTo>
                            <a:pt x="320" y="312"/>
                          </a:lnTo>
                          <a:lnTo>
                            <a:pt x="303" y="327"/>
                          </a:lnTo>
                          <a:lnTo>
                            <a:pt x="297" y="359"/>
                          </a:lnTo>
                          <a:lnTo>
                            <a:pt x="299" y="387"/>
                          </a:lnTo>
                          <a:lnTo>
                            <a:pt x="291" y="406"/>
                          </a:lnTo>
                          <a:lnTo>
                            <a:pt x="278" y="385"/>
                          </a:lnTo>
                          <a:lnTo>
                            <a:pt x="261" y="387"/>
                          </a:lnTo>
                          <a:lnTo>
                            <a:pt x="246" y="394"/>
                          </a:lnTo>
                          <a:lnTo>
                            <a:pt x="229" y="404"/>
                          </a:lnTo>
                          <a:lnTo>
                            <a:pt x="211" y="404"/>
                          </a:lnTo>
                          <a:lnTo>
                            <a:pt x="196" y="398"/>
                          </a:lnTo>
                          <a:lnTo>
                            <a:pt x="186" y="381"/>
                          </a:lnTo>
                          <a:lnTo>
                            <a:pt x="169" y="381"/>
                          </a:lnTo>
                          <a:lnTo>
                            <a:pt x="154" y="368"/>
                          </a:lnTo>
                          <a:lnTo>
                            <a:pt x="133" y="355"/>
                          </a:lnTo>
                          <a:lnTo>
                            <a:pt x="124" y="370"/>
                          </a:lnTo>
                          <a:lnTo>
                            <a:pt x="111" y="364"/>
                          </a:lnTo>
                          <a:lnTo>
                            <a:pt x="115" y="346"/>
                          </a:lnTo>
                          <a:lnTo>
                            <a:pt x="105" y="336"/>
                          </a:lnTo>
                          <a:lnTo>
                            <a:pt x="107" y="312"/>
                          </a:lnTo>
                          <a:lnTo>
                            <a:pt x="98" y="301"/>
                          </a:lnTo>
                          <a:lnTo>
                            <a:pt x="81" y="316"/>
                          </a:lnTo>
                          <a:lnTo>
                            <a:pt x="62" y="316"/>
                          </a:lnTo>
                          <a:lnTo>
                            <a:pt x="45" y="293"/>
                          </a:lnTo>
                          <a:lnTo>
                            <a:pt x="39" y="272"/>
                          </a:lnTo>
                          <a:lnTo>
                            <a:pt x="21" y="257"/>
                          </a:lnTo>
                          <a:lnTo>
                            <a:pt x="7" y="278"/>
                          </a:lnTo>
                          <a:lnTo>
                            <a:pt x="2" y="293"/>
                          </a:lnTo>
                          <a:lnTo>
                            <a:pt x="11" y="310"/>
                          </a:lnTo>
                          <a:lnTo>
                            <a:pt x="21" y="312"/>
                          </a:lnTo>
                          <a:lnTo>
                            <a:pt x="23" y="329"/>
                          </a:lnTo>
                          <a:lnTo>
                            <a:pt x="15" y="340"/>
                          </a:lnTo>
                          <a:lnTo>
                            <a:pt x="9" y="355"/>
                          </a:lnTo>
                          <a:lnTo>
                            <a:pt x="0" y="368"/>
                          </a:lnTo>
                          <a:lnTo>
                            <a:pt x="2" y="385"/>
                          </a:lnTo>
                          <a:lnTo>
                            <a:pt x="6" y="404"/>
                          </a:lnTo>
                          <a:lnTo>
                            <a:pt x="21" y="402"/>
                          </a:lnTo>
                          <a:lnTo>
                            <a:pt x="36" y="394"/>
                          </a:lnTo>
                          <a:lnTo>
                            <a:pt x="51" y="402"/>
                          </a:lnTo>
                          <a:lnTo>
                            <a:pt x="64" y="398"/>
                          </a:lnTo>
                          <a:lnTo>
                            <a:pt x="75" y="387"/>
                          </a:lnTo>
                          <a:lnTo>
                            <a:pt x="85" y="381"/>
                          </a:lnTo>
                          <a:lnTo>
                            <a:pt x="94" y="396"/>
                          </a:lnTo>
                          <a:lnTo>
                            <a:pt x="101" y="423"/>
                          </a:lnTo>
                          <a:lnTo>
                            <a:pt x="92" y="436"/>
                          </a:lnTo>
                          <a:lnTo>
                            <a:pt x="103" y="455"/>
                          </a:lnTo>
                          <a:lnTo>
                            <a:pt x="111" y="468"/>
                          </a:lnTo>
                          <a:lnTo>
                            <a:pt x="117" y="479"/>
                          </a:lnTo>
                          <a:lnTo>
                            <a:pt x="133" y="481"/>
                          </a:lnTo>
                          <a:lnTo>
                            <a:pt x="156" y="487"/>
                          </a:lnTo>
                          <a:lnTo>
                            <a:pt x="162" y="500"/>
                          </a:lnTo>
                          <a:lnTo>
                            <a:pt x="179" y="511"/>
                          </a:lnTo>
                          <a:lnTo>
                            <a:pt x="197" y="502"/>
                          </a:lnTo>
                          <a:lnTo>
                            <a:pt x="214" y="487"/>
                          </a:lnTo>
                          <a:lnTo>
                            <a:pt x="220" y="470"/>
                          </a:lnTo>
                          <a:lnTo>
                            <a:pt x="231" y="464"/>
                          </a:lnTo>
                          <a:lnTo>
                            <a:pt x="241" y="451"/>
                          </a:lnTo>
                          <a:lnTo>
                            <a:pt x="250" y="468"/>
                          </a:lnTo>
                          <a:lnTo>
                            <a:pt x="265" y="479"/>
                          </a:lnTo>
                          <a:lnTo>
                            <a:pt x="295" y="485"/>
                          </a:lnTo>
                          <a:lnTo>
                            <a:pt x="301" y="500"/>
                          </a:lnTo>
                          <a:lnTo>
                            <a:pt x="303" y="518"/>
                          </a:lnTo>
                          <a:lnTo>
                            <a:pt x="314" y="530"/>
                          </a:lnTo>
                          <a:lnTo>
                            <a:pt x="331" y="541"/>
                          </a:lnTo>
                          <a:lnTo>
                            <a:pt x="331" y="562"/>
                          </a:lnTo>
                          <a:lnTo>
                            <a:pt x="342" y="584"/>
                          </a:lnTo>
                          <a:lnTo>
                            <a:pt x="348" y="601"/>
                          </a:lnTo>
                          <a:lnTo>
                            <a:pt x="338" y="616"/>
                          </a:lnTo>
                          <a:lnTo>
                            <a:pt x="327" y="637"/>
                          </a:lnTo>
                          <a:lnTo>
                            <a:pt x="340" y="644"/>
                          </a:lnTo>
                          <a:lnTo>
                            <a:pt x="365" y="644"/>
                          </a:lnTo>
                          <a:lnTo>
                            <a:pt x="376" y="657"/>
                          </a:lnTo>
                          <a:lnTo>
                            <a:pt x="374" y="676"/>
                          </a:lnTo>
                          <a:lnTo>
                            <a:pt x="393" y="678"/>
                          </a:lnTo>
                          <a:lnTo>
                            <a:pt x="401" y="691"/>
                          </a:lnTo>
                          <a:lnTo>
                            <a:pt x="417" y="691"/>
                          </a:lnTo>
                          <a:lnTo>
                            <a:pt x="431" y="708"/>
                          </a:lnTo>
                          <a:lnTo>
                            <a:pt x="459" y="712"/>
                          </a:lnTo>
                          <a:lnTo>
                            <a:pt x="470" y="693"/>
                          </a:lnTo>
                          <a:lnTo>
                            <a:pt x="464" y="674"/>
                          </a:lnTo>
                          <a:lnTo>
                            <a:pt x="474" y="654"/>
                          </a:lnTo>
                          <a:lnTo>
                            <a:pt x="472" y="631"/>
                          </a:lnTo>
                          <a:lnTo>
                            <a:pt x="476" y="618"/>
                          </a:lnTo>
                          <a:lnTo>
                            <a:pt x="491" y="612"/>
                          </a:lnTo>
                          <a:lnTo>
                            <a:pt x="506" y="599"/>
                          </a:lnTo>
                          <a:lnTo>
                            <a:pt x="515" y="580"/>
                          </a:lnTo>
                          <a:lnTo>
                            <a:pt x="502" y="571"/>
                          </a:lnTo>
                          <a:lnTo>
                            <a:pt x="506" y="554"/>
                          </a:lnTo>
                          <a:lnTo>
                            <a:pt x="502" y="537"/>
                          </a:lnTo>
                          <a:lnTo>
                            <a:pt x="511" y="528"/>
                          </a:lnTo>
                          <a:lnTo>
                            <a:pt x="527" y="513"/>
                          </a:lnTo>
                          <a:lnTo>
                            <a:pt x="536" y="503"/>
                          </a:lnTo>
                          <a:lnTo>
                            <a:pt x="553" y="511"/>
                          </a:lnTo>
                          <a:lnTo>
                            <a:pt x="572" y="517"/>
                          </a:lnTo>
                          <a:lnTo>
                            <a:pt x="590" y="509"/>
                          </a:lnTo>
                          <a:lnTo>
                            <a:pt x="609" y="498"/>
                          </a:lnTo>
                          <a:lnTo>
                            <a:pt x="621" y="481"/>
                          </a:lnTo>
                          <a:lnTo>
                            <a:pt x="634" y="466"/>
                          </a:lnTo>
                          <a:lnTo>
                            <a:pt x="641" y="453"/>
                          </a:lnTo>
                          <a:lnTo>
                            <a:pt x="658" y="434"/>
                          </a:lnTo>
                          <a:lnTo>
                            <a:pt x="669" y="451"/>
                          </a:lnTo>
                          <a:lnTo>
                            <a:pt x="688" y="455"/>
                          </a:lnTo>
                          <a:lnTo>
                            <a:pt x="688" y="436"/>
                          </a:lnTo>
                          <a:lnTo>
                            <a:pt x="686" y="415"/>
                          </a:lnTo>
                          <a:lnTo>
                            <a:pt x="700" y="404"/>
                          </a:lnTo>
                          <a:lnTo>
                            <a:pt x="694" y="383"/>
                          </a:lnTo>
                          <a:lnTo>
                            <a:pt x="684" y="374"/>
                          </a:lnTo>
                          <a:lnTo>
                            <a:pt x="662" y="364"/>
                          </a:lnTo>
                          <a:lnTo>
                            <a:pt x="639" y="353"/>
                          </a:lnTo>
                          <a:lnTo>
                            <a:pt x="653" y="338"/>
                          </a:lnTo>
                          <a:lnTo>
                            <a:pt x="662" y="310"/>
                          </a:lnTo>
                          <a:lnTo>
                            <a:pt x="662" y="289"/>
                          </a:lnTo>
                          <a:lnTo>
                            <a:pt x="653" y="269"/>
                          </a:lnTo>
                          <a:lnTo>
                            <a:pt x="649" y="246"/>
                          </a:lnTo>
                          <a:lnTo>
                            <a:pt x="654" y="224"/>
                          </a:lnTo>
                          <a:lnTo>
                            <a:pt x="669" y="205"/>
                          </a:lnTo>
                          <a:lnTo>
                            <a:pt x="696" y="184"/>
                          </a:lnTo>
                          <a:lnTo>
                            <a:pt x="718" y="169"/>
                          </a:lnTo>
                          <a:lnTo>
                            <a:pt x="730" y="148"/>
                          </a:lnTo>
                          <a:lnTo>
                            <a:pt x="728" y="126"/>
                          </a:lnTo>
                          <a:lnTo>
                            <a:pt x="779" y="4"/>
                          </a:lnTo>
                          <a:lnTo>
                            <a:pt x="762" y="6"/>
                          </a:lnTo>
                          <a:lnTo>
                            <a:pt x="745" y="6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65000"/>
                      </a:schemeClr>
                    </a:solidFill>
                    <a:ln w="317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6737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O" sz="2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1" name="Freeform 40">
                      <a:extLst>
                        <a:ext uri="{FF2B5EF4-FFF2-40B4-BE49-F238E27FC236}">
                          <a16:creationId xmlns:a16="http://schemas.microsoft.com/office/drawing/2014/main" id="{02A7EEA1-BDC4-41E3-AB81-42E1725C743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069047" y="2258339"/>
                      <a:ext cx="515728" cy="603724"/>
                    </a:xfrm>
                    <a:custGeom>
                      <a:avLst/>
                      <a:gdLst>
                        <a:gd name="T0" fmla="*/ 225 w 509"/>
                        <a:gd name="T1" fmla="*/ 26 h 601"/>
                        <a:gd name="T2" fmla="*/ 256 w 509"/>
                        <a:gd name="T3" fmla="*/ 30 h 601"/>
                        <a:gd name="T4" fmla="*/ 295 w 509"/>
                        <a:gd name="T5" fmla="*/ 51 h 601"/>
                        <a:gd name="T6" fmla="*/ 306 w 509"/>
                        <a:gd name="T7" fmla="*/ 66 h 601"/>
                        <a:gd name="T8" fmla="*/ 338 w 509"/>
                        <a:gd name="T9" fmla="*/ 83 h 601"/>
                        <a:gd name="T10" fmla="*/ 359 w 509"/>
                        <a:gd name="T11" fmla="*/ 98 h 601"/>
                        <a:gd name="T12" fmla="*/ 368 w 509"/>
                        <a:gd name="T13" fmla="*/ 137 h 601"/>
                        <a:gd name="T14" fmla="*/ 340 w 509"/>
                        <a:gd name="T15" fmla="*/ 148 h 601"/>
                        <a:gd name="T16" fmla="*/ 314 w 509"/>
                        <a:gd name="T17" fmla="*/ 169 h 601"/>
                        <a:gd name="T18" fmla="*/ 329 w 509"/>
                        <a:gd name="T19" fmla="*/ 195 h 601"/>
                        <a:gd name="T20" fmla="*/ 338 w 509"/>
                        <a:gd name="T21" fmla="*/ 229 h 601"/>
                        <a:gd name="T22" fmla="*/ 344 w 509"/>
                        <a:gd name="T23" fmla="*/ 257 h 601"/>
                        <a:gd name="T24" fmla="*/ 376 w 509"/>
                        <a:gd name="T25" fmla="*/ 265 h 601"/>
                        <a:gd name="T26" fmla="*/ 391 w 509"/>
                        <a:gd name="T27" fmla="*/ 286 h 601"/>
                        <a:gd name="T28" fmla="*/ 430 w 509"/>
                        <a:gd name="T29" fmla="*/ 250 h 601"/>
                        <a:gd name="T30" fmla="*/ 453 w 509"/>
                        <a:gd name="T31" fmla="*/ 263 h 601"/>
                        <a:gd name="T32" fmla="*/ 477 w 509"/>
                        <a:gd name="T33" fmla="*/ 280 h 601"/>
                        <a:gd name="T34" fmla="*/ 496 w 509"/>
                        <a:gd name="T35" fmla="*/ 297 h 601"/>
                        <a:gd name="T36" fmla="*/ 509 w 509"/>
                        <a:gd name="T37" fmla="*/ 316 h 601"/>
                        <a:gd name="T38" fmla="*/ 487 w 509"/>
                        <a:gd name="T39" fmla="*/ 340 h 601"/>
                        <a:gd name="T40" fmla="*/ 464 w 509"/>
                        <a:gd name="T41" fmla="*/ 364 h 601"/>
                        <a:gd name="T42" fmla="*/ 438 w 509"/>
                        <a:gd name="T43" fmla="*/ 376 h 601"/>
                        <a:gd name="T44" fmla="*/ 406 w 509"/>
                        <a:gd name="T45" fmla="*/ 385 h 601"/>
                        <a:gd name="T46" fmla="*/ 368 w 509"/>
                        <a:gd name="T47" fmla="*/ 385 h 601"/>
                        <a:gd name="T48" fmla="*/ 366 w 509"/>
                        <a:gd name="T49" fmla="*/ 413 h 601"/>
                        <a:gd name="T50" fmla="*/ 340 w 509"/>
                        <a:gd name="T51" fmla="*/ 430 h 601"/>
                        <a:gd name="T52" fmla="*/ 301 w 509"/>
                        <a:gd name="T53" fmla="*/ 458 h 601"/>
                        <a:gd name="T54" fmla="*/ 286 w 509"/>
                        <a:gd name="T55" fmla="*/ 488 h 601"/>
                        <a:gd name="T56" fmla="*/ 248 w 509"/>
                        <a:gd name="T57" fmla="*/ 483 h 601"/>
                        <a:gd name="T58" fmla="*/ 227 w 509"/>
                        <a:gd name="T59" fmla="*/ 541 h 601"/>
                        <a:gd name="T60" fmla="*/ 45 w 509"/>
                        <a:gd name="T61" fmla="*/ 601 h 601"/>
                        <a:gd name="T62" fmla="*/ 11 w 509"/>
                        <a:gd name="T63" fmla="*/ 550 h 601"/>
                        <a:gd name="T64" fmla="*/ 0 w 509"/>
                        <a:gd name="T65" fmla="*/ 492 h 601"/>
                        <a:gd name="T66" fmla="*/ 11 w 509"/>
                        <a:gd name="T67" fmla="*/ 436 h 601"/>
                        <a:gd name="T68" fmla="*/ 26 w 509"/>
                        <a:gd name="T69" fmla="*/ 391 h 601"/>
                        <a:gd name="T70" fmla="*/ 47 w 509"/>
                        <a:gd name="T71" fmla="*/ 327 h 601"/>
                        <a:gd name="T72" fmla="*/ 77 w 509"/>
                        <a:gd name="T73" fmla="*/ 301 h 601"/>
                        <a:gd name="T74" fmla="*/ 82 w 509"/>
                        <a:gd name="T75" fmla="*/ 257 h 601"/>
                        <a:gd name="T76" fmla="*/ 66 w 509"/>
                        <a:gd name="T77" fmla="*/ 233 h 601"/>
                        <a:gd name="T78" fmla="*/ 34 w 509"/>
                        <a:gd name="T79" fmla="*/ 207 h 601"/>
                        <a:gd name="T80" fmla="*/ 17 w 509"/>
                        <a:gd name="T81" fmla="*/ 163 h 601"/>
                        <a:gd name="T82" fmla="*/ 32 w 509"/>
                        <a:gd name="T83" fmla="*/ 139 h 601"/>
                        <a:gd name="T84" fmla="*/ 54 w 509"/>
                        <a:gd name="T85" fmla="*/ 113 h 601"/>
                        <a:gd name="T86" fmla="*/ 81 w 509"/>
                        <a:gd name="T87" fmla="*/ 88 h 601"/>
                        <a:gd name="T88" fmla="*/ 96 w 509"/>
                        <a:gd name="T89" fmla="*/ 55 h 601"/>
                        <a:gd name="T90" fmla="*/ 109 w 509"/>
                        <a:gd name="T91" fmla="*/ 28 h 601"/>
                        <a:gd name="T92" fmla="*/ 143 w 509"/>
                        <a:gd name="T93" fmla="*/ 9 h 601"/>
                        <a:gd name="T94" fmla="*/ 182 w 509"/>
                        <a:gd name="T95" fmla="*/ 0 h 601"/>
                        <a:gd name="T96" fmla="*/ 220 w 509"/>
                        <a:gd name="T97" fmla="*/ 6 h 60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</a:cxnLst>
                      <a:rect l="0" t="0" r="r" b="b"/>
                      <a:pathLst>
                        <a:path w="509" h="601">
                          <a:moveTo>
                            <a:pt x="220" y="6"/>
                          </a:moveTo>
                          <a:lnTo>
                            <a:pt x="225" y="26"/>
                          </a:lnTo>
                          <a:lnTo>
                            <a:pt x="239" y="30"/>
                          </a:lnTo>
                          <a:lnTo>
                            <a:pt x="256" y="30"/>
                          </a:lnTo>
                          <a:lnTo>
                            <a:pt x="274" y="47"/>
                          </a:lnTo>
                          <a:lnTo>
                            <a:pt x="295" y="51"/>
                          </a:lnTo>
                          <a:lnTo>
                            <a:pt x="293" y="60"/>
                          </a:lnTo>
                          <a:lnTo>
                            <a:pt x="306" y="66"/>
                          </a:lnTo>
                          <a:lnTo>
                            <a:pt x="318" y="75"/>
                          </a:lnTo>
                          <a:lnTo>
                            <a:pt x="338" y="83"/>
                          </a:lnTo>
                          <a:lnTo>
                            <a:pt x="342" y="98"/>
                          </a:lnTo>
                          <a:lnTo>
                            <a:pt x="359" y="98"/>
                          </a:lnTo>
                          <a:lnTo>
                            <a:pt x="366" y="115"/>
                          </a:lnTo>
                          <a:lnTo>
                            <a:pt x="368" y="137"/>
                          </a:lnTo>
                          <a:lnTo>
                            <a:pt x="359" y="148"/>
                          </a:lnTo>
                          <a:lnTo>
                            <a:pt x="340" y="148"/>
                          </a:lnTo>
                          <a:lnTo>
                            <a:pt x="319" y="156"/>
                          </a:lnTo>
                          <a:lnTo>
                            <a:pt x="314" y="169"/>
                          </a:lnTo>
                          <a:lnTo>
                            <a:pt x="331" y="179"/>
                          </a:lnTo>
                          <a:lnTo>
                            <a:pt x="329" y="195"/>
                          </a:lnTo>
                          <a:lnTo>
                            <a:pt x="333" y="212"/>
                          </a:lnTo>
                          <a:lnTo>
                            <a:pt x="338" y="229"/>
                          </a:lnTo>
                          <a:lnTo>
                            <a:pt x="338" y="246"/>
                          </a:lnTo>
                          <a:lnTo>
                            <a:pt x="344" y="257"/>
                          </a:lnTo>
                          <a:lnTo>
                            <a:pt x="365" y="257"/>
                          </a:lnTo>
                          <a:lnTo>
                            <a:pt x="376" y="265"/>
                          </a:lnTo>
                          <a:lnTo>
                            <a:pt x="372" y="282"/>
                          </a:lnTo>
                          <a:lnTo>
                            <a:pt x="391" y="286"/>
                          </a:lnTo>
                          <a:lnTo>
                            <a:pt x="412" y="276"/>
                          </a:lnTo>
                          <a:lnTo>
                            <a:pt x="430" y="250"/>
                          </a:lnTo>
                          <a:lnTo>
                            <a:pt x="434" y="267"/>
                          </a:lnTo>
                          <a:lnTo>
                            <a:pt x="453" y="263"/>
                          </a:lnTo>
                          <a:lnTo>
                            <a:pt x="468" y="271"/>
                          </a:lnTo>
                          <a:lnTo>
                            <a:pt x="477" y="280"/>
                          </a:lnTo>
                          <a:lnTo>
                            <a:pt x="494" y="284"/>
                          </a:lnTo>
                          <a:lnTo>
                            <a:pt x="496" y="297"/>
                          </a:lnTo>
                          <a:lnTo>
                            <a:pt x="498" y="310"/>
                          </a:lnTo>
                          <a:lnTo>
                            <a:pt x="509" y="316"/>
                          </a:lnTo>
                          <a:lnTo>
                            <a:pt x="504" y="329"/>
                          </a:lnTo>
                          <a:lnTo>
                            <a:pt x="487" y="340"/>
                          </a:lnTo>
                          <a:lnTo>
                            <a:pt x="474" y="349"/>
                          </a:lnTo>
                          <a:lnTo>
                            <a:pt x="464" y="364"/>
                          </a:lnTo>
                          <a:lnTo>
                            <a:pt x="457" y="379"/>
                          </a:lnTo>
                          <a:lnTo>
                            <a:pt x="438" y="376"/>
                          </a:lnTo>
                          <a:lnTo>
                            <a:pt x="423" y="385"/>
                          </a:lnTo>
                          <a:lnTo>
                            <a:pt x="406" y="385"/>
                          </a:lnTo>
                          <a:lnTo>
                            <a:pt x="385" y="383"/>
                          </a:lnTo>
                          <a:lnTo>
                            <a:pt x="368" y="385"/>
                          </a:lnTo>
                          <a:lnTo>
                            <a:pt x="365" y="398"/>
                          </a:lnTo>
                          <a:lnTo>
                            <a:pt x="366" y="413"/>
                          </a:lnTo>
                          <a:lnTo>
                            <a:pt x="348" y="417"/>
                          </a:lnTo>
                          <a:lnTo>
                            <a:pt x="340" y="430"/>
                          </a:lnTo>
                          <a:lnTo>
                            <a:pt x="323" y="447"/>
                          </a:lnTo>
                          <a:lnTo>
                            <a:pt x="301" y="458"/>
                          </a:lnTo>
                          <a:lnTo>
                            <a:pt x="299" y="479"/>
                          </a:lnTo>
                          <a:lnTo>
                            <a:pt x="286" y="488"/>
                          </a:lnTo>
                          <a:lnTo>
                            <a:pt x="269" y="481"/>
                          </a:lnTo>
                          <a:lnTo>
                            <a:pt x="248" y="483"/>
                          </a:lnTo>
                          <a:lnTo>
                            <a:pt x="239" y="515"/>
                          </a:lnTo>
                          <a:lnTo>
                            <a:pt x="227" y="541"/>
                          </a:lnTo>
                          <a:lnTo>
                            <a:pt x="197" y="594"/>
                          </a:lnTo>
                          <a:lnTo>
                            <a:pt x="45" y="601"/>
                          </a:lnTo>
                          <a:lnTo>
                            <a:pt x="30" y="579"/>
                          </a:lnTo>
                          <a:lnTo>
                            <a:pt x="11" y="550"/>
                          </a:lnTo>
                          <a:lnTo>
                            <a:pt x="5" y="528"/>
                          </a:lnTo>
                          <a:lnTo>
                            <a:pt x="0" y="492"/>
                          </a:lnTo>
                          <a:lnTo>
                            <a:pt x="4" y="466"/>
                          </a:lnTo>
                          <a:lnTo>
                            <a:pt x="11" y="436"/>
                          </a:lnTo>
                          <a:lnTo>
                            <a:pt x="24" y="413"/>
                          </a:lnTo>
                          <a:lnTo>
                            <a:pt x="26" y="391"/>
                          </a:lnTo>
                          <a:lnTo>
                            <a:pt x="30" y="361"/>
                          </a:lnTo>
                          <a:lnTo>
                            <a:pt x="47" y="327"/>
                          </a:lnTo>
                          <a:lnTo>
                            <a:pt x="62" y="314"/>
                          </a:lnTo>
                          <a:lnTo>
                            <a:pt x="77" y="301"/>
                          </a:lnTo>
                          <a:lnTo>
                            <a:pt x="82" y="282"/>
                          </a:lnTo>
                          <a:lnTo>
                            <a:pt x="82" y="257"/>
                          </a:lnTo>
                          <a:lnTo>
                            <a:pt x="82" y="244"/>
                          </a:lnTo>
                          <a:lnTo>
                            <a:pt x="66" y="233"/>
                          </a:lnTo>
                          <a:lnTo>
                            <a:pt x="47" y="222"/>
                          </a:lnTo>
                          <a:lnTo>
                            <a:pt x="34" y="207"/>
                          </a:lnTo>
                          <a:lnTo>
                            <a:pt x="28" y="184"/>
                          </a:lnTo>
                          <a:lnTo>
                            <a:pt x="17" y="163"/>
                          </a:lnTo>
                          <a:lnTo>
                            <a:pt x="28" y="156"/>
                          </a:lnTo>
                          <a:lnTo>
                            <a:pt x="32" y="139"/>
                          </a:lnTo>
                          <a:lnTo>
                            <a:pt x="51" y="130"/>
                          </a:lnTo>
                          <a:lnTo>
                            <a:pt x="54" y="113"/>
                          </a:lnTo>
                          <a:lnTo>
                            <a:pt x="66" y="103"/>
                          </a:lnTo>
                          <a:lnTo>
                            <a:pt x="81" y="88"/>
                          </a:lnTo>
                          <a:lnTo>
                            <a:pt x="81" y="68"/>
                          </a:lnTo>
                          <a:lnTo>
                            <a:pt x="96" y="55"/>
                          </a:lnTo>
                          <a:lnTo>
                            <a:pt x="107" y="43"/>
                          </a:lnTo>
                          <a:lnTo>
                            <a:pt x="109" y="28"/>
                          </a:lnTo>
                          <a:lnTo>
                            <a:pt x="128" y="17"/>
                          </a:lnTo>
                          <a:lnTo>
                            <a:pt x="143" y="9"/>
                          </a:lnTo>
                          <a:lnTo>
                            <a:pt x="158" y="4"/>
                          </a:lnTo>
                          <a:lnTo>
                            <a:pt x="182" y="0"/>
                          </a:lnTo>
                          <a:lnTo>
                            <a:pt x="203" y="0"/>
                          </a:lnTo>
                          <a:lnTo>
                            <a:pt x="220" y="6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s-CO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2" name="Freeform 41">
                      <a:extLst>
                        <a:ext uri="{FF2B5EF4-FFF2-40B4-BE49-F238E27FC236}">
                          <a16:creationId xmlns:a16="http://schemas.microsoft.com/office/drawing/2014/main" id="{6F333D13-0A5E-47A0-AD8D-72FD3DBF3B5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83627" y="2422078"/>
                      <a:ext cx="971677" cy="985447"/>
                    </a:xfrm>
                    <a:custGeom>
                      <a:avLst/>
                      <a:gdLst>
                        <a:gd name="T0" fmla="*/ 959 w 959"/>
                        <a:gd name="T1" fmla="*/ 502 h 981"/>
                        <a:gd name="T2" fmla="*/ 914 w 959"/>
                        <a:gd name="T3" fmla="*/ 551 h 981"/>
                        <a:gd name="T4" fmla="*/ 860 w 959"/>
                        <a:gd name="T5" fmla="*/ 600 h 981"/>
                        <a:gd name="T6" fmla="*/ 809 w 959"/>
                        <a:gd name="T7" fmla="*/ 641 h 981"/>
                        <a:gd name="T8" fmla="*/ 798 w 959"/>
                        <a:gd name="T9" fmla="*/ 707 h 981"/>
                        <a:gd name="T10" fmla="*/ 749 w 959"/>
                        <a:gd name="T11" fmla="*/ 776 h 981"/>
                        <a:gd name="T12" fmla="*/ 762 w 959"/>
                        <a:gd name="T13" fmla="*/ 823 h 981"/>
                        <a:gd name="T14" fmla="*/ 753 w 959"/>
                        <a:gd name="T15" fmla="*/ 887 h 981"/>
                        <a:gd name="T16" fmla="*/ 689 w 959"/>
                        <a:gd name="T17" fmla="*/ 898 h 981"/>
                        <a:gd name="T18" fmla="*/ 613 w 959"/>
                        <a:gd name="T19" fmla="*/ 921 h 981"/>
                        <a:gd name="T20" fmla="*/ 563 w 959"/>
                        <a:gd name="T21" fmla="*/ 979 h 981"/>
                        <a:gd name="T22" fmla="*/ 504 w 959"/>
                        <a:gd name="T23" fmla="*/ 917 h 981"/>
                        <a:gd name="T24" fmla="*/ 459 w 959"/>
                        <a:gd name="T25" fmla="*/ 924 h 981"/>
                        <a:gd name="T26" fmla="*/ 420 w 959"/>
                        <a:gd name="T27" fmla="*/ 960 h 981"/>
                        <a:gd name="T28" fmla="*/ 356 w 959"/>
                        <a:gd name="T29" fmla="*/ 981 h 981"/>
                        <a:gd name="T30" fmla="*/ 320 w 959"/>
                        <a:gd name="T31" fmla="*/ 932 h 981"/>
                        <a:gd name="T32" fmla="*/ 311 w 959"/>
                        <a:gd name="T33" fmla="*/ 859 h 981"/>
                        <a:gd name="T34" fmla="*/ 267 w 959"/>
                        <a:gd name="T35" fmla="*/ 812 h 981"/>
                        <a:gd name="T36" fmla="*/ 205 w 959"/>
                        <a:gd name="T37" fmla="*/ 784 h 981"/>
                        <a:gd name="T38" fmla="*/ 126 w 959"/>
                        <a:gd name="T39" fmla="*/ 761 h 981"/>
                        <a:gd name="T40" fmla="*/ 115 w 959"/>
                        <a:gd name="T41" fmla="*/ 701 h 981"/>
                        <a:gd name="T42" fmla="*/ 70 w 959"/>
                        <a:gd name="T43" fmla="*/ 652 h 981"/>
                        <a:gd name="T44" fmla="*/ 85 w 959"/>
                        <a:gd name="T45" fmla="*/ 592 h 981"/>
                        <a:gd name="T46" fmla="*/ 124 w 959"/>
                        <a:gd name="T47" fmla="*/ 539 h 981"/>
                        <a:gd name="T48" fmla="*/ 188 w 959"/>
                        <a:gd name="T49" fmla="*/ 511 h 981"/>
                        <a:gd name="T50" fmla="*/ 136 w 959"/>
                        <a:gd name="T51" fmla="*/ 451 h 981"/>
                        <a:gd name="T52" fmla="*/ 10 w 959"/>
                        <a:gd name="T53" fmla="*/ 303 h 981"/>
                        <a:gd name="T54" fmla="*/ 51 w 959"/>
                        <a:gd name="T55" fmla="*/ 245 h 981"/>
                        <a:gd name="T56" fmla="*/ 87 w 959"/>
                        <a:gd name="T57" fmla="*/ 284 h 981"/>
                        <a:gd name="T58" fmla="*/ 108 w 959"/>
                        <a:gd name="T59" fmla="*/ 207 h 981"/>
                        <a:gd name="T60" fmla="*/ 87 w 959"/>
                        <a:gd name="T61" fmla="*/ 119 h 981"/>
                        <a:gd name="T62" fmla="*/ 79 w 959"/>
                        <a:gd name="T63" fmla="*/ 72 h 981"/>
                        <a:gd name="T64" fmla="*/ 138 w 959"/>
                        <a:gd name="T65" fmla="*/ 46 h 981"/>
                        <a:gd name="T66" fmla="*/ 200 w 959"/>
                        <a:gd name="T67" fmla="*/ 0 h 981"/>
                        <a:gd name="T68" fmla="*/ 249 w 959"/>
                        <a:gd name="T69" fmla="*/ 70 h 981"/>
                        <a:gd name="T70" fmla="*/ 260 w 959"/>
                        <a:gd name="T71" fmla="*/ 138 h 981"/>
                        <a:gd name="T72" fmla="*/ 209 w 959"/>
                        <a:gd name="T73" fmla="*/ 228 h 981"/>
                        <a:gd name="T74" fmla="*/ 183 w 959"/>
                        <a:gd name="T75" fmla="*/ 329 h 981"/>
                        <a:gd name="T76" fmla="*/ 228 w 959"/>
                        <a:gd name="T77" fmla="*/ 438 h 981"/>
                        <a:gd name="T78" fmla="*/ 431 w 959"/>
                        <a:gd name="T79" fmla="*/ 320 h 981"/>
                        <a:gd name="T80" fmla="*/ 484 w 959"/>
                        <a:gd name="T81" fmla="*/ 295 h 981"/>
                        <a:gd name="T82" fmla="*/ 549 w 959"/>
                        <a:gd name="T83" fmla="*/ 250 h 981"/>
                        <a:gd name="T84" fmla="*/ 589 w 959"/>
                        <a:gd name="T85" fmla="*/ 222 h 981"/>
                        <a:gd name="T86" fmla="*/ 647 w 959"/>
                        <a:gd name="T87" fmla="*/ 201 h 981"/>
                        <a:gd name="T88" fmla="*/ 721 w 959"/>
                        <a:gd name="T89" fmla="*/ 213 h 981"/>
                        <a:gd name="T90" fmla="*/ 758 w 959"/>
                        <a:gd name="T91" fmla="*/ 290 h 981"/>
                        <a:gd name="T92" fmla="*/ 753 w 959"/>
                        <a:gd name="T93" fmla="*/ 335 h 981"/>
                        <a:gd name="T94" fmla="*/ 751 w 959"/>
                        <a:gd name="T95" fmla="*/ 400 h 981"/>
                        <a:gd name="T96" fmla="*/ 794 w 959"/>
                        <a:gd name="T97" fmla="*/ 395 h 981"/>
                        <a:gd name="T98" fmla="*/ 800 w 959"/>
                        <a:gd name="T99" fmla="*/ 427 h 981"/>
                        <a:gd name="T100" fmla="*/ 813 w 959"/>
                        <a:gd name="T101" fmla="*/ 489 h 981"/>
                        <a:gd name="T102" fmla="*/ 924 w 959"/>
                        <a:gd name="T103" fmla="*/ 447 h 98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</a:cxnLst>
                      <a:rect l="0" t="0" r="r" b="b"/>
                      <a:pathLst>
                        <a:path w="959" h="981">
                          <a:moveTo>
                            <a:pt x="939" y="449"/>
                          </a:moveTo>
                          <a:lnTo>
                            <a:pt x="941" y="470"/>
                          </a:lnTo>
                          <a:lnTo>
                            <a:pt x="948" y="489"/>
                          </a:lnTo>
                          <a:lnTo>
                            <a:pt x="959" y="502"/>
                          </a:lnTo>
                          <a:lnTo>
                            <a:pt x="954" y="517"/>
                          </a:lnTo>
                          <a:lnTo>
                            <a:pt x="939" y="532"/>
                          </a:lnTo>
                          <a:lnTo>
                            <a:pt x="918" y="536"/>
                          </a:lnTo>
                          <a:lnTo>
                            <a:pt x="914" y="551"/>
                          </a:lnTo>
                          <a:lnTo>
                            <a:pt x="899" y="556"/>
                          </a:lnTo>
                          <a:lnTo>
                            <a:pt x="890" y="577"/>
                          </a:lnTo>
                          <a:lnTo>
                            <a:pt x="879" y="594"/>
                          </a:lnTo>
                          <a:lnTo>
                            <a:pt x="860" y="600"/>
                          </a:lnTo>
                          <a:lnTo>
                            <a:pt x="845" y="609"/>
                          </a:lnTo>
                          <a:lnTo>
                            <a:pt x="839" y="626"/>
                          </a:lnTo>
                          <a:lnTo>
                            <a:pt x="817" y="628"/>
                          </a:lnTo>
                          <a:lnTo>
                            <a:pt x="809" y="641"/>
                          </a:lnTo>
                          <a:lnTo>
                            <a:pt x="803" y="656"/>
                          </a:lnTo>
                          <a:lnTo>
                            <a:pt x="805" y="678"/>
                          </a:lnTo>
                          <a:lnTo>
                            <a:pt x="809" y="695"/>
                          </a:lnTo>
                          <a:lnTo>
                            <a:pt x="798" y="707"/>
                          </a:lnTo>
                          <a:lnTo>
                            <a:pt x="788" y="724"/>
                          </a:lnTo>
                          <a:lnTo>
                            <a:pt x="768" y="740"/>
                          </a:lnTo>
                          <a:lnTo>
                            <a:pt x="754" y="761"/>
                          </a:lnTo>
                          <a:lnTo>
                            <a:pt x="749" y="776"/>
                          </a:lnTo>
                          <a:lnTo>
                            <a:pt x="758" y="793"/>
                          </a:lnTo>
                          <a:lnTo>
                            <a:pt x="768" y="795"/>
                          </a:lnTo>
                          <a:lnTo>
                            <a:pt x="770" y="812"/>
                          </a:lnTo>
                          <a:lnTo>
                            <a:pt x="762" y="823"/>
                          </a:lnTo>
                          <a:lnTo>
                            <a:pt x="756" y="838"/>
                          </a:lnTo>
                          <a:lnTo>
                            <a:pt x="747" y="851"/>
                          </a:lnTo>
                          <a:lnTo>
                            <a:pt x="749" y="868"/>
                          </a:lnTo>
                          <a:lnTo>
                            <a:pt x="753" y="887"/>
                          </a:lnTo>
                          <a:lnTo>
                            <a:pt x="736" y="885"/>
                          </a:lnTo>
                          <a:lnTo>
                            <a:pt x="721" y="889"/>
                          </a:lnTo>
                          <a:lnTo>
                            <a:pt x="707" y="904"/>
                          </a:lnTo>
                          <a:lnTo>
                            <a:pt x="689" y="898"/>
                          </a:lnTo>
                          <a:lnTo>
                            <a:pt x="668" y="894"/>
                          </a:lnTo>
                          <a:lnTo>
                            <a:pt x="651" y="900"/>
                          </a:lnTo>
                          <a:lnTo>
                            <a:pt x="628" y="913"/>
                          </a:lnTo>
                          <a:lnTo>
                            <a:pt x="613" y="921"/>
                          </a:lnTo>
                          <a:lnTo>
                            <a:pt x="612" y="936"/>
                          </a:lnTo>
                          <a:lnTo>
                            <a:pt x="600" y="953"/>
                          </a:lnTo>
                          <a:lnTo>
                            <a:pt x="574" y="964"/>
                          </a:lnTo>
                          <a:lnTo>
                            <a:pt x="563" y="979"/>
                          </a:lnTo>
                          <a:lnTo>
                            <a:pt x="546" y="970"/>
                          </a:lnTo>
                          <a:lnTo>
                            <a:pt x="531" y="930"/>
                          </a:lnTo>
                          <a:lnTo>
                            <a:pt x="519" y="909"/>
                          </a:lnTo>
                          <a:lnTo>
                            <a:pt x="504" y="917"/>
                          </a:lnTo>
                          <a:lnTo>
                            <a:pt x="489" y="923"/>
                          </a:lnTo>
                          <a:lnTo>
                            <a:pt x="478" y="908"/>
                          </a:lnTo>
                          <a:lnTo>
                            <a:pt x="455" y="906"/>
                          </a:lnTo>
                          <a:lnTo>
                            <a:pt x="459" y="924"/>
                          </a:lnTo>
                          <a:lnTo>
                            <a:pt x="465" y="947"/>
                          </a:lnTo>
                          <a:lnTo>
                            <a:pt x="452" y="964"/>
                          </a:lnTo>
                          <a:lnTo>
                            <a:pt x="437" y="958"/>
                          </a:lnTo>
                          <a:lnTo>
                            <a:pt x="420" y="960"/>
                          </a:lnTo>
                          <a:lnTo>
                            <a:pt x="408" y="970"/>
                          </a:lnTo>
                          <a:lnTo>
                            <a:pt x="399" y="975"/>
                          </a:lnTo>
                          <a:lnTo>
                            <a:pt x="382" y="979"/>
                          </a:lnTo>
                          <a:lnTo>
                            <a:pt x="356" y="981"/>
                          </a:lnTo>
                          <a:lnTo>
                            <a:pt x="339" y="971"/>
                          </a:lnTo>
                          <a:lnTo>
                            <a:pt x="335" y="958"/>
                          </a:lnTo>
                          <a:lnTo>
                            <a:pt x="328" y="949"/>
                          </a:lnTo>
                          <a:lnTo>
                            <a:pt x="320" y="932"/>
                          </a:lnTo>
                          <a:lnTo>
                            <a:pt x="320" y="913"/>
                          </a:lnTo>
                          <a:lnTo>
                            <a:pt x="313" y="900"/>
                          </a:lnTo>
                          <a:lnTo>
                            <a:pt x="301" y="881"/>
                          </a:lnTo>
                          <a:lnTo>
                            <a:pt x="311" y="859"/>
                          </a:lnTo>
                          <a:lnTo>
                            <a:pt x="313" y="842"/>
                          </a:lnTo>
                          <a:lnTo>
                            <a:pt x="307" y="827"/>
                          </a:lnTo>
                          <a:lnTo>
                            <a:pt x="279" y="831"/>
                          </a:lnTo>
                          <a:lnTo>
                            <a:pt x="267" y="812"/>
                          </a:lnTo>
                          <a:lnTo>
                            <a:pt x="271" y="787"/>
                          </a:lnTo>
                          <a:lnTo>
                            <a:pt x="264" y="774"/>
                          </a:lnTo>
                          <a:lnTo>
                            <a:pt x="237" y="778"/>
                          </a:lnTo>
                          <a:lnTo>
                            <a:pt x="205" y="784"/>
                          </a:lnTo>
                          <a:lnTo>
                            <a:pt x="181" y="787"/>
                          </a:lnTo>
                          <a:lnTo>
                            <a:pt x="153" y="789"/>
                          </a:lnTo>
                          <a:lnTo>
                            <a:pt x="134" y="782"/>
                          </a:lnTo>
                          <a:lnTo>
                            <a:pt x="126" y="761"/>
                          </a:lnTo>
                          <a:lnTo>
                            <a:pt x="111" y="752"/>
                          </a:lnTo>
                          <a:lnTo>
                            <a:pt x="111" y="735"/>
                          </a:lnTo>
                          <a:lnTo>
                            <a:pt x="111" y="718"/>
                          </a:lnTo>
                          <a:lnTo>
                            <a:pt x="115" y="701"/>
                          </a:lnTo>
                          <a:lnTo>
                            <a:pt x="104" y="690"/>
                          </a:lnTo>
                          <a:lnTo>
                            <a:pt x="87" y="677"/>
                          </a:lnTo>
                          <a:lnTo>
                            <a:pt x="83" y="658"/>
                          </a:lnTo>
                          <a:lnTo>
                            <a:pt x="70" y="652"/>
                          </a:lnTo>
                          <a:lnTo>
                            <a:pt x="66" y="635"/>
                          </a:lnTo>
                          <a:lnTo>
                            <a:pt x="55" y="620"/>
                          </a:lnTo>
                          <a:lnTo>
                            <a:pt x="53" y="607"/>
                          </a:lnTo>
                          <a:lnTo>
                            <a:pt x="85" y="592"/>
                          </a:lnTo>
                          <a:lnTo>
                            <a:pt x="102" y="583"/>
                          </a:lnTo>
                          <a:lnTo>
                            <a:pt x="98" y="562"/>
                          </a:lnTo>
                          <a:lnTo>
                            <a:pt x="98" y="545"/>
                          </a:lnTo>
                          <a:lnTo>
                            <a:pt x="124" y="539"/>
                          </a:lnTo>
                          <a:lnTo>
                            <a:pt x="145" y="541"/>
                          </a:lnTo>
                          <a:lnTo>
                            <a:pt x="162" y="547"/>
                          </a:lnTo>
                          <a:lnTo>
                            <a:pt x="181" y="545"/>
                          </a:lnTo>
                          <a:lnTo>
                            <a:pt x="188" y="511"/>
                          </a:lnTo>
                          <a:lnTo>
                            <a:pt x="185" y="487"/>
                          </a:lnTo>
                          <a:lnTo>
                            <a:pt x="175" y="468"/>
                          </a:lnTo>
                          <a:lnTo>
                            <a:pt x="158" y="455"/>
                          </a:lnTo>
                          <a:lnTo>
                            <a:pt x="136" y="451"/>
                          </a:lnTo>
                          <a:lnTo>
                            <a:pt x="91" y="395"/>
                          </a:lnTo>
                          <a:lnTo>
                            <a:pt x="15" y="333"/>
                          </a:lnTo>
                          <a:lnTo>
                            <a:pt x="0" y="312"/>
                          </a:lnTo>
                          <a:lnTo>
                            <a:pt x="10" y="303"/>
                          </a:lnTo>
                          <a:lnTo>
                            <a:pt x="25" y="290"/>
                          </a:lnTo>
                          <a:lnTo>
                            <a:pt x="30" y="269"/>
                          </a:lnTo>
                          <a:lnTo>
                            <a:pt x="32" y="252"/>
                          </a:lnTo>
                          <a:lnTo>
                            <a:pt x="51" y="245"/>
                          </a:lnTo>
                          <a:lnTo>
                            <a:pt x="61" y="258"/>
                          </a:lnTo>
                          <a:lnTo>
                            <a:pt x="57" y="269"/>
                          </a:lnTo>
                          <a:lnTo>
                            <a:pt x="62" y="280"/>
                          </a:lnTo>
                          <a:lnTo>
                            <a:pt x="87" y="284"/>
                          </a:lnTo>
                          <a:lnTo>
                            <a:pt x="106" y="275"/>
                          </a:lnTo>
                          <a:lnTo>
                            <a:pt x="113" y="252"/>
                          </a:lnTo>
                          <a:lnTo>
                            <a:pt x="109" y="226"/>
                          </a:lnTo>
                          <a:lnTo>
                            <a:pt x="108" y="207"/>
                          </a:lnTo>
                          <a:lnTo>
                            <a:pt x="98" y="186"/>
                          </a:lnTo>
                          <a:lnTo>
                            <a:pt x="102" y="166"/>
                          </a:lnTo>
                          <a:lnTo>
                            <a:pt x="106" y="143"/>
                          </a:lnTo>
                          <a:lnTo>
                            <a:pt x="87" y="119"/>
                          </a:lnTo>
                          <a:lnTo>
                            <a:pt x="68" y="109"/>
                          </a:lnTo>
                          <a:lnTo>
                            <a:pt x="49" y="93"/>
                          </a:lnTo>
                          <a:lnTo>
                            <a:pt x="61" y="77"/>
                          </a:lnTo>
                          <a:lnTo>
                            <a:pt x="79" y="72"/>
                          </a:lnTo>
                          <a:lnTo>
                            <a:pt x="106" y="70"/>
                          </a:lnTo>
                          <a:lnTo>
                            <a:pt x="121" y="70"/>
                          </a:lnTo>
                          <a:lnTo>
                            <a:pt x="123" y="57"/>
                          </a:lnTo>
                          <a:lnTo>
                            <a:pt x="138" y="46"/>
                          </a:lnTo>
                          <a:lnTo>
                            <a:pt x="155" y="32"/>
                          </a:lnTo>
                          <a:lnTo>
                            <a:pt x="171" y="21"/>
                          </a:lnTo>
                          <a:lnTo>
                            <a:pt x="187" y="10"/>
                          </a:lnTo>
                          <a:lnTo>
                            <a:pt x="200" y="0"/>
                          </a:lnTo>
                          <a:lnTo>
                            <a:pt x="211" y="21"/>
                          </a:lnTo>
                          <a:lnTo>
                            <a:pt x="217" y="44"/>
                          </a:lnTo>
                          <a:lnTo>
                            <a:pt x="230" y="59"/>
                          </a:lnTo>
                          <a:lnTo>
                            <a:pt x="249" y="70"/>
                          </a:lnTo>
                          <a:lnTo>
                            <a:pt x="265" y="81"/>
                          </a:lnTo>
                          <a:lnTo>
                            <a:pt x="265" y="94"/>
                          </a:lnTo>
                          <a:lnTo>
                            <a:pt x="265" y="119"/>
                          </a:lnTo>
                          <a:lnTo>
                            <a:pt x="260" y="138"/>
                          </a:lnTo>
                          <a:lnTo>
                            <a:pt x="245" y="151"/>
                          </a:lnTo>
                          <a:lnTo>
                            <a:pt x="230" y="164"/>
                          </a:lnTo>
                          <a:lnTo>
                            <a:pt x="213" y="198"/>
                          </a:lnTo>
                          <a:lnTo>
                            <a:pt x="209" y="228"/>
                          </a:lnTo>
                          <a:lnTo>
                            <a:pt x="207" y="250"/>
                          </a:lnTo>
                          <a:lnTo>
                            <a:pt x="194" y="273"/>
                          </a:lnTo>
                          <a:lnTo>
                            <a:pt x="187" y="303"/>
                          </a:lnTo>
                          <a:lnTo>
                            <a:pt x="183" y="329"/>
                          </a:lnTo>
                          <a:lnTo>
                            <a:pt x="188" y="365"/>
                          </a:lnTo>
                          <a:lnTo>
                            <a:pt x="194" y="387"/>
                          </a:lnTo>
                          <a:lnTo>
                            <a:pt x="213" y="416"/>
                          </a:lnTo>
                          <a:lnTo>
                            <a:pt x="228" y="438"/>
                          </a:lnTo>
                          <a:lnTo>
                            <a:pt x="380" y="431"/>
                          </a:lnTo>
                          <a:lnTo>
                            <a:pt x="410" y="378"/>
                          </a:lnTo>
                          <a:lnTo>
                            <a:pt x="422" y="352"/>
                          </a:lnTo>
                          <a:lnTo>
                            <a:pt x="431" y="320"/>
                          </a:lnTo>
                          <a:lnTo>
                            <a:pt x="452" y="318"/>
                          </a:lnTo>
                          <a:lnTo>
                            <a:pt x="469" y="325"/>
                          </a:lnTo>
                          <a:lnTo>
                            <a:pt x="482" y="316"/>
                          </a:lnTo>
                          <a:lnTo>
                            <a:pt x="484" y="295"/>
                          </a:lnTo>
                          <a:lnTo>
                            <a:pt x="506" y="284"/>
                          </a:lnTo>
                          <a:lnTo>
                            <a:pt x="523" y="267"/>
                          </a:lnTo>
                          <a:lnTo>
                            <a:pt x="531" y="254"/>
                          </a:lnTo>
                          <a:lnTo>
                            <a:pt x="549" y="250"/>
                          </a:lnTo>
                          <a:lnTo>
                            <a:pt x="548" y="235"/>
                          </a:lnTo>
                          <a:lnTo>
                            <a:pt x="551" y="222"/>
                          </a:lnTo>
                          <a:lnTo>
                            <a:pt x="568" y="220"/>
                          </a:lnTo>
                          <a:lnTo>
                            <a:pt x="589" y="222"/>
                          </a:lnTo>
                          <a:lnTo>
                            <a:pt x="606" y="222"/>
                          </a:lnTo>
                          <a:lnTo>
                            <a:pt x="621" y="213"/>
                          </a:lnTo>
                          <a:lnTo>
                            <a:pt x="640" y="216"/>
                          </a:lnTo>
                          <a:lnTo>
                            <a:pt x="647" y="201"/>
                          </a:lnTo>
                          <a:lnTo>
                            <a:pt x="657" y="186"/>
                          </a:lnTo>
                          <a:lnTo>
                            <a:pt x="670" y="177"/>
                          </a:lnTo>
                          <a:lnTo>
                            <a:pt x="700" y="201"/>
                          </a:lnTo>
                          <a:lnTo>
                            <a:pt x="721" y="213"/>
                          </a:lnTo>
                          <a:lnTo>
                            <a:pt x="739" y="228"/>
                          </a:lnTo>
                          <a:lnTo>
                            <a:pt x="756" y="245"/>
                          </a:lnTo>
                          <a:lnTo>
                            <a:pt x="758" y="265"/>
                          </a:lnTo>
                          <a:lnTo>
                            <a:pt x="758" y="290"/>
                          </a:lnTo>
                          <a:lnTo>
                            <a:pt x="770" y="299"/>
                          </a:lnTo>
                          <a:lnTo>
                            <a:pt x="781" y="310"/>
                          </a:lnTo>
                          <a:lnTo>
                            <a:pt x="771" y="327"/>
                          </a:lnTo>
                          <a:lnTo>
                            <a:pt x="753" y="335"/>
                          </a:lnTo>
                          <a:lnTo>
                            <a:pt x="751" y="352"/>
                          </a:lnTo>
                          <a:lnTo>
                            <a:pt x="747" y="365"/>
                          </a:lnTo>
                          <a:lnTo>
                            <a:pt x="743" y="384"/>
                          </a:lnTo>
                          <a:lnTo>
                            <a:pt x="751" y="400"/>
                          </a:lnTo>
                          <a:lnTo>
                            <a:pt x="760" y="410"/>
                          </a:lnTo>
                          <a:lnTo>
                            <a:pt x="775" y="421"/>
                          </a:lnTo>
                          <a:lnTo>
                            <a:pt x="788" y="412"/>
                          </a:lnTo>
                          <a:lnTo>
                            <a:pt x="794" y="395"/>
                          </a:lnTo>
                          <a:lnTo>
                            <a:pt x="801" y="380"/>
                          </a:lnTo>
                          <a:lnTo>
                            <a:pt x="817" y="397"/>
                          </a:lnTo>
                          <a:lnTo>
                            <a:pt x="813" y="410"/>
                          </a:lnTo>
                          <a:lnTo>
                            <a:pt x="800" y="427"/>
                          </a:lnTo>
                          <a:lnTo>
                            <a:pt x="807" y="442"/>
                          </a:lnTo>
                          <a:lnTo>
                            <a:pt x="801" y="455"/>
                          </a:lnTo>
                          <a:lnTo>
                            <a:pt x="807" y="474"/>
                          </a:lnTo>
                          <a:lnTo>
                            <a:pt x="813" y="489"/>
                          </a:lnTo>
                          <a:lnTo>
                            <a:pt x="815" y="509"/>
                          </a:lnTo>
                          <a:lnTo>
                            <a:pt x="830" y="517"/>
                          </a:lnTo>
                          <a:lnTo>
                            <a:pt x="848" y="517"/>
                          </a:lnTo>
                          <a:lnTo>
                            <a:pt x="924" y="447"/>
                          </a:lnTo>
                          <a:lnTo>
                            <a:pt x="937" y="429"/>
                          </a:lnTo>
                          <a:lnTo>
                            <a:pt x="939" y="449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s-CO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3" name="Freeform 42">
                      <a:extLst>
                        <a:ext uri="{FF2B5EF4-FFF2-40B4-BE49-F238E27FC236}">
                          <a16:creationId xmlns:a16="http://schemas.microsoft.com/office/drawing/2014/main" id="{EAB8B05C-C711-40A5-A137-EFB9D3A35AE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283847" y="3628521"/>
                      <a:ext cx="148944" cy="191866"/>
                    </a:xfrm>
                    <a:custGeom>
                      <a:avLst/>
                      <a:gdLst>
                        <a:gd name="T0" fmla="*/ 134 w 147"/>
                        <a:gd name="T1" fmla="*/ 0 h 191"/>
                        <a:gd name="T2" fmla="*/ 115 w 147"/>
                        <a:gd name="T3" fmla="*/ 11 h 191"/>
                        <a:gd name="T4" fmla="*/ 98 w 147"/>
                        <a:gd name="T5" fmla="*/ 9 h 191"/>
                        <a:gd name="T6" fmla="*/ 79 w 147"/>
                        <a:gd name="T7" fmla="*/ 3 h 191"/>
                        <a:gd name="T8" fmla="*/ 57 w 147"/>
                        <a:gd name="T9" fmla="*/ 3 h 191"/>
                        <a:gd name="T10" fmla="*/ 40 w 147"/>
                        <a:gd name="T11" fmla="*/ 7 h 191"/>
                        <a:gd name="T12" fmla="*/ 44 w 147"/>
                        <a:gd name="T13" fmla="*/ 16 h 191"/>
                        <a:gd name="T14" fmla="*/ 23 w 147"/>
                        <a:gd name="T15" fmla="*/ 26 h 191"/>
                        <a:gd name="T16" fmla="*/ 8 w 147"/>
                        <a:gd name="T17" fmla="*/ 30 h 191"/>
                        <a:gd name="T18" fmla="*/ 0 w 147"/>
                        <a:gd name="T19" fmla="*/ 39 h 191"/>
                        <a:gd name="T20" fmla="*/ 4 w 147"/>
                        <a:gd name="T21" fmla="*/ 58 h 191"/>
                        <a:gd name="T22" fmla="*/ 6 w 147"/>
                        <a:gd name="T23" fmla="*/ 77 h 191"/>
                        <a:gd name="T24" fmla="*/ 15 w 147"/>
                        <a:gd name="T25" fmla="*/ 92 h 191"/>
                        <a:gd name="T26" fmla="*/ 27 w 147"/>
                        <a:gd name="T27" fmla="*/ 107 h 191"/>
                        <a:gd name="T28" fmla="*/ 21 w 147"/>
                        <a:gd name="T29" fmla="*/ 125 h 191"/>
                        <a:gd name="T30" fmla="*/ 28 w 147"/>
                        <a:gd name="T31" fmla="*/ 150 h 191"/>
                        <a:gd name="T32" fmla="*/ 28 w 147"/>
                        <a:gd name="T33" fmla="*/ 170 h 191"/>
                        <a:gd name="T34" fmla="*/ 36 w 147"/>
                        <a:gd name="T35" fmla="*/ 187 h 191"/>
                        <a:gd name="T36" fmla="*/ 53 w 147"/>
                        <a:gd name="T37" fmla="*/ 191 h 191"/>
                        <a:gd name="T38" fmla="*/ 55 w 147"/>
                        <a:gd name="T39" fmla="*/ 172 h 191"/>
                        <a:gd name="T40" fmla="*/ 62 w 147"/>
                        <a:gd name="T41" fmla="*/ 155 h 191"/>
                        <a:gd name="T42" fmla="*/ 74 w 147"/>
                        <a:gd name="T43" fmla="*/ 131 h 191"/>
                        <a:gd name="T44" fmla="*/ 87 w 147"/>
                        <a:gd name="T45" fmla="*/ 107 h 191"/>
                        <a:gd name="T46" fmla="*/ 85 w 147"/>
                        <a:gd name="T47" fmla="*/ 90 h 191"/>
                        <a:gd name="T48" fmla="*/ 89 w 147"/>
                        <a:gd name="T49" fmla="*/ 71 h 191"/>
                        <a:gd name="T50" fmla="*/ 104 w 147"/>
                        <a:gd name="T51" fmla="*/ 54 h 191"/>
                        <a:gd name="T52" fmla="*/ 122 w 147"/>
                        <a:gd name="T53" fmla="*/ 35 h 191"/>
                        <a:gd name="T54" fmla="*/ 138 w 147"/>
                        <a:gd name="T55" fmla="*/ 28 h 191"/>
                        <a:gd name="T56" fmla="*/ 147 w 147"/>
                        <a:gd name="T57" fmla="*/ 13 h 191"/>
                        <a:gd name="T58" fmla="*/ 134 w 147"/>
                        <a:gd name="T59" fmla="*/ 0 h 1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</a:cxnLst>
                      <a:rect l="0" t="0" r="r" b="b"/>
                      <a:pathLst>
                        <a:path w="147" h="191">
                          <a:moveTo>
                            <a:pt x="134" y="0"/>
                          </a:moveTo>
                          <a:lnTo>
                            <a:pt x="115" y="11"/>
                          </a:lnTo>
                          <a:lnTo>
                            <a:pt x="98" y="9"/>
                          </a:lnTo>
                          <a:lnTo>
                            <a:pt x="79" y="3"/>
                          </a:lnTo>
                          <a:lnTo>
                            <a:pt x="57" y="3"/>
                          </a:lnTo>
                          <a:lnTo>
                            <a:pt x="40" y="7"/>
                          </a:lnTo>
                          <a:lnTo>
                            <a:pt x="44" y="16"/>
                          </a:lnTo>
                          <a:lnTo>
                            <a:pt x="23" y="26"/>
                          </a:lnTo>
                          <a:lnTo>
                            <a:pt x="8" y="30"/>
                          </a:lnTo>
                          <a:lnTo>
                            <a:pt x="0" y="39"/>
                          </a:lnTo>
                          <a:lnTo>
                            <a:pt x="4" y="58"/>
                          </a:lnTo>
                          <a:lnTo>
                            <a:pt x="6" y="77"/>
                          </a:lnTo>
                          <a:lnTo>
                            <a:pt x="15" y="92"/>
                          </a:lnTo>
                          <a:lnTo>
                            <a:pt x="27" y="107"/>
                          </a:lnTo>
                          <a:lnTo>
                            <a:pt x="21" y="125"/>
                          </a:lnTo>
                          <a:lnTo>
                            <a:pt x="28" y="150"/>
                          </a:lnTo>
                          <a:lnTo>
                            <a:pt x="28" y="170"/>
                          </a:lnTo>
                          <a:lnTo>
                            <a:pt x="36" y="187"/>
                          </a:lnTo>
                          <a:lnTo>
                            <a:pt x="53" y="191"/>
                          </a:lnTo>
                          <a:lnTo>
                            <a:pt x="55" y="172"/>
                          </a:lnTo>
                          <a:lnTo>
                            <a:pt x="62" y="155"/>
                          </a:lnTo>
                          <a:lnTo>
                            <a:pt x="74" y="131"/>
                          </a:lnTo>
                          <a:lnTo>
                            <a:pt x="87" y="107"/>
                          </a:lnTo>
                          <a:lnTo>
                            <a:pt x="85" y="90"/>
                          </a:lnTo>
                          <a:lnTo>
                            <a:pt x="89" y="71"/>
                          </a:lnTo>
                          <a:lnTo>
                            <a:pt x="104" y="54"/>
                          </a:lnTo>
                          <a:lnTo>
                            <a:pt x="122" y="35"/>
                          </a:lnTo>
                          <a:lnTo>
                            <a:pt x="138" y="28"/>
                          </a:lnTo>
                          <a:lnTo>
                            <a:pt x="147" y="13"/>
                          </a:lnTo>
                          <a:lnTo>
                            <a:pt x="134" y="0"/>
                          </a:lnTo>
                          <a:close/>
                        </a:path>
                      </a:pathLst>
                    </a:custGeom>
                    <a:grpFill/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s-CO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4" name="Freeform 43">
                      <a:extLst>
                        <a:ext uri="{FF2B5EF4-FFF2-40B4-BE49-F238E27FC236}">
                          <a16:creationId xmlns:a16="http://schemas.microsoft.com/office/drawing/2014/main" id="{A3E70690-837E-4F8B-AAC2-F6965F59960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86801" y="3289995"/>
                      <a:ext cx="529914" cy="639888"/>
                    </a:xfrm>
                    <a:custGeom>
                      <a:avLst/>
                      <a:gdLst>
                        <a:gd name="T0" fmla="*/ 493 w 523"/>
                        <a:gd name="T1" fmla="*/ 462 h 637"/>
                        <a:gd name="T2" fmla="*/ 457 w 523"/>
                        <a:gd name="T3" fmla="*/ 440 h 637"/>
                        <a:gd name="T4" fmla="*/ 425 w 523"/>
                        <a:gd name="T5" fmla="*/ 445 h 637"/>
                        <a:gd name="T6" fmla="*/ 391 w 523"/>
                        <a:gd name="T7" fmla="*/ 453 h 637"/>
                        <a:gd name="T8" fmla="*/ 373 w 523"/>
                        <a:gd name="T9" fmla="*/ 402 h 637"/>
                        <a:gd name="T10" fmla="*/ 333 w 523"/>
                        <a:gd name="T11" fmla="*/ 383 h 637"/>
                        <a:gd name="T12" fmla="*/ 307 w 523"/>
                        <a:gd name="T13" fmla="*/ 419 h 637"/>
                        <a:gd name="T14" fmla="*/ 328 w 523"/>
                        <a:gd name="T15" fmla="*/ 462 h 637"/>
                        <a:gd name="T16" fmla="*/ 305 w 523"/>
                        <a:gd name="T17" fmla="*/ 485 h 637"/>
                        <a:gd name="T18" fmla="*/ 275 w 523"/>
                        <a:gd name="T19" fmla="*/ 506 h 637"/>
                        <a:gd name="T20" fmla="*/ 237 w 523"/>
                        <a:gd name="T21" fmla="*/ 521 h 637"/>
                        <a:gd name="T22" fmla="*/ 196 w 523"/>
                        <a:gd name="T23" fmla="*/ 534 h 637"/>
                        <a:gd name="T24" fmla="*/ 153 w 523"/>
                        <a:gd name="T25" fmla="*/ 603 h 637"/>
                        <a:gd name="T26" fmla="*/ 130 w 523"/>
                        <a:gd name="T27" fmla="*/ 633 h 637"/>
                        <a:gd name="T28" fmla="*/ 115 w 523"/>
                        <a:gd name="T29" fmla="*/ 626 h 637"/>
                        <a:gd name="T30" fmla="*/ 96 w 523"/>
                        <a:gd name="T31" fmla="*/ 594 h 637"/>
                        <a:gd name="T32" fmla="*/ 100 w 523"/>
                        <a:gd name="T33" fmla="*/ 549 h 637"/>
                        <a:gd name="T34" fmla="*/ 109 w 523"/>
                        <a:gd name="T35" fmla="*/ 513 h 637"/>
                        <a:gd name="T36" fmla="*/ 102 w 523"/>
                        <a:gd name="T37" fmla="*/ 477 h 637"/>
                        <a:gd name="T38" fmla="*/ 74 w 523"/>
                        <a:gd name="T39" fmla="*/ 470 h 637"/>
                        <a:gd name="T40" fmla="*/ 42 w 523"/>
                        <a:gd name="T41" fmla="*/ 477 h 637"/>
                        <a:gd name="T42" fmla="*/ 13 w 523"/>
                        <a:gd name="T43" fmla="*/ 459 h 637"/>
                        <a:gd name="T44" fmla="*/ 8 w 523"/>
                        <a:gd name="T45" fmla="*/ 412 h 637"/>
                        <a:gd name="T46" fmla="*/ 10 w 523"/>
                        <a:gd name="T47" fmla="*/ 376 h 637"/>
                        <a:gd name="T48" fmla="*/ 10 w 523"/>
                        <a:gd name="T49" fmla="*/ 335 h 637"/>
                        <a:gd name="T50" fmla="*/ 19 w 523"/>
                        <a:gd name="T51" fmla="*/ 295 h 637"/>
                        <a:gd name="T52" fmla="*/ 21 w 523"/>
                        <a:gd name="T53" fmla="*/ 263 h 637"/>
                        <a:gd name="T54" fmla="*/ 27 w 523"/>
                        <a:gd name="T55" fmla="*/ 231 h 637"/>
                        <a:gd name="T56" fmla="*/ 30 w 523"/>
                        <a:gd name="T57" fmla="*/ 207 h 637"/>
                        <a:gd name="T58" fmla="*/ 27 w 523"/>
                        <a:gd name="T59" fmla="*/ 169 h 637"/>
                        <a:gd name="T60" fmla="*/ 28 w 523"/>
                        <a:gd name="T61" fmla="*/ 152 h 637"/>
                        <a:gd name="T62" fmla="*/ 44 w 523"/>
                        <a:gd name="T63" fmla="*/ 107 h 637"/>
                        <a:gd name="T64" fmla="*/ 49 w 523"/>
                        <a:gd name="T65" fmla="*/ 66 h 637"/>
                        <a:gd name="T66" fmla="*/ 59 w 523"/>
                        <a:gd name="T67" fmla="*/ 23 h 637"/>
                        <a:gd name="T68" fmla="*/ 89 w 523"/>
                        <a:gd name="T69" fmla="*/ 13 h 637"/>
                        <a:gd name="T70" fmla="*/ 117 w 523"/>
                        <a:gd name="T71" fmla="*/ 17 h 637"/>
                        <a:gd name="T72" fmla="*/ 138 w 523"/>
                        <a:gd name="T73" fmla="*/ 0 h 637"/>
                        <a:gd name="T74" fmla="*/ 154 w 523"/>
                        <a:gd name="T75" fmla="*/ 42 h 637"/>
                        <a:gd name="T76" fmla="*/ 156 w 523"/>
                        <a:gd name="T77" fmla="*/ 74 h 637"/>
                        <a:gd name="T78" fmla="*/ 170 w 523"/>
                        <a:gd name="T79" fmla="*/ 98 h 637"/>
                        <a:gd name="T80" fmla="*/ 209 w 523"/>
                        <a:gd name="T81" fmla="*/ 106 h 637"/>
                        <a:gd name="T82" fmla="*/ 232 w 523"/>
                        <a:gd name="T83" fmla="*/ 130 h 637"/>
                        <a:gd name="T84" fmla="*/ 267 w 523"/>
                        <a:gd name="T85" fmla="*/ 106 h 637"/>
                        <a:gd name="T86" fmla="*/ 284 w 523"/>
                        <a:gd name="T87" fmla="*/ 83 h 637"/>
                        <a:gd name="T88" fmla="*/ 303 w 523"/>
                        <a:gd name="T89" fmla="*/ 87 h 637"/>
                        <a:gd name="T90" fmla="*/ 348 w 523"/>
                        <a:gd name="T91" fmla="*/ 104 h 637"/>
                        <a:gd name="T92" fmla="*/ 356 w 523"/>
                        <a:gd name="T93" fmla="*/ 137 h 637"/>
                        <a:gd name="T94" fmla="*/ 384 w 523"/>
                        <a:gd name="T95" fmla="*/ 160 h 637"/>
                        <a:gd name="T96" fmla="*/ 395 w 523"/>
                        <a:gd name="T97" fmla="*/ 203 h 637"/>
                        <a:gd name="T98" fmla="*/ 391 w 523"/>
                        <a:gd name="T99" fmla="*/ 235 h 637"/>
                        <a:gd name="T100" fmla="*/ 393 w 523"/>
                        <a:gd name="T101" fmla="*/ 263 h 637"/>
                        <a:gd name="T102" fmla="*/ 429 w 523"/>
                        <a:gd name="T103" fmla="*/ 276 h 637"/>
                        <a:gd name="T104" fmla="*/ 446 w 523"/>
                        <a:gd name="T105" fmla="*/ 297 h 637"/>
                        <a:gd name="T106" fmla="*/ 470 w 523"/>
                        <a:gd name="T107" fmla="*/ 310 h 637"/>
                        <a:gd name="T108" fmla="*/ 512 w 523"/>
                        <a:gd name="T109" fmla="*/ 331 h 637"/>
                        <a:gd name="T110" fmla="*/ 510 w 523"/>
                        <a:gd name="T111" fmla="*/ 466 h 63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523" h="637">
                          <a:moveTo>
                            <a:pt x="510" y="466"/>
                          </a:moveTo>
                          <a:lnTo>
                            <a:pt x="493" y="462"/>
                          </a:lnTo>
                          <a:lnTo>
                            <a:pt x="478" y="449"/>
                          </a:lnTo>
                          <a:lnTo>
                            <a:pt x="457" y="440"/>
                          </a:lnTo>
                          <a:lnTo>
                            <a:pt x="437" y="436"/>
                          </a:lnTo>
                          <a:lnTo>
                            <a:pt x="425" y="445"/>
                          </a:lnTo>
                          <a:lnTo>
                            <a:pt x="408" y="453"/>
                          </a:lnTo>
                          <a:lnTo>
                            <a:pt x="391" y="453"/>
                          </a:lnTo>
                          <a:lnTo>
                            <a:pt x="378" y="430"/>
                          </a:lnTo>
                          <a:lnTo>
                            <a:pt x="373" y="402"/>
                          </a:lnTo>
                          <a:lnTo>
                            <a:pt x="354" y="387"/>
                          </a:lnTo>
                          <a:lnTo>
                            <a:pt x="333" y="383"/>
                          </a:lnTo>
                          <a:lnTo>
                            <a:pt x="316" y="397"/>
                          </a:lnTo>
                          <a:lnTo>
                            <a:pt x="307" y="419"/>
                          </a:lnTo>
                          <a:lnTo>
                            <a:pt x="314" y="442"/>
                          </a:lnTo>
                          <a:lnTo>
                            <a:pt x="328" y="462"/>
                          </a:lnTo>
                          <a:lnTo>
                            <a:pt x="320" y="475"/>
                          </a:lnTo>
                          <a:lnTo>
                            <a:pt x="305" y="485"/>
                          </a:lnTo>
                          <a:lnTo>
                            <a:pt x="294" y="496"/>
                          </a:lnTo>
                          <a:lnTo>
                            <a:pt x="275" y="506"/>
                          </a:lnTo>
                          <a:lnTo>
                            <a:pt x="249" y="506"/>
                          </a:lnTo>
                          <a:lnTo>
                            <a:pt x="237" y="521"/>
                          </a:lnTo>
                          <a:lnTo>
                            <a:pt x="215" y="530"/>
                          </a:lnTo>
                          <a:lnTo>
                            <a:pt x="196" y="534"/>
                          </a:lnTo>
                          <a:lnTo>
                            <a:pt x="168" y="573"/>
                          </a:lnTo>
                          <a:lnTo>
                            <a:pt x="153" y="603"/>
                          </a:lnTo>
                          <a:lnTo>
                            <a:pt x="141" y="620"/>
                          </a:lnTo>
                          <a:lnTo>
                            <a:pt x="130" y="633"/>
                          </a:lnTo>
                          <a:lnTo>
                            <a:pt x="117" y="637"/>
                          </a:lnTo>
                          <a:lnTo>
                            <a:pt x="115" y="626"/>
                          </a:lnTo>
                          <a:lnTo>
                            <a:pt x="111" y="603"/>
                          </a:lnTo>
                          <a:lnTo>
                            <a:pt x="96" y="594"/>
                          </a:lnTo>
                          <a:lnTo>
                            <a:pt x="109" y="564"/>
                          </a:lnTo>
                          <a:lnTo>
                            <a:pt x="100" y="549"/>
                          </a:lnTo>
                          <a:lnTo>
                            <a:pt x="96" y="528"/>
                          </a:lnTo>
                          <a:lnTo>
                            <a:pt x="109" y="513"/>
                          </a:lnTo>
                          <a:lnTo>
                            <a:pt x="109" y="492"/>
                          </a:lnTo>
                          <a:lnTo>
                            <a:pt x="102" y="477"/>
                          </a:lnTo>
                          <a:lnTo>
                            <a:pt x="89" y="464"/>
                          </a:lnTo>
                          <a:lnTo>
                            <a:pt x="74" y="470"/>
                          </a:lnTo>
                          <a:lnTo>
                            <a:pt x="60" y="479"/>
                          </a:lnTo>
                          <a:lnTo>
                            <a:pt x="42" y="477"/>
                          </a:lnTo>
                          <a:lnTo>
                            <a:pt x="30" y="464"/>
                          </a:lnTo>
                          <a:lnTo>
                            <a:pt x="13" y="459"/>
                          </a:lnTo>
                          <a:lnTo>
                            <a:pt x="0" y="430"/>
                          </a:lnTo>
                          <a:lnTo>
                            <a:pt x="8" y="412"/>
                          </a:lnTo>
                          <a:lnTo>
                            <a:pt x="12" y="387"/>
                          </a:lnTo>
                          <a:lnTo>
                            <a:pt x="10" y="376"/>
                          </a:lnTo>
                          <a:lnTo>
                            <a:pt x="10" y="355"/>
                          </a:lnTo>
                          <a:lnTo>
                            <a:pt x="10" y="335"/>
                          </a:lnTo>
                          <a:lnTo>
                            <a:pt x="13" y="316"/>
                          </a:lnTo>
                          <a:lnTo>
                            <a:pt x="19" y="295"/>
                          </a:lnTo>
                          <a:lnTo>
                            <a:pt x="15" y="280"/>
                          </a:lnTo>
                          <a:lnTo>
                            <a:pt x="21" y="263"/>
                          </a:lnTo>
                          <a:lnTo>
                            <a:pt x="30" y="250"/>
                          </a:lnTo>
                          <a:lnTo>
                            <a:pt x="27" y="231"/>
                          </a:lnTo>
                          <a:lnTo>
                            <a:pt x="34" y="220"/>
                          </a:lnTo>
                          <a:lnTo>
                            <a:pt x="30" y="207"/>
                          </a:lnTo>
                          <a:lnTo>
                            <a:pt x="27" y="190"/>
                          </a:lnTo>
                          <a:lnTo>
                            <a:pt x="27" y="169"/>
                          </a:lnTo>
                          <a:lnTo>
                            <a:pt x="19" y="158"/>
                          </a:lnTo>
                          <a:lnTo>
                            <a:pt x="28" y="152"/>
                          </a:lnTo>
                          <a:lnTo>
                            <a:pt x="45" y="130"/>
                          </a:lnTo>
                          <a:lnTo>
                            <a:pt x="44" y="107"/>
                          </a:lnTo>
                          <a:lnTo>
                            <a:pt x="53" y="90"/>
                          </a:lnTo>
                          <a:lnTo>
                            <a:pt x="49" y="66"/>
                          </a:lnTo>
                          <a:lnTo>
                            <a:pt x="53" y="47"/>
                          </a:lnTo>
                          <a:lnTo>
                            <a:pt x="59" y="23"/>
                          </a:lnTo>
                          <a:lnTo>
                            <a:pt x="74" y="21"/>
                          </a:lnTo>
                          <a:lnTo>
                            <a:pt x="89" y="13"/>
                          </a:lnTo>
                          <a:lnTo>
                            <a:pt x="104" y="21"/>
                          </a:lnTo>
                          <a:lnTo>
                            <a:pt x="117" y="17"/>
                          </a:lnTo>
                          <a:lnTo>
                            <a:pt x="128" y="6"/>
                          </a:lnTo>
                          <a:lnTo>
                            <a:pt x="138" y="0"/>
                          </a:lnTo>
                          <a:lnTo>
                            <a:pt x="147" y="15"/>
                          </a:lnTo>
                          <a:lnTo>
                            <a:pt x="154" y="42"/>
                          </a:lnTo>
                          <a:lnTo>
                            <a:pt x="145" y="55"/>
                          </a:lnTo>
                          <a:lnTo>
                            <a:pt x="156" y="74"/>
                          </a:lnTo>
                          <a:lnTo>
                            <a:pt x="164" y="87"/>
                          </a:lnTo>
                          <a:lnTo>
                            <a:pt x="170" y="98"/>
                          </a:lnTo>
                          <a:lnTo>
                            <a:pt x="186" y="100"/>
                          </a:lnTo>
                          <a:lnTo>
                            <a:pt x="209" y="106"/>
                          </a:lnTo>
                          <a:lnTo>
                            <a:pt x="215" y="119"/>
                          </a:lnTo>
                          <a:lnTo>
                            <a:pt x="232" y="130"/>
                          </a:lnTo>
                          <a:lnTo>
                            <a:pt x="250" y="121"/>
                          </a:lnTo>
                          <a:lnTo>
                            <a:pt x="267" y="106"/>
                          </a:lnTo>
                          <a:lnTo>
                            <a:pt x="273" y="89"/>
                          </a:lnTo>
                          <a:lnTo>
                            <a:pt x="284" y="83"/>
                          </a:lnTo>
                          <a:lnTo>
                            <a:pt x="294" y="70"/>
                          </a:lnTo>
                          <a:lnTo>
                            <a:pt x="303" y="87"/>
                          </a:lnTo>
                          <a:lnTo>
                            <a:pt x="318" y="98"/>
                          </a:lnTo>
                          <a:lnTo>
                            <a:pt x="348" y="104"/>
                          </a:lnTo>
                          <a:lnTo>
                            <a:pt x="354" y="119"/>
                          </a:lnTo>
                          <a:lnTo>
                            <a:pt x="356" y="137"/>
                          </a:lnTo>
                          <a:lnTo>
                            <a:pt x="367" y="149"/>
                          </a:lnTo>
                          <a:lnTo>
                            <a:pt x="384" y="160"/>
                          </a:lnTo>
                          <a:lnTo>
                            <a:pt x="384" y="181"/>
                          </a:lnTo>
                          <a:lnTo>
                            <a:pt x="395" y="203"/>
                          </a:lnTo>
                          <a:lnTo>
                            <a:pt x="401" y="220"/>
                          </a:lnTo>
                          <a:lnTo>
                            <a:pt x="391" y="235"/>
                          </a:lnTo>
                          <a:lnTo>
                            <a:pt x="380" y="256"/>
                          </a:lnTo>
                          <a:lnTo>
                            <a:pt x="393" y="263"/>
                          </a:lnTo>
                          <a:lnTo>
                            <a:pt x="418" y="263"/>
                          </a:lnTo>
                          <a:lnTo>
                            <a:pt x="429" y="276"/>
                          </a:lnTo>
                          <a:lnTo>
                            <a:pt x="427" y="295"/>
                          </a:lnTo>
                          <a:lnTo>
                            <a:pt x="446" y="297"/>
                          </a:lnTo>
                          <a:lnTo>
                            <a:pt x="454" y="310"/>
                          </a:lnTo>
                          <a:lnTo>
                            <a:pt x="470" y="310"/>
                          </a:lnTo>
                          <a:lnTo>
                            <a:pt x="484" y="327"/>
                          </a:lnTo>
                          <a:lnTo>
                            <a:pt x="512" y="331"/>
                          </a:lnTo>
                          <a:lnTo>
                            <a:pt x="523" y="312"/>
                          </a:lnTo>
                          <a:lnTo>
                            <a:pt x="510" y="466"/>
                          </a:lnTo>
                          <a:close/>
                        </a:path>
                      </a:pathLst>
                    </a:custGeom>
                    <a:grpFill/>
                    <a:ln w="317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s-CO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5" name="Freeform 44">
                      <a:extLst>
                        <a:ext uri="{FF2B5EF4-FFF2-40B4-BE49-F238E27FC236}">
                          <a16:creationId xmlns:a16="http://schemas.microsoft.com/office/drawing/2014/main" id="{4F09A141-FB1B-446C-B4EF-5B6F3D66BCE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298081" y="2881149"/>
                      <a:ext cx="880489" cy="316429"/>
                    </a:xfrm>
                    <a:custGeom>
                      <a:avLst/>
                      <a:gdLst>
                        <a:gd name="T0" fmla="*/ 5 w 869"/>
                        <a:gd name="T1" fmla="*/ 250 h 315"/>
                        <a:gd name="T2" fmla="*/ 47 w 869"/>
                        <a:gd name="T3" fmla="*/ 210 h 315"/>
                        <a:gd name="T4" fmla="*/ 81 w 869"/>
                        <a:gd name="T5" fmla="*/ 174 h 315"/>
                        <a:gd name="T6" fmla="*/ 130 w 869"/>
                        <a:gd name="T7" fmla="*/ 30 h 315"/>
                        <a:gd name="T8" fmla="*/ 167 w 869"/>
                        <a:gd name="T9" fmla="*/ 22 h 315"/>
                        <a:gd name="T10" fmla="*/ 201 w 869"/>
                        <a:gd name="T11" fmla="*/ 28 h 315"/>
                        <a:gd name="T12" fmla="*/ 237 w 869"/>
                        <a:gd name="T13" fmla="*/ 28 h 315"/>
                        <a:gd name="T14" fmla="*/ 286 w 869"/>
                        <a:gd name="T15" fmla="*/ 28 h 315"/>
                        <a:gd name="T16" fmla="*/ 321 w 869"/>
                        <a:gd name="T17" fmla="*/ 24 h 315"/>
                        <a:gd name="T18" fmla="*/ 363 w 869"/>
                        <a:gd name="T19" fmla="*/ 24 h 315"/>
                        <a:gd name="T20" fmla="*/ 397 w 869"/>
                        <a:gd name="T21" fmla="*/ 39 h 315"/>
                        <a:gd name="T22" fmla="*/ 429 w 869"/>
                        <a:gd name="T23" fmla="*/ 26 h 315"/>
                        <a:gd name="T24" fmla="*/ 455 w 869"/>
                        <a:gd name="T25" fmla="*/ 11 h 315"/>
                        <a:gd name="T26" fmla="*/ 491 w 869"/>
                        <a:gd name="T27" fmla="*/ 19 h 315"/>
                        <a:gd name="T28" fmla="*/ 513 w 869"/>
                        <a:gd name="T29" fmla="*/ 11 h 315"/>
                        <a:gd name="T30" fmla="*/ 545 w 869"/>
                        <a:gd name="T31" fmla="*/ 20 h 315"/>
                        <a:gd name="T32" fmla="*/ 585 w 869"/>
                        <a:gd name="T33" fmla="*/ 30 h 315"/>
                        <a:gd name="T34" fmla="*/ 618 w 869"/>
                        <a:gd name="T35" fmla="*/ 41 h 315"/>
                        <a:gd name="T36" fmla="*/ 664 w 869"/>
                        <a:gd name="T37" fmla="*/ 32 h 315"/>
                        <a:gd name="T38" fmla="*/ 859 w 869"/>
                        <a:gd name="T39" fmla="*/ 293 h 315"/>
                        <a:gd name="T40" fmla="*/ 833 w 869"/>
                        <a:gd name="T41" fmla="*/ 304 h 315"/>
                        <a:gd name="T42" fmla="*/ 782 w 869"/>
                        <a:gd name="T43" fmla="*/ 304 h 315"/>
                        <a:gd name="T44" fmla="*/ 741 w 869"/>
                        <a:gd name="T45" fmla="*/ 297 h 315"/>
                        <a:gd name="T46" fmla="*/ 716 w 869"/>
                        <a:gd name="T47" fmla="*/ 274 h 315"/>
                        <a:gd name="T48" fmla="*/ 692 w 869"/>
                        <a:gd name="T49" fmla="*/ 261 h 315"/>
                        <a:gd name="T50" fmla="*/ 650 w 869"/>
                        <a:gd name="T51" fmla="*/ 235 h 315"/>
                        <a:gd name="T52" fmla="*/ 594 w 869"/>
                        <a:gd name="T53" fmla="*/ 227 h 315"/>
                        <a:gd name="T54" fmla="*/ 551 w 869"/>
                        <a:gd name="T55" fmla="*/ 255 h 315"/>
                        <a:gd name="T56" fmla="*/ 509 w 869"/>
                        <a:gd name="T57" fmla="*/ 257 h 315"/>
                        <a:gd name="T58" fmla="*/ 444 w 869"/>
                        <a:gd name="T59" fmla="*/ 257 h 315"/>
                        <a:gd name="T60" fmla="*/ 398 w 869"/>
                        <a:gd name="T61" fmla="*/ 246 h 315"/>
                        <a:gd name="T62" fmla="*/ 353 w 869"/>
                        <a:gd name="T63" fmla="*/ 240 h 315"/>
                        <a:gd name="T64" fmla="*/ 310 w 869"/>
                        <a:gd name="T65" fmla="*/ 261 h 315"/>
                        <a:gd name="T66" fmla="*/ 272 w 869"/>
                        <a:gd name="T67" fmla="*/ 270 h 315"/>
                        <a:gd name="T68" fmla="*/ 229 w 869"/>
                        <a:gd name="T69" fmla="*/ 263 h 315"/>
                        <a:gd name="T70" fmla="*/ 186 w 869"/>
                        <a:gd name="T71" fmla="*/ 272 h 315"/>
                        <a:gd name="T72" fmla="*/ 160 w 869"/>
                        <a:gd name="T73" fmla="*/ 283 h 315"/>
                        <a:gd name="T74" fmla="*/ 114 w 869"/>
                        <a:gd name="T75" fmla="*/ 291 h 315"/>
                        <a:gd name="T76" fmla="*/ 75 w 869"/>
                        <a:gd name="T77" fmla="*/ 315 h 315"/>
                        <a:gd name="T78" fmla="*/ 49 w 869"/>
                        <a:gd name="T79" fmla="*/ 306 h 315"/>
                        <a:gd name="T80" fmla="*/ 37 w 869"/>
                        <a:gd name="T81" fmla="*/ 276 h 315"/>
                        <a:gd name="T82" fmla="*/ 0 w 869"/>
                        <a:gd name="T83" fmla="*/ 272 h 3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</a:cxnLst>
                      <a:rect l="0" t="0" r="r" b="b"/>
                      <a:pathLst>
                        <a:path w="869" h="315">
                          <a:moveTo>
                            <a:pt x="0" y="272"/>
                          </a:moveTo>
                          <a:lnTo>
                            <a:pt x="5" y="250"/>
                          </a:lnTo>
                          <a:lnTo>
                            <a:pt x="20" y="231"/>
                          </a:lnTo>
                          <a:lnTo>
                            <a:pt x="47" y="210"/>
                          </a:lnTo>
                          <a:lnTo>
                            <a:pt x="69" y="195"/>
                          </a:lnTo>
                          <a:lnTo>
                            <a:pt x="81" y="174"/>
                          </a:lnTo>
                          <a:lnTo>
                            <a:pt x="79" y="152"/>
                          </a:lnTo>
                          <a:lnTo>
                            <a:pt x="130" y="30"/>
                          </a:lnTo>
                          <a:lnTo>
                            <a:pt x="156" y="32"/>
                          </a:lnTo>
                          <a:lnTo>
                            <a:pt x="167" y="22"/>
                          </a:lnTo>
                          <a:lnTo>
                            <a:pt x="184" y="15"/>
                          </a:lnTo>
                          <a:lnTo>
                            <a:pt x="201" y="28"/>
                          </a:lnTo>
                          <a:lnTo>
                            <a:pt x="222" y="19"/>
                          </a:lnTo>
                          <a:lnTo>
                            <a:pt x="237" y="28"/>
                          </a:lnTo>
                          <a:lnTo>
                            <a:pt x="263" y="19"/>
                          </a:lnTo>
                          <a:lnTo>
                            <a:pt x="286" y="28"/>
                          </a:lnTo>
                          <a:lnTo>
                            <a:pt x="304" y="32"/>
                          </a:lnTo>
                          <a:lnTo>
                            <a:pt x="321" y="24"/>
                          </a:lnTo>
                          <a:lnTo>
                            <a:pt x="336" y="30"/>
                          </a:lnTo>
                          <a:lnTo>
                            <a:pt x="363" y="24"/>
                          </a:lnTo>
                          <a:lnTo>
                            <a:pt x="378" y="34"/>
                          </a:lnTo>
                          <a:lnTo>
                            <a:pt x="397" y="39"/>
                          </a:lnTo>
                          <a:lnTo>
                            <a:pt x="414" y="30"/>
                          </a:lnTo>
                          <a:lnTo>
                            <a:pt x="429" y="26"/>
                          </a:lnTo>
                          <a:lnTo>
                            <a:pt x="442" y="17"/>
                          </a:lnTo>
                          <a:lnTo>
                            <a:pt x="455" y="11"/>
                          </a:lnTo>
                          <a:lnTo>
                            <a:pt x="477" y="7"/>
                          </a:lnTo>
                          <a:lnTo>
                            <a:pt x="491" y="19"/>
                          </a:lnTo>
                          <a:lnTo>
                            <a:pt x="496" y="0"/>
                          </a:lnTo>
                          <a:lnTo>
                            <a:pt x="513" y="11"/>
                          </a:lnTo>
                          <a:lnTo>
                            <a:pt x="532" y="7"/>
                          </a:lnTo>
                          <a:lnTo>
                            <a:pt x="545" y="20"/>
                          </a:lnTo>
                          <a:lnTo>
                            <a:pt x="562" y="26"/>
                          </a:lnTo>
                          <a:lnTo>
                            <a:pt x="585" y="30"/>
                          </a:lnTo>
                          <a:lnTo>
                            <a:pt x="602" y="43"/>
                          </a:lnTo>
                          <a:lnTo>
                            <a:pt x="618" y="41"/>
                          </a:lnTo>
                          <a:lnTo>
                            <a:pt x="632" y="34"/>
                          </a:lnTo>
                          <a:lnTo>
                            <a:pt x="664" y="32"/>
                          </a:lnTo>
                          <a:lnTo>
                            <a:pt x="869" y="272"/>
                          </a:lnTo>
                          <a:lnTo>
                            <a:pt x="859" y="293"/>
                          </a:lnTo>
                          <a:lnTo>
                            <a:pt x="844" y="293"/>
                          </a:lnTo>
                          <a:lnTo>
                            <a:pt x="833" y="304"/>
                          </a:lnTo>
                          <a:lnTo>
                            <a:pt x="805" y="304"/>
                          </a:lnTo>
                          <a:lnTo>
                            <a:pt x="782" y="304"/>
                          </a:lnTo>
                          <a:lnTo>
                            <a:pt x="765" y="295"/>
                          </a:lnTo>
                          <a:lnTo>
                            <a:pt x="741" y="297"/>
                          </a:lnTo>
                          <a:lnTo>
                            <a:pt x="733" y="283"/>
                          </a:lnTo>
                          <a:lnTo>
                            <a:pt x="716" y="274"/>
                          </a:lnTo>
                          <a:lnTo>
                            <a:pt x="699" y="276"/>
                          </a:lnTo>
                          <a:lnTo>
                            <a:pt x="692" y="261"/>
                          </a:lnTo>
                          <a:lnTo>
                            <a:pt x="679" y="248"/>
                          </a:lnTo>
                          <a:lnTo>
                            <a:pt x="650" y="235"/>
                          </a:lnTo>
                          <a:lnTo>
                            <a:pt x="628" y="238"/>
                          </a:lnTo>
                          <a:lnTo>
                            <a:pt x="594" y="227"/>
                          </a:lnTo>
                          <a:lnTo>
                            <a:pt x="573" y="238"/>
                          </a:lnTo>
                          <a:lnTo>
                            <a:pt x="551" y="255"/>
                          </a:lnTo>
                          <a:lnTo>
                            <a:pt x="526" y="248"/>
                          </a:lnTo>
                          <a:lnTo>
                            <a:pt x="509" y="257"/>
                          </a:lnTo>
                          <a:lnTo>
                            <a:pt x="477" y="251"/>
                          </a:lnTo>
                          <a:lnTo>
                            <a:pt x="444" y="257"/>
                          </a:lnTo>
                          <a:lnTo>
                            <a:pt x="421" y="251"/>
                          </a:lnTo>
                          <a:lnTo>
                            <a:pt x="398" y="246"/>
                          </a:lnTo>
                          <a:lnTo>
                            <a:pt x="378" y="257"/>
                          </a:lnTo>
                          <a:lnTo>
                            <a:pt x="353" y="240"/>
                          </a:lnTo>
                          <a:lnTo>
                            <a:pt x="333" y="251"/>
                          </a:lnTo>
                          <a:lnTo>
                            <a:pt x="310" y="261"/>
                          </a:lnTo>
                          <a:lnTo>
                            <a:pt x="289" y="259"/>
                          </a:lnTo>
                          <a:lnTo>
                            <a:pt x="272" y="270"/>
                          </a:lnTo>
                          <a:lnTo>
                            <a:pt x="246" y="270"/>
                          </a:lnTo>
                          <a:lnTo>
                            <a:pt x="229" y="263"/>
                          </a:lnTo>
                          <a:lnTo>
                            <a:pt x="205" y="263"/>
                          </a:lnTo>
                          <a:lnTo>
                            <a:pt x="186" y="272"/>
                          </a:lnTo>
                          <a:lnTo>
                            <a:pt x="167" y="274"/>
                          </a:lnTo>
                          <a:lnTo>
                            <a:pt x="160" y="283"/>
                          </a:lnTo>
                          <a:lnTo>
                            <a:pt x="133" y="285"/>
                          </a:lnTo>
                          <a:lnTo>
                            <a:pt x="114" y="291"/>
                          </a:lnTo>
                          <a:lnTo>
                            <a:pt x="92" y="304"/>
                          </a:lnTo>
                          <a:lnTo>
                            <a:pt x="75" y="315"/>
                          </a:lnTo>
                          <a:lnTo>
                            <a:pt x="64" y="302"/>
                          </a:lnTo>
                          <a:lnTo>
                            <a:pt x="49" y="306"/>
                          </a:lnTo>
                          <a:lnTo>
                            <a:pt x="41" y="291"/>
                          </a:lnTo>
                          <a:lnTo>
                            <a:pt x="37" y="276"/>
                          </a:lnTo>
                          <a:lnTo>
                            <a:pt x="20" y="270"/>
                          </a:lnTo>
                          <a:lnTo>
                            <a:pt x="0" y="272"/>
                          </a:lnTo>
                          <a:close/>
                        </a:path>
                      </a:pathLst>
                    </a:custGeom>
                    <a:grpFill/>
                    <a:ln w="317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s-CO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6" name="Freeform 45">
                      <a:extLst>
                        <a:ext uri="{FF2B5EF4-FFF2-40B4-BE49-F238E27FC236}">
                          <a16:creationId xmlns:a16="http://schemas.microsoft.com/office/drawing/2014/main" id="{65547962-1A06-440E-B08F-AC0A8532573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796585" y="3727972"/>
                      <a:ext cx="1219915" cy="835772"/>
                    </a:xfrm>
                    <a:custGeom>
                      <a:avLst/>
                      <a:gdLst>
                        <a:gd name="T0" fmla="*/ 930 w 1204"/>
                        <a:gd name="T1" fmla="*/ 47 h 832"/>
                        <a:gd name="T2" fmla="*/ 965 w 1204"/>
                        <a:gd name="T3" fmla="*/ 70 h 832"/>
                        <a:gd name="T4" fmla="*/ 982 w 1204"/>
                        <a:gd name="T5" fmla="*/ 130 h 832"/>
                        <a:gd name="T6" fmla="*/ 1020 w 1204"/>
                        <a:gd name="T7" fmla="*/ 167 h 832"/>
                        <a:gd name="T8" fmla="*/ 980 w 1204"/>
                        <a:gd name="T9" fmla="*/ 212 h 832"/>
                        <a:gd name="T10" fmla="*/ 888 w 1204"/>
                        <a:gd name="T11" fmla="*/ 340 h 832"/>
                        <a:gd name="T12" fmla="*/ 941 w 1204"/>
                        <a:gd name="T13" fmla="*/ 349 h 832"/>
                        <a:gd name="T14" fmla="*/ 975 w 1204"/>
                        <a:gd name="T15" fmla="*/ 383 h 832"/>
                        <a:gd name="T16" fmla="*/ 1012 w 1204"/>
                        <a:gd name="T17" fmla="*/ 423 h 832"/>
                        <a:gd name="T18" fmla="*/ 1063 w 1204"/>
                        <a:gd name="T19" fmla="*/ 462 h 832"/>
                        <a:gd name="T20" fmla="*/ 1080 w 1204"/>
                        <a:gd name="T21" fmla="*/ 522 h 832"/>
                        <a:gd name="T22" fmla="*/ 1112 w 1204"/>
                        <a:gd name="T23" fmla="*/ 558 h 832"/>
                        <a:gd name="T24" fmla="*/ 1125 w 1204"/>
                        <a:gd name="T25" fmla="*/ 624 h 832"/>
                        <a:gd name="T26" fmla="*/ 1155 w 1204"/>
                        <a:gd name="T27" fmla="*/ 669 h 832"/>
                        <a:gd name="T28" fmla="*/ 1168 w 1204"/>
                        <a:gd name="T29" fmla="*/ 721 h 832"/>
                        <a:gd name="T30" fmla="*/ 1204 w 1204"/>
                        <a:gd name="T31" fmla="*/ 783 h 832"/>
                        <a:gd name="T32" fmla="*/ 1159 w 1204"/>
                        <a:gd name="T33" fmla="*/ 832 h 832"/>
                        <a:gd name="T34" fmla="*/ 1133 w 1204"/>
                        <a:gd name="T35" fmla="*/ 768 h 832"/>
                        <a:gd name="T36" fmla="*/ 1091 w 1204"/>
                        <a:gd name="T37" fmla="*/ 654 h 832"/>
                        <a:gd name="T38" fmla="*/ 1029 w 1204"/>
                        <a:gd name="T39" fmla="*/ 558 h 832"/>
                        <a:gd name="T40" fmla="*/ 935 w 1204"/>
                        <a:gd name="T41" fmla="*/ 592 h 832"/>
                        <a:gd name="T42" fmla="*/ 871 w 1204"/>
                        <a:gd name="T43" fmla="*/ 676 h 832"/>
                        <a:gd name="T44" fmla="*/ 834 w 1204"/>
                        <a:gd name="T45" fmla="*/ 654 h 832"/>
                        <a:gd name="T46" fmla="*/ 783 w 1204"/>
                        <a:gd name="T47" fmla="*/ 646 h 832"/>
                        <a:gd name="T48" fmla="*/ 807 w 1204"/>
                        <a:gd name="T49" fmla="*/ 695 h 832"/>
                        <a:gd name="T50" fmla="*/ 380 w 1204"/>
                        <a:gd name="T51" fmla="*/ 699 h 832"/>
                        <a:gd name="T52" fmla="*/ 318 w 1204"/>
                        <a:gd name="T53" fmla="*/ 721 h 832"/>
                        <a:gd name="T54" fmla="*/ 258 w 1204"/>
                        <a:gd name="T55" fmla="*/ 710 h 832"/>
                        <a:gd name="T56" fmla="*/ 202 w 1204"/>
                        <a:gd name="T57" fmla="*/ 669 h 832"/>
                        <a:gd name="T58" fmla="*/ 217 w 1204"/>
                        <a:gd name="T59" fmla="*/ 614 h 832"/>
                        <a:gd name="T60" fmla="*/ 247 w 1204"/>
                        <a:gd name="T61" fmla="*/ 558 h 832"/>
                        <a:gd name="T62" fmla="*/ 198 w 1204"/>
                        <a:gd name="T63" fmla="*/ 571 h 832"/>
                        <a:gd name="T64" fmla="*/ 113 w 1204"/>
                        <a:gd name="T65" fmla="*/ 580 h 832"/>
                        <a:gd name="T66" fmla="*/ 63 w 1204"/>
                        <a:gd name="T67" fmla="*/ 535 h 832"/>
                        <a:gd name="T68" fmla="*/ 14 w 1204"/>
                        <a:gd name="T69" fmla="*/ 494 h 832"/>
                        <a:gd name="T70" fmla="*/ 134 w 1204"/>
                        <a:gd name="T71" fmla="*/ 398 h 832"/>
                        <a:gd name="T72" fmla="*/ 164 w 1204"/>
                        <a:gd name="T73" fmla="*/ 344 h 832"/>
                        <a:gd name="T74" fmla="*/ 189 w 1204"/>
                        <a:gd name="T75" fmla="*/ 295 h 832"/>
                        <a:gd name="T76" fmla="*/ 194 w 1204"/>
                        <a:gd name="T77" fmla="*/ 257 h 832"/>
                        <a:gd name="T78" fmla="*/ 247 w 1204"/>
                        <a:gd name="T79" fmla="*/ 242 h 832"/>
                        <a:gd name="T80" fmla="*/ 281 w 1204"/>
                        <a:gd name="T81" fmla="*/ 214 h 832"/>
                        <a:gd name="T82" fmla="*/ 318 w 1204"/>
                        <a:gd name="T83" fmla="*/ 186 h 832"/>
                        <a:gd name="T84" fmla="*/ 360 w 1204"/>
                        <a:gd name="T85" fmla="*/ 167 h 832"/>
                        <a:gd name="T86" fmla="*/ 395 w 1204"/>
                        <a:gd name="T87" fmla="*/ 137 h 832"/>
                        <a:gd name="T88" fmla="*/ 461 w 1204"/>
                        <a:gd name="T89" fmla="*/ 148 h 832"/>
                        <a:gd name="T90" fmla="*/ 510 w 1204"/>
                        <a:gd name="T91" fmla="*/ 154 h 832"/>
                        <a:gd name="T92" fmla="*/ 572 w 1204"/>
                        <a:gd name="T93" fmla="*/ 126 h 832"/>
                        <a:gd name="T94" fmla="*/ 631 w 1204"/>
                        <a:gd name="T95" fmla="*/ 107 h 832"/>
                        <a:gd name="T96" fmla="*/ 717 w 1204"/>
                        <a:gd name="T97" fmla="*/ 77 h 832"/>
                        <a:gd name="T98" fmla="*/ 753 w 1204"/>
                        <a:gd name="T99" fmla="*/ 47 h 832"/>
                        <a:gd name="T100" fmla="*/ 813 w 1204"/>
                        <a:gd name="T101" fmla="*/ 47 h 832"/>
                        <a:gd name="T102" fmla="*/ 892 w 1204"/>
                        <a:gd name="T103" fmla="*/ 26 h 8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</a:cxnLst>
                      <a:rect l="0" t="0" r="r" b="b"/>
                      <a:pathLst>
                        <a:path w="1204" h="832">
                          <a:moveTo>
                            <a:pt x="911" y="0"/>
                          </a:moveTo>
                          <a:lnTo>
                            <a:pt x="918" y="17"/>
                          </a:lnTo>
                          <a:lnTo>
                            <a:pt x="920" y="32"/>
                          </a:lnTo>
                          <a:lnTo>
                            <a:pt x="930" y="47"/>
                          </a:lnTo>
                          <a:lnTo>
                            <a:pt x="943" y="56"/>
                          </a:lnTo>
                          <a:lnTo>
                            <a:pt x="963" y="45"/>
                          </a:lnTo>
                          <a:lnTo>
                            <a:pt x="975" y="62"/>
                          </a:lnTo>
                          <a:lnTo>
                            <a:pt x="965" y="70"/>
                          </a:lnTo>
                          <a:lnTo>
                            <a:pt x="969" y="90"/>
                          </a:lnTo>
                          <a:lnTo>
                            <a:pt x="971" y="101"/>
                          </a:lnTo>
                          <a:lnTo>
                            <a:pt x="982" y="107"/>
                          </a:lnTo>
                          <a:lnTo>
                            <a:pt x="982" y="130"/>
                          </a:lnTo>
                          <a:lnTo>
                            <a:pt x="995" y="137"/>
                          </a:lnTo>
                          <a:lnTo>
                            <a:pt x="999" y="147"/>
                          </a:lnTo>
                          <a:lnTo>
                            <a:pt x="1016" y="152"/>
                          </a:lnTo>
                          <a:lnTo>
                            <a:pt x="1020" y="167"/>
                          </a:lnTo>
                          <a:lnTo>
                            <a:pt x="1014" y="180"/>
                          </a:lnTo>
                          <a:lnTo>
                            <a:pt x="1001" y="186"/>
                          </a:lnTo>
                          <a:lnTo>
                            <a:pt x="997" y="201"/>
                          </a:lnTo>
                          <a:lnTo>
                            <a:pt x="980" y="212"/>
                          </a:lnTo>
                          <a:lnTo>
                            <a:pt x="961" y="216"/>
                          </a:lnTo>
                          <a:lnTo>
                            <a:pt x="858" y="336"/>
                          </a:lnTo>
                          <a:lnTo>
                            <a:pt x="873" y="346"/>
                          </a:lnTo>
                          <a:lnTo>
                            <a:pt x="888" y="340"/>
                          </a:lnTo>
                          <a:lnTo>
                            <a:pt x="901" y="351"/>
                          </a:lnTo>
                          <a:lnTo>
                            <a:pt x="922" y="340"/>
                          </a:lnTo>
                          <a:lnTo>
                            <a:pt x="928" y="351"/>
                          </a:lnTo>
                          <a:lnTo>
                            <a:pt x="941" y="349"/>
                          </a:lnTo>
                          <a:lnTo>
                            <a:pt x="948" y="362"/>
                          </a:lnTo>
                          <a:lnTo>
                            <a:pt x="950" y="385"/>
                          </a:lnTo>
                          <a:lnTo>
                            <a:pt x="961" y="394"/>
                          </a:lnTo>
                          <a:lnTo>
                            <a:pt x="975" y="383"/>
                          </a:lnTo>
                          <a:lnTo>
                            <a:pt x="978" y="396"/>
                          </a:lnTo>
                          <a:lnTo>
                            <a:pt x="992" y="406"/>
                          </a:lnTo>
                          <a:lnTo>
                            <a:pt x="1005" y="406"/>
                          </a:lnTo>
                          <a:lnTo>
                            <a:pt x="1012" y="423"/>
                          </a:lnTo>
                          <a:lnTo>
                            <a:pt x="1027" y="434"/>
                          </a:lnTo>
                          <a:lnTo>
                            <a:pt x="1046" y="443"/>
                          </a:lnTo>
                          <a:lnTo>
                            <a:pt x="1046" y="456"/>
                          </a:lnTo>
                          <a:lnTo>
                            <a:pt x="1063" y="462"/>
                          </a:lnTo>
                          <a:lnTo>
                            <a:pt x="1072" y="479"/>
                          </a:lnTo>
                          <a:lnTo>
                            <a:pt x="1069" y="494"/>
                          </a:lnTo>
                          <a:lnTo>
                            <a:pt x="1078" y="509"/>
                          </a:lnTo>
                          <a:lnTo>
                            <a:pt x="1080" y="522"/>
                          </a:lnTo>
                          <a:lnTo>
                            <a:pt x="1084" y="541"/>
                          </a:lnTo>
                          <a:lnTo>
                            <a:pt x="1104" y="528"/>
                          </a:lnTo>
                          <a:lnTo>
                            <a:pt x="1104" y="547"/>
                          </a:lnTo>
                          <a:lnTo>
                            <a:pt x="1112" y="558"/>
                          </a:lnTo>
                          <a:lnTo>
                            <a:pt x="1108" y="577"/>
                          </a:lnTo>
                          <a:lnTo>
                            <a:pt x="1101" y="592"/>
                          </a:lnTo>
                          <a:lnTo>
                            <a:pt x="1119" y="610"/>
                          </a:lnTo>
                          <a:lnTo>
                            <a:pt x="1125" y="624"/>
                          </a:lnTo>
                          <a:lnTo>
                            <a:pt x="1136" y="629"/>
                          </a:lnTo>
                          <a:lnTo>
                            <a:pt x="1136" y="644"/>
                          </a:lnTo>
                          <a:lnTo>
                            <a:pt x="1138" y="659"/>
                          </a:lnTo>
                          <a:lnTo>
                            <a:pt x="1155" y="669"/>
                          </a:lnTo>
                          <a:lnTo>
                            <a:pt x="1157" y="682"/>
                          </a:lnTo>
                          <a:lnTo>
                            <a:pt x="1165" y="689"/>
                          </a:lnTo>
                          <a:lnTo>
                            <a:pt x="1161" y="704"/>
                          </a:lnTo>
                          <a:lnTo>
                            <a:pt x="1168" y="721"/>
                          </a:lnTo>
                          <a:lnTo>
                            <a:pt x="1182" y="736"/>
                          </a:lnTo>
                          <a:lnTo>
                            <a:pt x="1178" y="764"/>
                          </a:lnTo>
                          <a:lnTo>
                            <a:pt x="1193" y="770"/>
                          </a:lnTo>
                          <a:lnTo>
                            <a:pt x="1204" y="783"/>
                          </a:lnTo>
                          <a:lnTo>
                            <a:pt x="1193" y="800"/>
                          </a:lnTo>
                          <a:lnTo>
                            <a:pt x="1204" y="828"/>
                          </a:lnTo>
                          <a:lnTo>
                            <a:pt x="1182" y="826"/>
                          </a:lnTo>
                          <a:lnTo>
                            <a:pt x="1159" y="832"/>
                          </a:lnTo>
                          <a:lnTo>
                            <a:pt x="1133" y="832"/>
                          </a:lnTo>
                          <a:lnTo>
                            <a:pt x="1131" y="813"/>
                          </a:lnTo>
                          <a:lnTo>
                            <a:pt x="1127" y="794"/>
                          </a:lnTo>
                          <a:lnTo>
                            <a:pt x="1133" y="768"/>
                          </a:lnTo>
                          <a:lnTo>
                            <a:pt x="1123" y="736"/>
                          </a:lnTo>
                          <a:lnTo>
                            <a:pt x="1104" y="712"/>
                          </a:lnTo>
                          <a:lnTo>
                            <a:pt x="1101" y="687"/>
                          </a:lnTo>
                          <a:lnTo>
                            <a:pt x="1091" y="654"/>
                          </a:lnTo>
                          <a:lnTo>
                            <a:pt x="1067" y="639"/>
                          </a:lnTo>
                          <a:lnTo>
                            <a:pt x="1052" y="616"/>
                          </a:lnTo>
                          <a:lnTo>
                            <a:pt x="1040" y="582"/>
                          </a:lnTo>
                          <a:lnTo>
                            <a:pt x="1029" y="558"/>
                          </a:lnTo>
                          <a:lnTo>
                            <a:pt x="1007" y="545"/>
                          </a:lnTo>
                          <a:lnTo>
                            <a:pt x="980" y="552"/>
                          </a:lnTo>
                          <a:lnTo>
                            <a:pt x="960" y="573"/>
                          </a:lnTo>
                          <a:lnTo>
                            <a:pt x="935" y="592"/>
                          </a:lnTo>
                          <a:lnTo>
                            <a:pt x="905" y="635"/>
                          </a:lnTo>
                          <a:lnTo>
                            <a:pt x="884" y="639"/>
                          </a:lnTo>
                          <a:lnTo>
                            <a:pt x="866" y="654"/>
                          </a:lnTo>
                          <a:lnTo>
                            <a:pt x="871" y="676"/>
                          </a:lnTo>
                          <a:lnTo>
                            <a:pt x="881" y="685"/>
                          </a:lnTo>
                          <a:lnTo>
                            <a:pt x="860" y="682"/>
                          </a:lnTo>
                          <a:lnTo>
                            <a:pt x="843" y="672"/>
                          </a:lnTo>
                          <a:lnTo>
                            <a:pt x="834" y="654"/>
                          </a:lnTo>
                          <a:lnTo>
                            <a:pt x="828" y="633"/>
                          </a:lnTo>
                          <a:lnTo>
                            <a:pt x="813" y="624"/>
                          </a:lnTo>
                          <a:lnTo>
                            <a:pt x="796" y="627"/>
                          </a:lnTo>
                          <a:lnTo>
                            <a:pt x="783" y="646"/>
                          </a:lnTo>
                          <a:lnTo>
                            <a:pt x="777" y="663"/>
                          </a:lnTo>
                          <a:lnTo>
                            <a:pt x="787" y="669"/>
                          </a:lnTo>
                          <a:lnTo>
                            <a:pt x="790" y="682"/>
                          </a:lnTo>
                          <a:lnTo>
                            <a:pt x="807" y="695"/>
                          </a:lnTo>
                          <a:lnTo>
                            <a:pt x="429" y="710"/>
                          </a:lnTo>
                          <a:lnTo>
                            <a:pt x="409" y="708"/>
                          </a:lnTo>
                          <a:lnTo>
                            <a:pt x="397" y="701"/>
                          </a:lnTo>
                          <a:lnTo>
                            <a:pt x="380" y="699"/>
                          </a:lnTo>
                          <a:lnTo>
                            <a:pt x="365" y="708"/>
                          </a:lnTo>
                          <a:lnTo>
                            <a:pt x="347" y="710"/>
                          </a:lnTo>
                          <a:lnTo>
                            <a:pt x="326" y="710"/>
                          </a:lnTo>
                          <a:lnTo>
                            <a:pt x="318" y="721"/>
                          </a:lnTo>
                          <a:lnTo>
                            <a:pt x="303" y="721"/>
                          </a:lnTo>
                          <a:lnTo>
                            <a:pt x="292" y="712"/>
                          </a:lnTo>
                          <a:lnTo>
                            <a:pt x="281" y="706"/>
                          </a:lnTo>
                          <a:lnTo>
                            <a:pt x="258" y="710"/>
                          </a:lnTo>
                          <a:lnTo>
                            <a:pt x="241" y="706"/>
                          </a:lnTo>
                          <a:lnTo>
                            <a:pt x="228" y="689"/>
                          </a:lnTo>
                          <a:lnTo>
                            <a:pt x="217" y="676"/>
                          </a:lnTo>
                          <a:lnTo>
                            <a:pt x="202" y="669"/>
                          </a:lnTo>
                          <a:lnTo>
                            <a:pt x="204" y="654"/>
                          </a:lnTo>
                          <a:lnTo>
                            <a:pt x="217" y="646"/>
                          </a:lnTo>
                          <a:lnTo>
                            <a:pt x="217" y="631"/>
                          </a:lnTo>
                          <a:lnTo>
                            <a:pt x="217" y="614"/>
                          </a:lnTo>
                          <a:lnTo>
                            <a:pt x="224" y="599"/>
                          </a:lnTo>
                          <a:lnTo>
                            <a:pt x="241" y="588"/>
                          </a:lnTo>
                          <a:lnTo>
                            <a:pt x="252" y="573"/>
                          </a:lnTo>
                          <a:lnTo>
                            <a:pt x="247" y="558"/>
                          </a:lnTo>
                          <a:lnTo>
                            <a:pt x="236" y="554"/>
                          </a:lnTo>
                          <a:lnTo>
                            <a:pt x="222" y="565"/>
                          </a:lnTo>
                          <a:lnTo>
                            <a:pt x="209" y="560"/>
                          </a:lnTo>
                          <a:lnTo>
                            <a:pt x="198" y="571"/>
                          </a:lnTo>
                          <a:lnTo>
                            <a:pt x="177" y="567"/>
                          </a:lnTo>
                          <a:lnTo>
                            <a:pt x="168" y="578"/>
                          </a:lnTo>
                          <a:lnTo>
                            <a:pt x="128" y="563"/>
                          </a:lnTo>
                          <a:lnTo>
                            <a:pt x="113" y="580"/>
                          </a:lnTo>
                          <a:lnTo>
                            <a:pt x="102" y="567"/>
                          </a:lnTo>
                          <a:lnTo>
                            <a:pt x="85" y="560"/>
                          </a:lnTo>
                          <a:lnTo>
                            <a:pt x="70" y="560"/>
                          </a:lnTo>
                          <a:lnTo>
                            <a:pt x="63" y="535"/>
                          </a:lnTo>
                          <a:lnTo>
                            <a:pt x="55" y="520"/>
                          </a:lnTo>
                          <a:lnTo>
                            <a:pt x="46" y="507"/>
                          </a:lnTo>
                          <a:lnTo>
                            <a:pt x="31" y="496"/>
                          </a:lnTo>
                          <a:lnTo>
                            <a:pt x="14" y="494"/>
                          </a:lnTo>
                          <a:lnTo>
                            <a:pt x="0" y="485"/>
                          </a:lnTo>
                          <a:lnTo>
                            <a:pt x="96" y="413"/>
                          </a:lnTo>
                          <a:lnTo>
                            <a:pt x="113" y="402"/>
                          </a:lnTo>
                          <a:lnTo>
                            <a:pt x="134" y="398"/>
                          </a:lnTo>
                          <a:lnTo>
                            <a:pt x="145" y="379"/>
                          </a:lnTo>
                          <a:lnTo>
                            <a:pt x="162" y="374"/>
                          </a:lnTo>
                          <a:lnTo>
                            <a:pt x="166" y="355"/>
                          </a:lnTo>
                          <a:lnTo>
                            <a:pt x="164" y="344"/>
                          </a:lnTo>
                          <a:lnTo>
                            <a:pt x="174" y="336"/>
                          </a:lnTo>
                          <a:lnTo>
                            <a:pt x="162" y="321"/>
                          </a:lnTo>
                          <a:lnTo>
                            <a:pt x="174" y="304"/>
                          </a:lnTo>
                          <a:lnTo>
                            <a:pt x="189" y="295"/>
                          </a:lnTo>
                          <a:lnTo>
                            <a:pt x="205" y="295"/>
                          </a:lnTo>
                          <a:lnTo>
                            <a:pt x="202" y="282"/>
                          </a:lnTo>
                          <a:lnTo>
                            <a:pt x="207" y="270"/>
                          </a:lnTo>
                          <a:lnTo>
                            <a:pt x="194" y="257"/>
                          </a:lnTo>
                          <a:lnTo>
                            <a:pt x="209" y="242"/>
                          </a:lnTo>
                          <a:lnTo>
                            <a:pt x="224" y="240"/>
                          </a:lnTo>
                          <a:lnTo>
                            <a:pt x="237" y="227"/>
                          </a:lnTo>
                          <a:lnTo>
                            <a:pt x="247" y="242"/>
                          </a:lnTo>
                          <a:lnTo>
                            <a:pt x="262" y="235"/>
                          </a:lnTo>
                          <a:lnTo>
                            <a:pt x="256" y="218"/>
                          </a:lnTo>
                          <a:lnTo>
                            <a:pt x="273" y="224"/>
                          </a:lnTo>
                          <a:lnTo>
                            <a:pt x="281" y="214"/>
                          </a:lnTo>
                          <a:lnTo>
                            <a:pt x="283" y="201"/>
                          </a:lnTo>
                          <a:lnTo>
                            <a:pt x="296" y="201"/>
                          </a:lnTo>
                          <a:lnTo>
                            <a:pt x="303" y="186"/>
                          </a:lnTo>
                          <a:lnTo>
                            <a:pt x="318" y="186"/>
                          </a:lnTo>
                          <a:lnTo>
                            <a:pt x="318" y="177"/>
                          </a:lnTo>
                          <a:lnTo>
                            <a:pt x="343" y="182"/>
                          </a:lnTo>
                          <a:lnTo>
                            <a:pt x="358" y="178"/>
                          </a:lnTo>
                          <a:lnTo>
                            <a:pt x="360" y="167"/>
                          </a:lnTo>
                          <a:lnTo>
                            <a:pt x="362" y="148"/>
                          </a:lnTo>
                          <a:lnTo>
                            <a:pt x="371" y="141"/>
                          </a:lnTo>
                          <a:lnTo>
                            <a:pt x="384" y="152"/>
                          </a:lnTo>
                          <a:lnTo>
                            <a:pt x="395" y="137"/>
                          </a:lnTo>
                          <a:lnTo>
                            <a:pt x="412" y="147"/>
                          </a:lnTo>
                          <a:lnTo>
                            <a:pt x="431" y="147"/>
                          </a:lnTo>
                          <a:lnTo>
                            <a:pt x="452" y="135"/>
                          </a:lnTo>
                          <a:lnTo>
                            <a:pt x="461" y="148"/>
                          </a:lnTo>
                          <a:lnTo>
                            <a:pt x="474" y="143"/>
                          </a:lnTo>
                          <a:lnTo>
                            <a:pt x="482" y="154"/>
                          </a:lnTo>
                          <a:lnTo>
                            <a:pt x="495" y="145"/>
                          </a:lnTo>
                          <a:lnTo>
                            <a:pt x="510" y="154"/>
                          </a:lnTo>
                          <a:lnTo>
                            <a:pt x="521" y="141"/>
                          </a:lnTo>
                          <a:lnTo>
                            <a:pt x="540" y="139"/>
                          </a:lnTo>
                          <a:lnTo>
                            <a:pt x="561" y="139"/>
                          </a:lnTo>
                          <a:lnTo>
                            <a:pt x="572" y="126"/>
                          </a:lnTo>
                          <a:lnTo>
                            <a:pt x="587" y="128"/>
                          </a:lnTo>
                          <a:lnTo>
                            <a:pt x="593" y="113"/>
                          </a:lnTo>
                          <a:lnTo>
                            <a:pt x="615" y="115"/>
                          </a:lnTo>
                          <a:lnTo>
                            <a:pt x="631" y="107"/>
                          </a:lnTo>
                          <a:lnTo>
                            <a:pt x="687" y="107"/>
                          </a:lnTo>
                          <a:lnTo>
                            <a:pt x="683" y="92"/>
                          </a:lnTo>
                          <a:lnTo>
                            <a:pt x="706" y="86"/>
                          </a:lnTo>
                          <a:lnTo>
                            <a:pt x="717" y="77"/>
                          </a:lnTo>
                          <a:lnTo>
                            <a:pt x="717" y="64"/>
                          </a:lnTo>
                          <a:lnTo>
                            <a:pt x="738" y="62"/>
                          </a:lnTo>
                          <a:lnTo>
                            <a:pt x="740" y="53"/>
                          </a:lnTo>
                          <a:lnTo>
                            <a:pt x="753" y="47"/>
                          </a:lnTo>
                          <a:lnTo>
                            <a:pt x="770" y="47"/>
                          </a:lnTo>
                          <a:lnTo>
                            <a:pt x="783" y="39"/>
                          </a:lnTo>
                          <a:lnTo>
                            <a:pt x="798" y="43"/>
                          </a:lnTo>
                          <a:lnTo>
                            <a:pt x="813" y="47"/>
                          </a:lnTo>
                          <a:lnTo>
                            <a:pt x="832" y="43"/>
                          </a:lnTo>
                          <a:lnTo>
                            <a:pt x="852" y="47"/>
                          </a:lnTo>
                          <a:lnTo>
                            <a:pt x="864" y="47"/>
                          </a:lnTo>
                          <a:lnTo>
                            <a:pt x="892" y="26"/>
                          </a:lnTo>
                          <a:lnTo>
                            <a:pt x="911" y="0"/>
                          </a:lnTo>
                          <a:close/>
                        </a:path>
                      </a:pathLst>
                    </a:custGeom>
                    <a:grpFill/>
                    <a:ln w="317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6737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O" sz="2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7" name="Freeform 46">
                      <a:extLst>
                        <a:ext uri="{FF2B5EF4-FFF2-40B4-BE49-F238E27FC236}">
                          <a16:creationId xmlns:a16="http://schemas.microsoft.com/office/drawing/2014/main" id="{5EE86E12-C3B2-449C-9666-EF98A4529BA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709448" y="3098128"/>
                      <a:ext cx="1057801" cy="1059783"/>
                    </a:xfrm>
                    <a:custGeom>
                      <a:avLst/>
                      <a:gdLst>
                        <a:gd name="T0" fmla="*/ 985 w 1044"/>
                        <a:gd name="T1" fmla="*/ 605 h 1055"/>
                        <a:gd name="T2" fmla="*/ 984 w 1044"/>
                        <a:gd name="T3" fmla="*/ 556 h 1055"/>
                        <a:gd name="T4" fmla="*/ 969 w 1044"/>
                        <a:gd name="T5" fmla="*/ 494 h 1055"/>
                        <a:gd name="T6" fmla="*/ 953 w 1044"/>
                        <a:gd name="T7" fmla="*/ 441 h 1055"/>
                        <a:gd name="T8" fmla="*/ 953 w 1044"/>
                        <a:gd name="T9" fmla="*/ 383 h 1055"/>
                        <a:gd name="T10" fmla="*/ 967 w 1044"/>
                        <a:gd name="T11" fmla="*/ 340 h 1055"/>
                        <a:gd name="T12" fmla="*/ 957 w 1044"/>
                        <a:gd name="T13" fmla="*/ 300 h 1055"/>
                        <a:gd name="T14" fmla="*/ 944 w 1044"/>
                        <a:gd name="T15" fmla="*/ 270 h 1055"/>
                        <a:gd name="T16" fmla="*/ 985 w 1044"/>
                        <a:gd name="T17" fmla="*/ 229 h 1055"/>
                        <a:gd name="T18" fmla="*/ 1000 w 1044"/>
                        <a:gd name="T19" fmla="*/ 188 h 1055"/>
                        <a:gd name="T20" fmla="*/ 995 w 1044"/>
                        <a:gd name="T21" fmla="*/ 141 h 1055"/>
                        <a:gd name="T22" fmla="*/ 1029 w 1044"/>
                        <a:gd name="T23" fmla="*/ 82 h 1055"/>
                        <a:gd name="T24" fmla="*/ 1027 w 1044"/>
                        <a:gd name="T25" fmla="*/ 47 h 1055"/>
                        <a:gd name="T26" fmla="*/ 1014 w 1044"/>
                        <a:gd name="T27" fmla="*/ 9 h 1055"/>
                        <a:gd name="T28" fmla="*/ 963 w 1044"/>
                        <a:gd name="T29" fmla="*/ 4 h 1055"/>
                        <a:gd name="T30" fmla="*/ 906 w 1044"/>
                        <a:gd name="T31" fmla="*/ 17 h 1055"/>
                        <a:gd name="T32" fmla="*/ 852 w 1044"/>
                        <a:gd name="T33" fmla="*/ 17 h 1055"/>
                        <a:gd name="T34" fmla="*/ 803 w 1044"/>
                        <a:gd name="T35" fmla="*/ 24 h 1055"/>
                        <a:gd name="T36" fmla="*/ 737 w 1044"/>
                        <a:gd name="T37" fmla="*/ 35 h 1055"/>
                        <a:gd name="T38" fmla="*/ 651 w 1044"/>
                        <a:gd name="T39" fmla="*/ 34 h 1055"/>
                        <a:gd name="T40" fmla="*/ 572 w 1044"/>
                        <a:gd name="T41" fmla="*/ 30 h 1055"/>
                        <a:gd name="T42" fmla="*/ 532 w 1044"/>
                        <a:gd name="T43" fmla="*/ 58 h 1055"/>
                        <a:gd name="T44" fmla="*/ 489 w 1044"/>
                        <a:gd name="T45" fmla="*/ 47 h 1055"/>
                        <a:gd name="T46" fmla="*/ 453 w 1044"/>
                        <a:gd name="T47" fmla="*/ 77 h 1055"/>
                        <a:gd name="T48" fmla="*/ 399 w 1044"/>
                        <a:gd name="T49" fmla="*/ 88 h 1055"/>
                        <a:gd name="T50" fmla="*/ 354 w 1044"/>
                        <a:gd name="T51" fmla="*/ 92 h 1055"/>
                        <a:gd name="T52" fmla="*/ 320 w 1044"/>
                        <a:gd name="T53" fmla="*/ 126 h 1055"/>
                        <a:gd name="T54" fmla="*/ 303 w 1044"/>
                        <a:gd name="T55" fmla="*/ 167 h 1055"/>
                        <a:gd name="T56" fmla="*/ 273 w 1044"/>
                        <a:gd name="T57" fmla="*/ 203 h 1055"/>
                        <a:gd name="T58" fmla="*/ 228 w 1044"/>
                        <a:gd name="T59" fmla="*/ 225 h 1055"/>
                        <a:gd name="T60" fmla="*/ 152 w 1044"/>
                        <a:gd name="T61" fmla="*/ 261 h 1055"/>
                        <a:gd name="T62" fmla="*/ 109 w 1044"/>
                        <a:gd name="T63" fmla="*/ 312 h 1055"/>
                        <a:gd name="T64" fmla="*/ 56 w 1044"/>
                        <a:gd name="T65" fmla="*/ 351 h 1055"/>
                        <a:gd name="T66" fmla="*/ 15 w 1044"/>
                        <a:gd name="T67" fmla="*/ 413 h 1055"/>
                        <a:gd name="T68" fmla="*/ 30 w 1044"/>
                        <a:gd name="T69" fmla="*/ 1036 h 1055"/>
                        <a:gd name="T70" fmla="*/ 81 w 1044"/>
                        <a:gd name="T71" fmla="*/ 1035 h 1055"/>
                        <a:gd name="T72" fmla="*/ 103 w 1044"/>
                        <a:gd name="T73" fmla="*/ 1055 h 1055"/>
                        <a:gd name="T74" fmla="*/ 145 w 1044"/>
                        <a:gd name="T75" fmla="*/ 1042 h 1055"/>
                        <a:gd name="T76" fmla="*/ 175 w 1044"/>
                        <a:gd name="T77" fmla="*/ 1023 h 1055"/>
                        <a:gd name="T78" fmla="*/ 220 w 1044"/>
                        <a:gd name="T79" fmla="*/ 1025 h 1055"/>
                        <a:gd name="T80" fmla="*/ 252 w 1044"/>
                        <a:gd name="T81" fmla="*/ 982 h 1055"/>
                        <a:gd name="T82" fmla="*/ 248 w 1044"/>
                        <a:gd name="T83" fmla="*/ 948 h 1055"/>
                        <a:gd name="T84" fmla="*/ 291 w 1044"/>
                        <a:gd name="T85" fmla="*/ 922 h 1055"/>
                        <a:gd name="T86" fmla="*/ 280 w 1044"/>
                        <a:gd name="T87" fmla="*/ 884 h 1055"/>
                        <a:gd name="T88" fmla="*/ 323 w 1044"/>
                        <a:gd name="T89" fmla="*/ 854 h 1055"/>
                        <a:gd name="T90" fmla="*/ 342 w 1044"/>
                        <a:gd name="T91" fmla="*/ 845 h 1055"/>
                        <a:gd name="T92" fmla="*/ 369 w 1044"/>
                        <a:gd name="T93" fmla="*/ 828 h 1055"/>
                        <a:gd name="T94" fmla="*/ 404 w 1044"/>
                        <a:gd name="T95" fmla="*/ 813 h 1055"/>
                        <a:gd name="T96" fmla="*/ 444 w 1044"/>
                        <a:gd name="T97" fmla="*/ 805 h 1055"/>
                        <a:gd name="T98" fmla="*/ 457 w 1044"/>
                        <a:gd name="T99" fmla="*/ 768 h 1055"/>
                        <a:gd name="T100" fmla="*/ 498 w 1044"/>
                        <a:gd name="T101" fmla="*/ 774 h 1055"/>
                        <a:gd name="T102" fmla="*/ 547 w 1044"/>
                        <a:gd name="T103" fmla="*/ 775 h 1055"/>
                        <a:gd name="T104" fmla="*/ 581 w 1044"/>
                        <a:gd name="T105" fmla="*/ 772 h 1055"/>
                        <a:gd name="T106" fmla="*/ 626 w 1044"/>
                        <a:gd name="T107" fmla="*/ 766 h 1055"/>
                        <a:gd name="T108" fmla="*/ 673 w 1044"/>
                        <a:gd name="T109" fmla="*/ 755 h 1055"/>
                        <a:gd name="T110" fmla="*/ 717 w 1044"/>
                        <a:gd name="T111" fmla="*/ 734 h 1055"/>
                        <a:gd name="T112" fmla="*/ 792 w 1044"/>
                        <a:gd name="T113" fmla="*/ 713 h 1055"/>
                        <a:gd name="T114" fmla="*/ 824 w 1044"/>
                        <a:gd name="T115" fmla="*/ 689 h 1055"/>
                        <a:gd name="T116" fmla="*/ 856 w 1044"/>
                        <a:gd name="T117" fmla="*/ 674 h 1055"/>
                        <a:gd name="T118" fmla="*/ 899 w 1044"/>
                        <a:gd name="T119" fmla="*/ 674 h 1055"/>
                        <a:gd name="T120" fmla="*/ 950 w 1044"/>
                        <a:gd name="T121" fmla="*/ 674 h 1055"/>
                        <a:gd name="T122" fmla="*/ 993 w 1044"/>
                        <a:gd name="T123" fmla="*/ 623 h 105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  <a:cxn ang="0">
                          <a:pos x="T122" y="T123"/>
                        </a:cxn>
                      </a:cxnLst>
                      <a:rect l="0" t="0" r="r" b="b"/>
                      <a:pathLst>
                        <a:path w="1044" h="1055">
                          <a:moveTo>
                            <a:pt x="993" y="623"/>
                          </a:moveTo>
                          <a:lnTo>
                            <a:pt x="997" y="610"/>
                          </a:lnTo>
                          <a:lnTo>
                            <a:pt x="985" y="605"/>
                          </a:lnTo>
                          <a:lnTo>
                            <a:pt x="1000" y="582"/>
                          </a:lnTo>
                          <a:lnTo>
                            <a:pt x="995" y="569"/>
                          </a:lnTo>
                          <a:lnTo>
                            <a:pt x="984" y="556"/>
                          </a:lnTo>
                          <a:lnTo>
                            <a:pt x="989" y="533"/>
                          </a:lnTo>
                          <a:lnTo>
                            <a:pt x="984" y="514"/>
                          </a:lnTo>
                          <a:lnTo>
                            <a:pt x="969" y="494"/>
                          </a:lnTo>
                          <a:lnTo>
                            <a:pt x="957" y="479"/>
                          </a:lnTo>
                          <a:lnTo>
                            <a:pt x="950" y="458"/>
                          </a:lnTo>
                          <a:lnTo>
                            <a:pt x="953" y="441"/>
                          </a:lnTo>
                          <a:lnTo>
                            <a:pt x="961" y="424"/>
                          </a:lnTo>
                          <a:lnTo>
                            <a:pt x="957" y="400"/>
                          </a:lnTo>
                          <a:lnTo>
                            <a:pt x="953" y="383"/>
                          </a:lnTo>
                          <a:lnTo>
                            <a:pt x="963" y="370"/>
                          </a:lnTo>
                          <a:lnTo>
                            <a:pt x="957" y="351"/>
                          </a:lnTo>
                          <a:lnTo>
                            <a:pt x="967" y="340"/>
                          </a:lnTo>
                          <a:lnTo>
                            <a:pt x="961" y="328"/>
                          </a:lnTo>
                          <a:lnTo>
                            <a:pt x="967" y="313"/>
                          </a:lnTo>
                          <a:lnTo>
                            <a:pt x="957" y="300"/>
                          </a:lnTo>
                          <a:lnTo>
                            <a:pt x="961" y="289"/>
                          </a:lnTo>
                          <a:lnTo>
                            <a:pt x="946" y="281"/>
                          </a:lnTo>
                          <a:lnTo>
                            <a:pt x="944" y="270"/>
                          </a:lnTo>
                          <a:lnTo>
                            <a:pt x="961" y="259"/>
                          </a:lnTo>
                          <a:lnTo>
                            <a:pt x="970" y="242"/>
                          </a:lnTo>
                          <a:lnTo>
                            <a:pt x="985" y="229"/>
                          </a:lnTo>
                          <a:lnTo>
                            <a:pt x="997" y="216"/>
                          </a:lnTo>
                          <a:lnTo>
                            <a:pt x="1004" y="203"/>
                          </a:lnTo>
                          <a:lnTo>
                            <a:pt x="1000" y="188"/>
                          </a:lnTo>
                          <a:lnTo>
                            <a:pt x="993" y="173"/>
                          </a:lnTo>
                          <a:lnTo>
                            <a:pt x="1000" y="158"/>
                          </a:lnTo>
                          <a:lnTo>
                            <a:pt x="995" y="141"/>
                          </a:lnTo>
                          <a:lnTo>
                            <a:pt x="1006" y="114"/>
                          </a:lnTo>
                          <a:lnTo>
                            <a:pt x="1017" y="101"/>
                          </a:lnTo>
                          <a:lnTo>
                            <a:pt x="1029" y="82"/>
                          </a:lnTo>
                          <a:lnTo>
                            <a:pt x="1044" y="69"/>
                          </a:lnTo>
                          <a:lnTo>
                            <a:pt x="1042" y="52"/>
                          </a:lnTo>
                          <a:lnTo>
                            <a:pt x="1027" y="47"/>
                          </a:lnTo>
                          <a:lnTo>
                            <a:pt x="1019" y="30"/>
                          </a:lnTo>
                          <a:lnTo>
                            <a:pt x="1027" y="22"/>
                          </a:lnTo>
                          <a:lnTo>
                            <a:pt x="1014" y="9"/>
                          </a:lnTo>
                          <a:lnTo>
                            <a:pt x="997" y="0"/>
                          </a:lnTo>
                          <a:lnTo>
                            <a:pt x="978" y="0"/>
                          </a:lnTo>
                          <a:lnTo>
                            <a:pt x="963" y="4"/>
                          </a:lnTo>
                          <a:lnTo>
                            <a:pt x="942" y="11"/>
                          </a:lnTo>
                          <a:lnTo>
                            <a:pt x="925" y="20"/>
                          </a:lnTo>
                          <a:lnTo>
                            <a:pt x="906" y="17"/>
                          </a:lnTo>
                          <a:lnTo>
                            <a:pt x="888" y="7"/>
                          </a:lnTo>
                          <a:lnTo>
                            <a:pt x="871" y="7"/>
                          </a:lnTo>
                          <a:lnTo>
                            <a:pt x="852" y="17"/>
                          </a:lnTo>
                          <a:lnTo>
                            <a:pt x="844" y="28"/>
                          </a:lnTo>
                          <a:lnTo>
                            <a:pt x="822" y="32"/>
                          </a:lnTo>
                          <a:lnTo>
                            <a:pt x="803" y="24"/>
                          </a:lnTo>
                          <a:lnTo>
                            <a:pt x="784" y="32"/>
                          </a:lnTo>
                          <a:lnTo>
                            <a:pt x="771" y="41"/>
                          </a:lnTo>
                          <a:lnTo>
                            <a:pt x="737" y="35"/>
                          </a:lnTo>
                          <a:lnTo>
                            <a:pt x="692" y="47"/>
                          </a:lnTo>
                          <a:lnTo>
                            <a:pt x="677" y="41"/>
                          </a:lnTo>
                          <a:lnTo>
                            <a:pt x="651" y="34"/>
                          </a:lnTo>
                          <a:lnTo>
                            <a:pt x="624" y="34"/>
                          </a:lnTo>
                          <a:lnTo>
                            <a:pt x="596" y="34"/>
                          </a:lnTo>
                          <a:lnTo>
                            <a:pt x="572" y="30"/>
                          </a:lnTo>
                          <a:lnTo>
                            <a:pt x="553" y="28"/>
                          </a:lnTo>
                          <a:lnTo>
                            <a:pt x="545" y="43"/>
                          </a:lnTo>
                          <a:lnTo>
                            <a:pt x="532" y="58"/>
                          </a:lnTo>
                          <a:lnTo>
                            <a:pt x="513" y="67"/>
                          </a:lnTo>
                          <a:lnTo>
                            <a:pt x="498" y="60"/>
                          </a:lnTo>
                          <a:lnTo>
                            <a:pt x="489" y="47"/>
                          </a:lnTo>
                          <a:lnTo>
                            <a:pt x="480" y="56"/>
                          </a:lnTo>
                          <a:lnTo>
                            <a:pt x="463" y="56"/>
                          </a:lnTo>
                          <a:lnTo>
                            <a:pt x="453" y="77"/>
                          </a:lnTo>
                          <a:lnTo>
                            <a:pt x="438" y="77"/>
                          </a:lnTo>
                          <a:lnTo>
                            <a:pt x="427" y="88"/>
                          </a:lnTo>
                          <a:lnTo>
                            <a:pt x="399" y="88"/>
                          </a:lnTo>
                          <a:lnTo>
                            <a:pt x="376" y="88"/>
                          </a:lnTo>
                          <a:lnTo>
                            <a:pt x="357" y="77"/>
                          </a:lnTo>
                          <a:lnTo>
                            <a:pt x="354" y="92"/>
                          </a:lnTo>
                          <a:lnTo>
                            <a:pt x="342" y="99"/>
                          </a:lnTo>
                          <a:lnTo>
                            <a:pt x="335" y="118"/>
                          </a:lnTo>
                          <a:lnTo>
                            <a:pt x="320" y="126"/>
                          </a:lnTo>
                          <a:lnTo>
                            <a:pt x="314" y="141"/>
                          </a:lnTo>
                          <a:lnTo>
                            <a:pt x="305" y="152"/>
                          </a:lnTo>
                          <a:lnTo>
                            <a:pt x="303" y="167"/>
                          </a:lnTo>
                          <a:lnTo>
                            <a:pt x="290" y="176"/>
                          </a:lnTo>
                          <a:lnTo>
                            <a:pt x="286" y="191"/>
                          </a:lnTo>
                          <a:lnTo>
                            <a:pt x="273" y="203"/>
                          </a:lnTo>
                          <a:lnTo>
                            <a:pt x="265" y="216"/>
                          </a:lnTo>
                          <a:lnTo>
                            <a:pt x="246" y="218"/>
                          </a:lnTo>
                          <a:lnTo>
                            <a:pt x="228" y="225"/>
                          </a:lnTo>
                          <a:lnTo>
                            <a:pt x="203" y="225"/>
                          </a:lnTo>
                          <a:lnTo>
                            <a:pt x="177" y="242"/>
                          </a:lnTo>
                          <a:lnTo>
                            <a:pt x="152" y="261"/>
                          </a:lnTo>
                          <a:lnTo>
                            <a:pt x="135" y="270"/>
                          </a:lnTo>
                          <a:lnTo>
                            <a:pt x="115" y="285"/>
                          </a:lnTo>
                          <a:lnTo>
                            <a:pt x="109" y="312"/>
                          </a:lnTo>
                          <a:lnTo>
                            <a:pt x="96" y="323"/>
                          </a:lnTo>
                          <a:lnTo>
                            <a:pt x="73" y="338"/>
                          </a:lnTo>
                          <a:lnTo>
                            <a:pt x="56" y="351"/>
                          </a:lnTo>
                          <a:lnTo>
                            <a:pt x="38" y="362"/>
                          </a:lnTo>
                          <a:lnTo>
                            <a:pt x="26" y="392"/>
                          </a:lnTo>
                          <a:lnTo>
                            <a:pt x="15" y="413"/>
                          </a:lnTo>
                          <a:lnTo>
                            <a:pt x="0" y="428"/>
                          </a:lnTo>
                          <a:lnTo>
                            <a:pt x="17" y="1025"/>
                          </a:lnTo>
                          <a:lnTo>
                            <a:pt x="30" y="1036"/>
                          </a:lnTo>
                          <a:lnTo>
                            <a:pt x="47" y="1031"/>
                          </a:lnTo>
                          <a:lnTo>
                            <a:pt x="58" y="1038"/>
                          </a:lnTo>
                          <a:lnTo>
                            <a:pt x="81" y="1035"/>
                          </a:lnTo>
                          <a:lnTo>
                            <a:pt x="83" y="1048"/>
                          </a:lnTo>
                          <a:lnTo>
                            <a:pt x="102" y="1044"/>
                          </a:lnTo>
                          <a:lnTo>
                            <a:pt x="103" y="1055"/>
                          </a:lnTo>
                          <a:lnTo>
                            <a:pt x="122" y="1048"/>
                          </a:lnTo>
                          <a:lnTo>
                            <a:pt x="130" y="1055"/>
                          </a:lnTo>
                          <a:lnTo>
                            <a:pt x="145" y="1042"/>
                          </a:lnTo>
                          <a:lnTo>
                            <a:pt x="143" y="1029"/>
                          </a:lnTo>
                          <a:lnTo>
                            <a:pt x="154" y="1016"/>
                          </a:lnTo>
                          <a:lnTo>
                            <a:pt x="175" y="1023"/>
                          </a:lnTo>
                          <a:lnTo>
                            <a:pt x="182" y="1040"/>
                          </a:lnTo>
                          <a:lnTo>
                            <a:pt x="199" y="1029"/>
                          </a:lnTo>
                          <a:lnTo>
                            <a:pt x="220" y="1025"/>
                          </a:lnTo>
                          <a:lnTo>
                            <a:pt x="231" y="1006"/>
                          </a:lnTo>
                          <a:lnTo>
                            <a:pt x="248" y="1001"/>
                          </a:lnTo>
                          <a:lnTo>
                            <a:pt x="252" y="982"/>
                          </a:lnTo>
                          <a:lnTo>
                            <a:pt x="250" y="971"/>
                          </a:lnTo>
                          <a:lnTo>
                            <a:pt x="260" y="963"/>
                          </a:lnTo>
                          <a:lnTo>
                            <a:pt x="248" y="948"/>
                          </a:lnTo>
                          <a:lnTo>
                            <a:pt x="260" y="931"/>
                          </a:lnTo>
                          <a:lnTo>
                            <a:pt x="275" y="922"/>
                          </a:lnTo>
                          <a:lnTo>
                            <a:pt x="291" y="922"/>
                          </a:lnTo>
                          <a:lnTo>
                            <a:pt x="288" y="909"/>
                          </a:lnTo>
                          <a:lnTo>
                            <a:pt x="293" y="897"/>
                          </a:lnTo>
                          <a:lnTo>
                            <a:pt x="280" y="884"/>
                          </a:lnTo>
                          <a:lnTo>
                            <a:pt x="295" y="869"/>
                          </a:lnTo>
                          <a:lnTo>
                            <a:pt x="310" y="867"/>
                          </a:lnTo>
                          <a:lnTo>
                            <a:pt x="323" y="854"/>
                          </a:lnTo>
                          <a:lnTo>
                            <a:pt x="333" y="869"/>
                          </a:lnTo>
                          <a:lnTo>
                            <a:pt x="348" y="862"/>
                          </a:lnTo>
                          <a:lnTo>
                            <a:pt x="342" y="845"/>
                          </a:lnTo>
                          <a:lnTo>
                            <a:pt x="359" y="851"/>
                          </a:lnTo>
                          <a:lnTo>
                            <a:pt x="367" y="841"/>
                          </a:lnTo>
                          <a:lnTo>
                            <a:pt x="369" y="828"/>
                          </a:lnTo>
                          <a:lnTo>
                            <a:pt x="382" y="828"/>
                          </a:lnTo>
                          <a:lnTo>
                            <a:pt x="389" y="813"/>
                          </a:lnTo>
                          <a:lnTo>
                            <a:pt x="404" y="813"/>
                          </a:lnTo>
                          <a:lnTo>
                            <a:pt x="404" y="804"/>
                          </a:lnTo>
                          <a:lnTo>
                            <a:pt x="429" y="809"/>
                          </a:lnTo>
                          <a:lnTo>
                            <a:pt x="444" y="805"/>
                          </a:lnTo>
                          <a:lnTo>
                            <a:pt x="446" y="794"/>
                          </a:lnTo>
                          <a:lnTo>
                            <a:pt x="448" y="775"/>
                          </a:lnTo>
                          <a:lnTo>
                            <a:pt x="457" y="768"/>
                          </a:lnTo>
                          <a:lnTo>
                            <a:pt x="470" y="779"/>
                          </a:lnTo>
                          <a:lnTo>
                            <a:pt x="481" y="764"/>
                          </a:lnTo>
                          <a:lnTo>
                            <a:pt x="498" y="774"/>
                          </a:lnTo>
                          <a:lnTo>
                            <a:pt x="517" y="774"/>
                          </a:lnTo>
                          <a:lnTo>
                            <a:pt x="538" y="762"/>
                          </a:lnTo>
                          <a:lnTo>
                            <a:pt x="547" y="775"/>
                          </a:lnTo>
                          <a:lnTo>
                            <a:pt x="560" y="770"/>
                          </a:lnTo>
                          <a:lnTo>
                            <a:pt x="568" y="781"/>
                          </a:lnTo>
                          <a:lnTo>
                            <a:pt x="581" y="772"/>
                          </a:lnTo>
                          <a:lnTo>
                            <a:pt x="596" y="781"/>
                          </a:lnTo>
                          <a:lnTo>
                            <a:pt x="607" y="768"/>
                          </a:lnTo>
                          <a:lnTo>
                            <a:pt x="626" y="766"/>
                          </a:lnTo>
                          <a:lnTo>
                            <a:pt x="647" y="766"/>
                          </a:lnTo>
                          <a:lnTo>
                            <a:pt x="658" y="753"/>
                          </a:lnTo>
                          <a:lnTo>
                            <a:pt x="673" y="755"/>
                          </a:lnTo>
                          <a:lnTo>
                            <a:pt x="679" y="740"/>
                          </a:lnTo>
                          <a:lnTo>
                            <a:pt x="701" y="742"/>
                          </a:lnTo>
                          <a:lnTo>
                            <a:pt x="717" y="734"/>
                          </a:lnTo>
                          <a:lnTo>
                            <a:pt x="773" y="734"/>
                          </a:lnTo>
                          <a:lnTo>
                            <a:pt x="769" y="719"/>
                          </a:lnTo>
                          <a:lnTo>
                            <a:pt x="792" y="713"/>
                          </a:lnTo>
                          <a:lnTo>
                            <a:pt x="803" y="704"/>
                          </a:lnTo>
                          <a:lnTo>
                            <a:pt x="803" y="691"/>
                          </a:lnTo>
                          <a:lnTo>
                            <a:pt x="824" y="689"/>
                          </a:lnTo>
                          <a:lnTo>
                            <a:pt x="826" y="680"/>
                          </a:lnTo>
                          <a:lnTo>
                            <a:pt x="839" y="674"/>
                          </a:lnTo>
                          <a:lnTo>
                            <a:pt x="856" y="674"/>
                          </a:lnTo>
                          <a:lnTo>
                            <a:pt x="869" y="666"/>
                          </a:lnTo>
                          <a:lnTo>
                            <a:pt x="884" y="670"/>
                          </a:lnTo>
                          <a:lnTo>
                            <a:pt x="899" y="674"/>
                          </a:lnTo>
                          <a:lnTo>
                            <a:pt x="918" y="670"/>
                          </a:lnTo>
                          <a:lnTo>
                            <a:pt x="938" y="674"/>
                          </a:lnTo>
                          <a:lnTo>
                            <a:pt x="950" y="674"/>
                          </a:lnTo>
                          <a:lnTo>
                            <a:pt x="978" y="653"/>
                          </a:lnTo>
                          <a:lnTo>
                            <a:pt x="997" y="627"/>
                          </a:lnTo>
                          <a:lnTo>
                            <a:pt x="993" y="623"/>
                          </a:lnTo>
                          <a:close/>
                        </a:path>
                      </a:pathLst>
                    </a:custGeom>
                    <a:grpFill/>
                    <a:ln w="317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6737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O" sz="2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8" name="Freeform 47">
                      <a:extLst>
                        <a:ext uri="{FF2B5EF4-FFF2-40B4-BE49-F238E27FC236}">
                          <a16:creationId xmlns:a16="http://schemas.microsoft.com/office/drawing/2014/main" id="{E60F078E-A230-4E2A-9A1F-8E8F49CB0E8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874555" y="1351247"/>
                      <a:ext cx="722426" cy="599707"/>
                    </a:xfrm>
                    <a:custGeom>
                      <a:avLst/>
                      <a:gdLst>
                        <a:gd name="T0" fmla="*/ 265 w 713"/>
                        <a:gd name="T1" fmla="*/ 578 h 597"/>
                        <a:gd name="T2" fmla="*/ 265 w 713"/>
                        <a:gd name="T3" fmla="*/ 554 h 597"/>
                        <a:gd name="T4" fmla="*/ 286 w 713"/>
                        <a:gd name="T5" fmla="*/ 529 h 597"/>
                        <a:gd name="T6" fmla="*/ 303 w 713"/>
                        <a:gd name="T7" fmla="*/ 488 h 597"/>
                        <a:gd name="T8" fmla="*/ 316 w 713"/>
                        <a:gd name="T9" fmla="*/ 452 h 597"/>
                        <a:gd name="T10" fmla="*/ 329 w 713"/>
                        <a:gd name="T11" fmla="*/ 424 h 597"/>
                        <a:gd name="T12" fmla="*/ 373 w 713"/>
                        <a:gd name="T13" fmla="*/ 389 h 597"/>
                        <a:gd name="T14" fmla="*/ 412 w 713"/>
                        <a:gd name="T15" fmla="*/ 368 h 597"/>
                        <a:gd name="T16" fmla="*/ 450 w 713"/>
                        <a:gd name="T17" fmla="*/ 302 h 597"/>
                        <a:gd name="T18" fmla="*/ 470 w 713"/>
                        <a:gd name="T19" fmla="*/ 266 h 597"/>
                        <a:gd name="T20" fmla="*/ 491 w 713"/>
                        <a:gd name="T21" fmla="*/ 236 h 597"/>
                        <a:gd name="T22" fmla="*/ 551 w 713"/>
                        <a:gd name="T23" fmla="*/ 221 h 597"/>
                        <a:gd name="T24" fmla="*/ 610 w 713"/>
                        <a:gd name="T25" fmla="*/ 201 h 597"/>
                        <a:gd name="T26" fmla="*/ 655 w 713"/>
                        <a:gd name="T27" fmla="*/ 176 h 597"/>
                        <a:gd name="T28" fmla="*/ 692 w 713"/>
                        <a:gd name="T29" fmla="*/ 143 h 597"/>
                        <a:gd name="T30" fmla="*/ 711 w 713"/>
                        <a:gd name="T31" fmla="*/ 107 h 597"/>
                        <a:gd name="T32" fmla="*/ 687 w 713"/>
                        <a:gd name="T33" fmla="*/ 62 h 597"/>
                        <a:gd name="T34" fmla="*/ 642 w 713"/>
                        <a:gd name="T35" fmla="*/ 30 h 597"/>
                        <a:gd name="T36" fmla="*/ 581 w 713"/>
                        <a:gd name="T37" fmla="*/ 5 h 597"/>
                        <a:gd name="T38" fmla="*/ 536 w 713"/>
                        <a:gd name="T39" fmla="*/ 2 h 597"/>
                        <a:gd name="T40" fmla="*/ 538 w 713"/>
                        <a:gd name="T41" fmla="*/ 32 h 597"/>
                        <a:gd name="T42" fmla="*/ 504 w 713"/>
                        <a:gd name="T43" fmla="*/ 43 h 597"/>
                        <a:gd name="T44" fmla="*/ 504 w 713"/>
                        <a:gd name="T45" fmla="*/ 77 h 597"/>
                        <a:gd name="T46" fmla="*/ 470 w 713"/>
                        <a:gd name="T47" fmla="*/ 96 h 597"/>
                        <a:gd name="T48" fmla="*/ 440 w 713"/>
                        <a:gd name="T49" fmla="*/ 73 h 597"/>
                        <a:gd name="T50" fmla="*/ 425 w 713"/>
                        <a:gd name="T51" fmla="*/ 120 h 597"/>
                        <a:gd name="T52" fmla="*/ 401 w 713"/>
                        <a:gd name="T53" fmla="*/ 171 h 597"/>
                        <a:gd name="T54" fmla="*/ 361 w 713"/>
                        <a:gd name="T55" fmla="*/ 191 h 597"/>
                        <a:gd name="T56" fmla="*/ 327 w 713"/>
                        <a:gd name="T57" fmla="*/ 218 h 597"/>
                        <a:gd name="T58" fmla="*/ 286 w 713"/>
                        <a:gd name="T59" fmla="*/ 214 h 597"/>
                        <a:gd name="T60" fmla="*/ 256 w 713"/>
                        <a:gd name="T61" fmla="*/ 227 h 597"/>
                        <a:gd name="T62" fmla="*/ 215 w 713"/>
                        <a:gd name="T63" fmla="*/ 255 h 597"/>
                        <a:gd name="T64" fmla="*/ 179 w 713"/>
                        <a:gd name="T65" fmla="*/ 281 h 597"/>
                        <a:gd name="T66" fmla="*/ 160 w 713"/>
                        <a:gd name="T67" fmla="*/ 312 h 597"/>
                        <a:gd name="T68" fmla="*/ 124 w 713"/>
                        <a:gd name="T69" fmla="*/ 332 h 597"/>
                        <a:gd name="T70" fmla="*/ 87 w 713"/>
                        <a:gd name="T71" fmla="*/ 349 h 597"/>
                        <a:gd name="T72" fmla="*/ 27 w 713"/>
                        <a:gd name="T73" fmla="*/ 353 h 597"/>
                        <a:gd name="T74" fmla="*/ 4 w 713"/>
                        <a:gd name="T75" fmla="*/ 389 h 597"/>
                        <a:gd name="T76" fmla="*/ 0 w 713"/>
                        <a:gd name="T77" fmla="*/ 441 h 597"/>
                        <a:gd name="T78" fmla="*/ 15 w 713"/>
                        <a:gd name="T79" fmla="*/ 467 h 597"/>
                        <a:gd name="T80" fmla="*/ 44 w 713"/>
                        <a:gd name="T81" fmla="*/ 475 h 597"/>
                        <a:gd name="T82" fmla="*/ 100 w 713"/>
                        <a:gd name="T83" fmla="*/ 467 h 597"/>
                        <a:gd name="T84" fmla="*/ 113 w 713"/>
                        <a:gd name="T85" fmla="*/ 486 h 597"/>
                        <a:gd name="T86" fmla="*/ 136 w 713"/>
                        <a:gd name="T87" fmla="*/ 497 h 597"/>
                        <a:gd name="T88" fmla="*/ 160 w 713"/>
                        <a:gd name="T89" fmla="*/ 518 h 597"/>
                        <a:gd name="T90" fmla="*/ 168 w 713"/>
                        <a:gd name="T91" fmla="*/ 548 h 597"/>
                        <a:gd name="T92" fmla="*/ 145 w 713"/>
                        <a:gd name="T93" fmla="*/ 578 h 597"/>
                        <a:gd name="T94" fmla="*/ 162 w 713"/>
                        <a:gd name="T95" fmla="*/ 597 h 597"/>
                        <a:gd name="T96" fmla="*/ 200 w 713"/>
                        <a:gd name="T97" fmla="*/ 586 h 597"/>
                        <a:gd name="T98" fmla="*/ 233 w 713"/>
                        <a:gd name="T99" fmla="*/ 589 h 59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</a:cxnLst>
                      <a:rect l="0" t="0" r="r" b="b"/>
                      <a:pathLst>
                        <a:path w="713" h="597">
                          <a:moveTo>
                            <a:pt x="254" y="593"/>
                          </a:moveTo>
                          <a:lnTo>
                            <a:pt x="265" y="578"/>
                          </a:lnTo>
                          <a:lnTo>
                            <a:pt x="267" y="567"/>
                          </a:lnTo>
                          <a:lnTo>
                            <a:pt x="265" y="554"/>
                          </a:lnTo>
                          <a:lnTo>
                            <a:pt x="279" y="541"/>
                          </a:lnTo>
                          <a:lnTo>
                            <a:pt x="286" y="529"/>
                          </a:lnTo>
                          <a:lnTo>
                            <a:pt x="294" y="514"/>
                          </a:lnTo>
                          <a:lnTo>
                            <a:pt x="303" y="488"/>
                          </a:lnTo>
                          <a:lnTo>
                            <a:pt x="309" y="469"/>
                          </a:lnTo>
                          <a:lnTo>
                            <a:pt x="316" y="452"/>
                          </a:lnTo>
                          <a:lnTo>
                            <a:pt x="329" y="437"/>
                          </a:lnTo>
                          <a:lnTo>
                            <a:pt x="329" y="424"/>
                          </a:lnTo>
                          <a:lnTo>
                            <a:pt x="350" y="404"/>
                          </a:lnTo>
                          <a:lnTo>
                            <a:pt x="373" y="389"/>
                          </a:lnTo>
                          <a:lnTo>
                            <a:pt x="399" y="383"/>
                          </a:lnTo>
                          <a:lnTo>
                            <a:pt x="412" y="368"/>
                          </a:lnTo>
                          <a:lnTo>
                            <a:pt x="425" y="347"/>
                          </a:lnTo>
                          <a:lnTo>
                            <a:pt x="450" y="302"/>
                          </a:lnTo>
                          <a:lnTo>
                            <a:pt x="459" y="285"/>
                          </a:lnTo>
                          <a:lnTo>
                            <a:pt x="470" y="266"/>
                          </a:lnTo>
                          <a:lnTo>
                            <a:pt x="476" y="251"/>
                          </a:lnTo>
                          <a:lnTo>
                            <a:pt x="491" y="236"/>
                          </a:lnTo>
                          <a:lnTo>
                            <a:pt x="514" y="229"/>
                          </a:lnTo>
                          <a:lnTo>
                            <a:pt x="551" y="221"/>
                          </a:lnTo>
                          <a:lnTo>
                            <a:pt x="574" y="210"/>
                          </a:lnTo>
                          <a:lnTo>
                            <a:pt x="610" y="201"/>
                          </a:lnTo>
                          <a:lnTo>
                            <a:pt x="632" y="195"/>
                          </a:lnTo>
                          <a:lnTo>
                            <a:pt x="655" y="176"/>
                          </a:lnTo>
                          <a:lnTo>
                            <a:pt x="666" y="156"/>
                          </a:lnTo>
                          <a:lnTo>
                            <a:pt x="692" y="143"/>
                          </a:lnTo>
                          <a:lnTo>
                            <a:pt x="713" y="126"/>
                          </a:lnTo>
                          <a:lnTo>
                            <a:pt x="711" y="107"/>
                          </a:lnTo>
                          <a:lnTo>
                            <a:pt x="698" y="82"/>
                          </a:lnTo>
                          <a:lnTo>
                            <a:pt x="687" y="62"/>
                          </a:lnTo>
                          <a:lnTo>
                            <a:pt x="668" y="45"/>
                          </a:lnTo>
                          <a:lnTo>
                            <a:pt x="642" y="30"/>
                          </a:lnTo>
                          <a:lnTo>
                            <a:pt x="608" y="19"/>
                          </a:lnTo>
                          <a:lnTo>
                            <a:pt x="581" y="5"/>
                          </a:lnTo>
                          <a:lnTo>
                            <a:pt x="563" y="0"/>
                          </a:lnTo>
                          <a:lnTo>
                            <a:pt x="536" y="2"/>
                          </a:lnTo>
                          <a:lnTo>
                            <a:pt x="525" y="17"/>
                          </a:lnTo>
                          <a:lnTo>
                            <a:pt x="538" y="32"/>
                          </a:lnTo>
                          <a:lnTo>
                            <a:pt x="531" y="49"/>
                          </a:lnTo>
                          <a:lnTo>
                            <a:pt x="504" y="43"/>
                          </a:lnTo>
                          <a:lnTo>
                            <a:pt x="489" y="56"/>
                          </a:lnTo>
                          <a:lnTo>
                            <a:pt x="504" y="77"/>
                          </a:lnTo>
                          <a:lnTo>
                            <a:pt x="497" y="94"/>
                          </a:lnTo>
                          <a:lnTo>
                            <a:pt x="470" y="96"/>
                          </a:lnTo>
                          <a:lnTo>
                            <a:pt x="459" y="77"/>
                          </a:lnTo>
                          <a:lnTo>
                            <a:pt x="440" y="73"/>
                          </a:lnTo>
                          <a:lnTo>
                            <a:pt x="427" y="82"/>
                          </a:lnTo>
                          <a:lnTo>
                            <a:pt x="425" y="120"/>
                          </a:lnTo>
                          <a:lnTo>
                            <a:pt x="410" y="152"/>
                          </a:lnTo>
                          <a:lnTo>
                            <a:pt x="401" y="171"/>
                          </a:lnTo>
                          <a:lnTo>
                            <a:pt x="376" y="182"/>
                          </a:lnTo>
                          <a:lnTo>
                            <a:pt x="361" y="191"/>
                          </a:lnTo>
                          <a:lnTo>
                            <a:pt x="352" y="206"/>
                          </a:lnTo>
                          <a:lnTo>
                            <a:pt x="327" y="218"/>
                          </a:lnTo>
                          <a:lnTo>
                            <a:pt x="305" y="212"/>
                          </a:lnTo>
                          <a:lnTo>
                            <a:pt x="286" y="214"/>
                          </a:lnTo>
                          <a:lnTo>
                            <a:pt x="275" y="223"/>
                          </a:lnTo>
                          <a:lnTo>
                            <a:pt x="256" y="227"/>
                          </a:lnTo>
                          <a:lnTo>
                            <a:pt x="233" y="240"/>
                          </a:lnTo>
                          <a:lnTo>
                            <a:pt x="215" y="255"/>
                          </a:lnTo>
                          <a:lnTo>
                            <a:pt x="201" y="274"/>
                          </a:lnTo>
                          <a:lnTo>
                            <a:pt x="179" y="281"/>
                          </a:lnTo>
                          <a:lnTo>
                            <a:pt x="162" y="295"/>
                          </a:lnTo>
                          <a:lnTo>
                            <a:pt x="160" y="312"/>
                          </a:lnTo>
                          <a:lnTo>
                            <a:pt x="138" y="315"/>
                          </a:lnTo>
                          <a:lnTo>
                            <a:pt x="124" y="332"/>
                          </a:lnTo>
                          <a:lnTo>
                            <a:pt x="107" y="345"/>
                          </a:lnTo>
                          <a:lnTo>
                            <a:pt x="87" y="349"/>
                          </a:lnTo>
                          <a:lnTo>
                            <a:pt x="51" y="349"/>
                          </a:lnTo>
                          <a:lnTo>
                            <a:pt x="27" y="353"/>
                          </a:lnTo>
                          <a:lnTo>
                            <a:pt x="23" y="370"/>
                          </a:lnTo>
                          <a:lnTo>
                            <a:pt x="4" y="389"/>
                          </a:lnTo>
                          <a:lnTo>
                            <a:pt x="0" y="417"/>
                          </a:lnTo>
                          <a:lnTo>
                            <a:pt x="0" y="441"/>
                          </a:lnTo>
                          <a:lnTo>
                            <a:pt x="4" y="456"/>
                          </a:lnTo>
                          <a:lnTo>
                            <a:pt x="15" y="467"/>
                          </a:lnTo>
                          <a:lnTo>
                            <a:pt x="13" y="479"/>
                          </a:lnTo>
                          <a:lnTo>
                            <a:pt x="44" y="475"/>
                          </a:lnTo>
                          <a:lnTo>
                            <a:pt x="74" y="466"/>
                          </a:lnTo>
                          <a:lnTo>
                            <a:pt x="100" y="467"/>
                          </a:lnTo>
                          <a:lnTo>
                            <a:pt x="117" y="471"/>
                          </a:lnTo>
                          <a:lnTo>
                            <a:pt x="113" y="486"/>
                          </a:lnTo>
                          <a:lnTo>
                            <a:pt x="111" y="505"/>
                          </a:lnTo>
                          <a:lnTo>
                            <a:pt x="136" y="497"/>
                          </a:lnTo>
                          <a:lnTo>
                            <a:pt x="147" y="514"/>
                          </a:lnTo>
                          <a:lnTo>
                            <a:pt x="160" y="518"/>
                          </a:lnTo>
                          <a:lnTo>
                            <a:pt x="171" y="531"/>
                          </a:lnTo>
                          <a:lnTo>
                            <a:pt x="168" y="548"/>
                          </a:lnTo>
                          <a:lnTo>
                            <a:pt x="156" y="561"/>
                          </a:lnTo>
                          <a:lnTo>
                            <a:pt x="145" y="578"/>
                          </a:lnTo>
                          <a:lnTo>
                            <a:pt x="160" y="584"/>
                          </a:lnTo>
                          <a:lnTo>
                            <a:pt x="162" y="597"/>
                          </a:lnTo>
                          <a:lnTo>
                            <a:pt x="179" y="586"/>
                          </a:lnTo>
                          <a:lnTo>
                            <a:pt x="200" y="586"/>
                          </a:lnTo>
                          <a:lnTo>
                            <a:pt x="213" y="591"/>
                          </a:lnTo>
                          <a:lnTo>
                            <a:pt x="233" y="589"/>
                          </a:lnTo>
                          <a:lnTo>
                            <a:pt x="254" y="593"/>
                          </a:lnTo>
                          <a:close/>
                        </a:path>
                      </a:pathLst>
                    </a:custGeom>
                    <a:grpFill/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s-CO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9" name="Freeform 48">
                      <a:extLst>
                        <a:ext uri="{FF2B5EF4-FFF2-40B4-BE49-F238E27FC236}">
                          <a16:creationId xmlns:a16="http://schemas.microsoft.com/office/drawing/2014/main" id="{A4C3B7BF-589E-4573-AD5A-76AE3A70AAC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06756" y="1695802"/>
                      <a:ext cx="400222" cy="668015"/>
                    </a:xfrm>
                    <a:custGeom>
                      <a:avLst/>
                      <a:gdLst>
                        <a:gd name="T0" fmla="*/ 378 w 395"/>
                        <a:gd name="T1" fmla="*/ 147 h 665"/>
                        <a:gd name="T2" fmla="*/ 382 w 395"/>
                        <a:gd name="T3" fmla="*/ 179 h 665"/>
                        <a:gd name="T4" fmla="*/ 388 w 395"/>
                        <a:gd name="T5" fmla="*/ 218 h 665"/>
                        <a:gd name="T6" fmla="*/ 365 w 395"/>
                        <a:gd name="T7" fmla="*/ 241 h 665"/>
                        <a:gd name="T8" fmla="*/ 329 w 395"/>
                        <a:gd name="T9" fmla="*/ 254 h 665"/>
                        <a:gd name="T10" fmla="*/ 286 w 395"/>
                        <a:gd name="T11" fmla="*/ 277 h 665"/>
                        <a:gd name="T12" fmla="*/ 265 w 395"/>
                        <a:gd name="T13" fmla="*/ 307 h 665"/>
                        <a:gd name="T14" fmla="*/ 256 w 395"/>
                        <a:gd name="T15" fmla="*/ 350 h 665"/>
                        <a:gd name="T16" fmla="*/ 281 w 395"/>
                        <a:gd name="T17" fmla="*/ 393 h 665"/>
                        <a:gd name="T18" fmla="*/ 326 w 395"/>
                        <a:gd name="T19" fmla="*/ 432 h 665"/>
                        <a:gd name="T20" fmla="*/ 344 w 395"/>
                        <a:gd name="T21" fmla="*/ 474 h 665"/>
                        <a:gd name="T22" fmla="*/ 320 w 395"/>
                        <a:gd name="T23" fmla="*/ 487 h 665"/>
                        <a:gd name="T24" fmla="*/ 271 w 395"/>
                        <a:gd name="T25" fmla="*/ 489 h 665"/>
                        <a:gd name="T26" fmla="*/ 254 w 395"/>
                        <a:gd name="T27" fmla="*/ 511 h 665"/>
                        <a:gd name="T28" fmla="*/ 256 w 395"/>
                        <a:gd name="T29" fmla="*/ 528 h 665"/>
                        <a:gd name="T30" fmla="*/ 288 w 395"/>
                        <a:gd name="T31" fmla="*/ 551 h 665"/>
                        <a:gd name="T32" fmla="*/ 297 w 395"/>
                        <a:gd name="T33" fmla="*/ 586 h 665"/>
                        <a:gd name="T34" fmla="*/ 309 w 395"/>
                        <a:gd name="T35" fmla="*/ 601 h 665"/>
                        <a:gd name="T36" fmla="*/ 322 w 395"/>
                        <a:gd name="T37" fmla="*/ 618 h 665"/>
                        <a:gd name="T38" fmla="*/ 341 w 395"/>
                        <a:gd name="T39" fmla="*/ 633 h 665"/>
                        <a:gd name="T40" fmla="*/ 329 w 395"/>
                        <a:gd name="T41" fmla="*/ 665 h 665"/>
                        <a:gd name="T42" fmla="*/ 286 w 395"/>
                        <a:gd name="T43" fmla="*/ 660 h 665"/>
                        <a:gd name="T44" fmla="*/ 262 w 395"/>
                        <a:gd name="T45" fmla="*/ 663 h 665"/>
                        <a:gd name="T46" fmla="*/ 239 w 395"/>
                        <a:gd name="T47" fmla="*/ 643 h 665"/>
                        <a:gd name="T48" fmla="*/ 200 w 395"/>
                        <a:gd name="T49" fmla="*/ 620 h 665"/>
                        <a:gd name="T50" fmla="*/ 181 w 395"/>
                        <a:gd name="T51" fmla="*/ 596 h 665"/>
                        <a:gd name="T52" fmla="*/ 155 w 395"/>
                        <a:gd name="T53" fmla="*/ 577 h 665"/>
                        <a:gd name="T54" fmla="*/ 119 w 395"/>
                        <a:gd name="T55" fmla="*/ 585 h 665"/>
                        <a:gd name="T56" fmla="*/ 89 w 395"/>
                        <a:gd name="T57" fmla="*/ 553 h 665"/>
                        <a:gd name="T58" fmla="*/ 51 w 395"/>
                        <a:gd name="T59" fmla="*/ 543 h 665"/>
                        <a:gd name="T60" fmla="*/ 53 w 395"/>
                        <a:gd name="T61" fmla="*/ 506 h 665"/>
                        <a:gd name="T62" fmla="*/ 47 w 395"/>
                        <a:gd name="T63" fmla="*/ 481 h 665"/>
                        <a:gd name="T64" fmla="*/ 57 w 395"/>
                        <a:gd name="T65" fmla="*/ 446 h 665"/>
                        <a:gd name="T66" fmla="*/ 34 w 395"/>
                        <a:gd name="T67" fmla="*/ 432 h 665"/>
                        <a:gd name="T68" fmla="*/ 29 w 395"/>
                        <a:gd name="T69" fmla="*/ 402 h 665"/>
                        <a:gd name="T70" fmla="*/ 45 w 395"/>
                        <a:gd name="T71" fmla="*/ 380 h 665"/>
                        <a:gd name="T72" fmla="*/ 17 w 395"/>
                        <a:gd name="T73" fmla="*/ 354 h 665"/>
                        <a:gd name="T74" fmla="*/ 12 w 395"/>
                        <a:gd name="T75" fmla="*/ 329 h 665"/>
                        <a:gd name="T76" fmla="*/ 19 w 395"/>
                        <a:gd name="T77" fmla="*/ 299 h 665"/>
                        <a:gd name="T78" fmla="*/ 30 w 395"/>
                        <a:gd name="T79" fmla="*/ 269 h 665"/>
                        <a:gd name="T80" fmla="*/ 38 w 395"/>
                        <a:gd name="T81" fmla="*/ 239 h 665"/>
                        <a:gd name="T82" fmla="*/ 55 w 395"/>
                        <a:gd name="T83" fmla="*/ 209 h 665"/>
                        <a:gd name="T84" fmla="*/ 51 w 395"/>
                        <a:gd name="T85" fmla="*/ 175 h 665"/>
                        <a:gd name="T86" fmla="*/ 53 w 395"/>
                        <a:gd name="T87" fmla="*/ 143 h 665"/>
                        <a:gd name="T88" fmla="*/ 68 w 395"/>
                        <a:gd name="T89" fmla="*/ 106 h 665"/>
                        <a:gd name="T90" fmla="*/ 104 w 395"/>
                        <a:gd name="T91" fmla="*/ 98 h 665"/>
                        <a:gd name="T92" fmla="*/ 155 w 395"/>
                        <a:gd name="T93" fmla="*/ 106 h 665"/>
                        <a:gd name="T94" fmla="*/ 209 w 395"/>
                        <a:gd name="T95" fmla="*/ 91 h 665"/>
                        <a:gd name="T96" fmla="*/ 205 w 395"/>
                        <a:gd name="T97" fmla="*/ 36 h 665"/>
                        <a:gd name="T98" fmla="*/ 222 w 395"/>
                        <a:gd name="T99" fmla="*/ 17 h 665"/>
                        <a:gd name="T100" fmla="*/ 245 w 395"/>
                        <a:gd name="T101" fmla="*/ 0 h 665"/>
                        <a:gd name="T102" fmla="*/ 277 w 395"/>
                        <a:gd name="T103" fmla="*/ 6 h 665"/>
                        <a:gd name="T104" fmla="*/ 328 w 395"/>
                        <a:gd name="T105" fmla="*/ 17 h 665"/>
                        <a:gd name="T106" fmla="*/ 373 w 395"/>
                        <a:gd name="T107" fmla="*/ 14 h 665"/>
                        <a:gd name="T108" fmla="*/ 386 w 395"/>
                        <a:gd name="T109" fmla="*/ 27 h 665"/>
                        <a:gd name="T110" fmla="*/ 363 w 395"/>
                        <a:gd name="T111" fmla="*/ 74 h 665"/>
                        <a:gd name="T112" fmla="*/ 367 w 395"/>
                        <a:gd name="T113" fmla="*/ 113 h 665"/>
                        <a:gd name="T114" fmla="*/ 376 w 395"/>
                        <a:gd name="T115" fmla="*/ 136 h 66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</a:cxnLst>
                      <a:rect l="0" t="0" r="r" b="b"/>
                      <a:pathLst>
                        <a:path w="395" h="665">
                          <a:moveTo>
                            <a:pt x="365" y="147"/>
                          </a:moveTo>
                          <a:lnTo>
                            <a:pt x="378" y="147"/>
                          </a:lnTo>
                          <a:lnTo>
                            <a:pt x="395" y="158"/>
                          </a:lnTo>
                          <a:lnTo>
                            <a:pt x="382" y="179"/>
                          </a:lnTo>
                          <a:lnTo>
                            <a:pt x="386" y="196"/>
                          </a:lnTo>
                          <a:lnTo>
                            <a:pt x="388" y="218"/>
                          </a:lnTo>
                          <a:lnTo>
                            <a:pt x="371" y="226"/>
                          </a:lnTo>
                          <a:lnTo>
                            <a:pt x="365" y="241"/>
                          </a:lnTo>
                          <a:lnTo>
                            <a:pt x="350" y="245"/>
                          </a:lnTo>
                          <a:lnTo>
                            <a:pt x="329" y="254"/>
                          </a:lnTo>
                          <a:lnTo>
                            <a:pt x="307" y="258"/>
                          </a:lnTo>
                          <a:lnTo>
                            <a:pt x="286" y="277"/>
                          </a:lnTo>
                          <a:lnTo>
                            <a:pt x="279" y="295"/>
                          </a:lnTo>
                          <a:lnTo>
                            <a:pt x="265" y="307"/>
                          </a:lnTo>
                          <a:lnTo>
                            <a:pt x="256" y="323"/>
                          </a:lnTo>
                          <a:lnTo>
                            <a:pt x="256" y="350"/>
                          </a:lnTo>
                          <a:lnTo>
                            <a:pt x="260" y="370"/>
                          </a:lnTo>
                          <a:lnTo>
                            <a:pt x="281" y="393"/>
                          </a:lnTo>
                          <a:lnTo>
                            <a:pt x="303" y="412"/>
                          </a:lnTo>
                          <a:lnTo>
                            <a:pt x="326" y="432"/>
                          </a:lnTo>
                          <a:lnTo>
                            <a:pt x="337" y="457"/>
                          </a:lnTo>
                          <a:lnTo>
                            <a:pt x="344" y="474"/>
                          </a:lnTo>
                          <a:lnTo>
                            <a:pt x="344" y="491"/>
                          </a:lnTo>
                          <a:lnTo>
                            <a:pt x="320" y="487"/>
                          </a:lnTo>
                          <a:lnTo>
                            <a:pt x="303" y="491"/>
                          </a:lnTo>
                          <a:lnTo>
                            <a:pt x="271" y="489"/>
                          </a:lnTo>
                          <a:lnTo>
                            <a:pt x="258" y="492"/>
                          </a:lnTo>
                          <a:lnTo>
                            <a:pt x="254" y="511"/>
                          </a:lnTo>
                          <a:lnTo>
                            <a:pt x="239" y="519"/>
                          </a:lnTo>
                          <a:lnTo>
                            <a:pt x="256" y="528"/>
                          </a:lnTo>
                          <a:lnTo>
                            <a:pt x="275" y="536"/>
                          </a:lnTo>
                          <a:lnTo>
                            <a:pt x="288" y="551"/>
                          </a:lnTo>
                          <a:lnTo>
                            <a:pt x="299" y="569"/>
                          </a:lnTo>
                          <a:lnTo>
                            <a:pt x="297" y="586"/>
                          </a:lnTo>
                          <a:lnTo>
                            <a:pt x="294" y="601"/>
                          </a:lnTo>
                          <a:lnTo>
                            <a:pt x="309" y="601"/>
                          </a:lnTo>
                          <a:lnTo>
                            <a:pt x="322" y="603"/>
                          </a:lnTo>
                          <a:lnTo>
                            <a:pt x="322" y="618"/>
                          </a:lnTo>
                          <a:lnTo>
                            <a:pt x="329" y="633"/>
                          </a:lnTo>
                          <a:lnTo>
                            <a:pt x="341" y="633"/>
                          </a:lnTo>
                          <a:lnTo>
                            <a:pt x="339" y="650"/>
                          </a:lnTo>
                          <a:lnTo>
                            <a:pt x="329" y="665"/>
                          </a:lnTo>
                          <a:lnTo>
                            <a:pt x="309" y="663"/>
                          </a:lnTo>
                          <a:lnTo>
                            <a:pt x="286" y="660"/>
                          </a:lnTo>
                          <a:lnTo>
                            <a:pt x="277" y="650"/>
                          </a:lnTo>
                          <a:lnTo>
                            <a:pt x="262" y="663"/>
                          </a:lnTo>
                          <a:lnTo>
                            <a:pt x="249" y="660"/>
                          </a:lnTo>
                          <a:lnTo>
                            <a:pt x="239" y="643"/>
                          </a:lnTo>
                          <a:lnTo>
                            <a:pt x="222" y="637"/>
                          </a:lnTo>
                          <a:lnTo>
                            <a:pt x="200" y="620"/>
                          </a:lnTo>
                          <a:lnTo>
                            <a:pt x="196" y="603"/>
                          </a:lnTo>
                          <a:lnTo>
                            <a:pt x="181" y="596"/>
                          </a:lnTo>
                          <a:lnTo>
                            <a:pt x="164" y="601"/>
                          </a:lnTo>
                          <a:lnTo>
                            <a:pt x="155" y="577"/>
                          </a:lnTo>
                          <a:lnTo>
                            <a:pt x="143" y="592"/>
                          </a:lnTo>
                          <a:lnTo>
                            <a:pt x="119" y="585"/>
                          </a:lnTo>
                          <a:lnTo>
                            <a:pt x="106" y="568"/>
                          </a:lnTo>
                          <a:lnTo>
                            <a:pt x="89" y="553"/>
                          </a:lnTo>
                          <a:lnTo>
                            <a:pt x="70" y="541"/>
                          </a:lnTo>
                          <a:lnTo>
                            <a:pt x="51" y="543"/>
                          </a:lnTo>
                          <a:lnTo>
                            <a:pt x="49" y="524"/>
                          </a:lnTo>
                          <a:lnTo>
                            <a:pt x="53" y="506"/>
                          </a:lnTo>
                          <a:lnTo>
                            <a:pt x="55" y="496"/>
                          </a:lnTo>
                          <a:lnTo>
                            <a:pt x="47" y="481"/>
                          </a:lnTo>
                          <a:lnTo>
                            <a:pt x="40" y="459"/>
                          </a:lnTo>
                          <a:lnTo>
                            <a:pt x="57" y="446"/>
                          </a:lnTo>
                          <a:lnTo>
                            <a:pt x="47" y="440"/>
                          </a:lnTo>
                          <a:lnTo>
                            <a:pt x="34" y="432"/>
                          </a:lnTo>
                          <a:lnTo>
                            <a:pt x="29" y="423"/>
                          </a:lnTo>
                          <a:lnTo>
                            <a:pt x="29" y="402"/>
                          </a:lnTo>
                          <a:lnTo>
                            <a:pt x="42" y="393"/>
                          </a:lnTo>
                          <a:lnTo>
                            <a:pt x="45" y="380"/>
                          </a:lnTo>
                          <a:lnTo>
                            <a:pt x="30" y="361"/>
                          </a:lnTo>
                          <a:lnTo>
                            <a:pt x="17" y="354"/>
                          </a:lnTo>
                          <a:lnTo>
                            <a:pt x="0" y="344"/>
                          </a:lnTo>
                          <a:lnTo>
                            <a:pt x="12" y="329"/>
                          </a:lnTo>
                          <a:lnTo>
                            <a:pt x="10" y="308"/>
                          </a:lnTo>
                          <a:lnTo>
                            <a:pt x="19" y="299"/>
                          </a:lnTo>
                          <a:lnTo>
                            <a:pt x="25" y="282"/>
                          </a:lnTo>
                          <a:lnTo>
                            <a:pt x="30" y="269"/>
                          </a:lnTo>
                          <a:lnTo>
                            <a:pt x="36" y="254"/>
                          </a:lnTo>
                          <a:lnTo>
                            <a:pt x="38" y="239"/>
                          </a:lnTo>
                          <a:lnTo>
                            <a:pt x="51" y="222"/>
                          </a:lnTo>
                          <a:lnTo>
                            <a:pt x="55" y="209"/>
                          </a:lnTo>
                          <a:lnTo>
                            <a:pt x="55" y="190"/>
                          </a:lnTo>
                          <a:lnTo>
                            <a:pt x="51" y="175"/>
                          </a:lnTo>
                          <a:lnTo>
                            <a:pt x="59" y="158"/>
                          </a:lnTo>
                          <a:lnTo>
                            <a:pt x="53" y="143"/>
                          </a:lnTo>
                          <a:lnTo>
                            <a:pt x="53" y="113"/>
                          </a:lnTo>
                          <a:lnTo>
                            <a:pt x="68" y="106"/>
                          </a:lnTo>
                          <a:lnTo>
                            <a:pt x="77" y="92"/>
                          </a:lnTo>
                          <a:lnTo>
                            <a:pt x="104" y="98"/>
                          </a:lnTo>
                          <a:lnTo>
                            <a:pt x="124" y="100"/>
                          </a:lnTo>
                          <a:lnTo>
                            <a:pt x="155" y="106"/>
                          </a:lnTo>
                          <a:lnTo>
                            <a:pt x="188" y="100"/>
                          </a:lnTo>
                          <a:lnTo>
                            <a:pt x="209" y="91"/>
                          </a:lnTo>
                          <a:lnTo>
                            <a:pt x="205" y="62"/>
                          </a:lnTo>
                          <a:lnTo>
                            <a:pt x="205" y="36"/>
                          </a:lnTo>
                          <a:lnTo>
                            <a:pt x="213" y="21"/>
                          </a:lnTo>
                          <a:lnTo>
                            <a:pt x="222" y="17"/>
                          </a:lnTo>
                          <a:lnTo>
                            <a:pt x="228" y="0"/>
                          </a:lnTo>
                          <a:lnTo>
                            <a:pt x="245" y="0"/>
                          </a:lnTo>
                          <a:lnTo>
                            <a:pt x="258" y="4"/>
                          </a:lnTo>
                          <a:lnTo>
                            <a:pt x="277" y="6"/>
                          </a:lnTo>
                          <a:lnTo>
                            <a:pt x="305" y="14"/>
                          </a:lnTo>
                          <a:lnTo>
                            <a:pt x="328" y="17"/>
                          </a:lnTo>
                          <a:lnTo>
                            <a:pt x="346" y="17"/>
                          </a:lnTo>
                          <a:lnTo>
                            <a:pt x="373" y="14"/>
                          </a:lnTo>
                          <a:lnTo>
                            <a:pt x="390" y="10"/>
                          </a:lnTo>
                          <a:lnTo>
                            <a:pt x="386" y="27"/>
                          </a:lnTo>
                          <a:lnTo>
                            <a:pt x="367" y="46"/>
                          </a:lnTo>
                          <a:lnTo>
                            <a:pt x="363" y="74"/>
                          </a:lnTo>
                          <a:lnTo>
                            <a:pt x="363" y="98"/>
                          </a:lnTo>
                          <a:lnTo>
                            <a:pt x="367" y="113"/>
                          </a:lnTo>
                          <a:lnTo>
                            <a:pt x="378" y="124"/>
                          </a:lnTo>
                          <a:lnTo>
                            <a:pt x="376" y="136"/>
                          </a:lnTo>
                          <a:lnTo>
                            <a:pt x="365" y="147"/>
                          </a:lnTo>
                          <a:close/>
                        </a:path>
                      </a:pathLst>
                    </a:custGeom>
                    <a:grpFill/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s-CO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0" name="Freeform 49">
                      <a:extLst>
                        <a:ext uri="{FF2B5EF4-FFF2-40B4-BE49-F238E27FC236}">
                          <a16:creationId xmlns:a16="http://schemas.microsoft.com/office/drawing/2014/main" id="{087C8195-12DA-456B-82BE-CE7B96A2207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749424" y="1822806"/>
                      <a:ext cx="382996" cy="920152"/>
                    </a:xfrm>
                    <a:custGeom>
                      <a:avLst/>
                      <a:gdLst>
                        <a:gd name="T0" fmla="*/ 102 w 378"/>
                        <a:gd name="T1" fmla="*/ 510 h 916"/>
                        <a:gd name="T2" fmla="*/ 83 w 378"/>
                        <a:gd name="T3" fmla="*/ 480 h 916"/>
                        <a:gd name="T4" fmla="*/ 58 w 378"/>
                        <a:gd name="T5" fmla="*/ 463 h 916"/>
                        <a:gd name="T6" fmla="*/ 36 w 378"/>
                        <a:gd name="T7" fmla="*/ 413 h 916"/>
                        <a:gd name="T8" fmla="*/ 15 w 378"/>
                        <a:gd name="T9" fmla="*/ 388 h 916"/>
                        <a:gd name="T10" fmla="*/ 64 w 378"/>
                        <a:gd name="T11" fmla="*/ 368 h 916"/>
                        <a:gd name="T12" fmla="*/ 105 w 378"/>
                        <a:gd name="T13" fmla="*/ 351 h 916"/>
                        <a:gd name="T14" fmla="*/ 64 w 378"/>
                        <a:gd name="T15" fmla="*/ 289 h 916"/>
                        <a:gd name="T16" fmla="*/ 17 w 378"/>
                        <a:gd name="T17" fmla="*/ 227 h 916"/>
                        <a:gd name="T18" fmla="*/ 40 w 378"/>
                        <a:gd name="T19" fmla="*/ 172 h 916"/>
                        <a:gd name="T20" fmla="*/ 90 w 378"/>
                        <a:gd name="T21" fmla="*/ 131 h 916"/>
                        <a:gd name="T22" fmla="*/ 132 w 378"/>
                        <a:gd name="T23" fmla="*/ 103 h 916"/>
                        <a:gd name="T24" fmla="*/ 143 w 378"/>
                        <a:gd name="T25" fmla="*/ 56 h 916"/>
                        <a:gd name="T26" fmla="*/ 126 w 378"/>
                        <a:gd name="T27" fmla="*/ 24 h 916"/>
                        <a:gd name="T28" fmla="*/ 198 w 378"/>
                        <a:gd name="T29" fmla="*/ 0 h 916"/>
                        <a:gd name="T30" fmla="*/ 237 w 378"/>
                        <a:gd name="T31" fmla="*/ 20 h 916"/>
                        <a:gd name="T32" fmla="*/ 271 w 378"/>
                        <a:gd name="T33" fmla="*/ 48 h 916"/>
                        <a:gd name="T34" fmla="*/ 292 w 378"/>
                        <a:gd name="T35" fmla="*/ 82 h 916"/>
                        <a:gd name="T36" fmla="*/ 284 w 378"/>
                        <a:gd name="T37" fmla="*/ 118 h 916"/>
                        <a:gd name="T38" fmla="*/ 324 w 378"/>
                        <a:gd name="T39" fmla="*/ 120 h 916"/>
                        <a:gd name="T40" fmla="*/ 378 w 378"/>
                        <a:gd name="T41" fmla="*/ 127 h 916"/>
                        <a:gd name="T42" fmla="*/ 348 w 378"/>
                        <a:gd name="T43" fmla="*/ 172 h 916"/>
                        <a:gd name="T44" fmla="*/ 339 w 378"/>
                        <a:gd name="T45" fmla="*/ 249 h 916"/>
                        <a:gd name="T46" fmla="*/ 341 w 378"/>
                        <a:gd name="T47" fmla="*/ 300 h 916"/>
                        <a:gd name="T48" fmla="*/ 307 w 378"/>
                        <a:gd name="T49" fmla="*/ 364 h 916"/>
                        <a:gd name="T50" fmla="*/ 260 w 378"/>
                        <a:gd name="T51" fmla="*/ 426 h 916"/>
                        <a:gd name="T52" fmla="*/ 239 w 378"/>
                        <a:gd name="T53" fmla="*/ 478 h 916"/>
                        <a:gd name="T54" fmla="*/ 218 w 378"/>
                        <a:gd name="T55" fmla="*/ 501 h 916"/>
                        <a:gd name="T56" fmla="*/ 216 w 378"/>
                        <a:gd name="T57" fmla="*/ 559 h 916"/>
                        <a:gd name="T58" fmla="*/ 211 w 378"/>
                        <a:gd name="T59" fmla="*/ 600 h 916"/>
                        <a:gd name="T60" fmla="*/ 192 w 378"/>
                        <a:gd name="T61" fmla="*/ 638 h 916"/>
                        <a:gd name="T62" fmla="*/ 201 w 378"/>
                        <a:gd name="T63" fmla="*/ 681 h 916"/>
                        <a:gd name="T64" fmla="*/ 220 w 378"/>
                        <a:gd name="T65" fmla="*/ 721 h 916"/>
                        <a:gd name="T66" fmla="*/ 248 w 378"/>
                        <a:gd name="T67" fmla="*/ 698 h 916"/>
                        <a:gd name="T68" fmla="*/ 231 w 378"/>
                        <a:gd name="T69" fmla="*/ 768 h 916"/>
                        <a:gd name="T70" fmla="*/ 263 w 378"/>
                        <a:gd name="T71" fmla="*/ 822 h 916"/>
                        <a:gd name="T72" fmla="*/ 250 w 378"/>
                        <a:gd name="T73" fmla="*/ 867 h 916"/>
                        <a:gd name="T74" fmla="*/ 222 w 378"/>
                        <a:gd name="T75" fmla="*/ 908 h 916"/>
                        <a:gd name="T76" fmla="*/ 175 w 378"/>
                        <a:gd name="T77" fmla="*/ 897 h 916"/>
                        <a:gd name="T78" fmla="*/ 130 w 378"/>
                        <a:gd name="T79" fmla="*/ 884 h 916"/>
                        <a:gd name="T80" fmla="*/ 152 w 378"/>
                        <a:gd name="T81" fmla="*/ 841 h 916"/>
                        <a:gd name="T82" fmla="*/ 122 w 378"/>
                        <a:gd name="T83" fmla="*/ 777 h 916"/>
                        <a:gd name="T84" fmla="*/ 124 w 378"/>
                        <a:gd name="T85" fmla="*/ 683 h 916"/>
                        <a:gd name="T86" fmla="*/ 109 w 378"/>
                        <a:gd name="T87" fmla="*/ 619 h 916"/>
                        <a:gd name="T88" fmla="*/ 85 w 378"/>
                        <a:gd name="T89" fmla="*/ 565 h 9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</a:cxnLst>
                      <a:rect l="0" t="0" r="r" b="b"/>
                      <a:pathLst>
                        <a:path w="378" h="916">
                          <a:moveTo>
                            <a:pt x="90" y="542"/>
                          </a:moveTo>
                          <a:lnTo>
                            <a:pt x="100" y="527"/>
                          </a:lnTo>
                          <a:lnTo>
                            <a:pt x="102" y="510"/>
                          </a:lnTo>
                          <a:lnTo>
                            <a:pt x="90" y="510"/>
                          </a:lnTo>
                          <a:lnTo>
                            <a:pt x="83" y="495"/>
                          </a:lnTo>
                          <a:lnTo>
                            <a:pt x="83" y="480"/>
                          </a:lnTo>
                          <a:lnTo>
                            <a:pt x="70" y="478"/>
                          </a:lnTo>
                          <a:lnTo>
                            <a:pt x="55" y="478"/>
                          </a:lnTo>
                          <a:lnTo>
                            <a:pt x="58" y="463"/>
                          </a:lnTo>
                          <a:lnTo>
                            <a:pt x="60" y="446"/>
                          </a:lnTo>
                          <a:lnTo>
                            <a:pt x="49" y="428"/>
                          </a:lnTo>
                          <a:lnTo>
                            <a:pt x="36" y="413"/>
                          </a:lnTo>
                          <a:lnTo>
                            <a:pt x="17" y="405"/>
                          </a:lnTo>
                          <a:lnTo>
                            <a:pt x="0" y="396"/>
                          </a:lnTo>
                          <a:lnTo>
                            <a:pt x="15" y="388"/>
                          </a:lnTo>
                          <a:lnTo>
                            <a:pt x="19" y="369"/>
                          </a:lnTo>
                          <a:lnTo>
                            <a:pt x="32" y="366"/>
                          </a:lnTo>
                          <a:lnTo>
                            <a:pt x="64" y="368"/>
                          </a:lnTo>
                          <a:lnTo>
                            <a:pt x="81" y="364"/>
                          </a:lnTo>
                          <a:lnTo>
                            <a:pt x="105" y="368"/>
                          </a:lnTo>
                          <a:lnTo>
                            <a:pt x="105" y="351"/>
                          </a:lnTo>
                          <a:lnTo>
                            <a:pt x="98" y="334"/>
                          </a:lnTo>
                          <a:lnTo>
                            <a:pt x="87" y="309"/>
                          </a:lnTo>
                          <a:lnTo>
                            <a:pt x="64" y="289"/>
                          </a:lnTo>
                          <a:lnTo>
                            <a:pt x="42" y="270"/>
                          </a:lnTo>
                          <a:lnTo>
                            <a:pt x="21" y="247"/>
                          </a:lnTo>
                          <a:lnTo>
                            <a:pt x="17" y="227"/>
                          </a:lnTo>
                          <a:lnTo>
                            <a:pt x="17" y="200"/>
                          </a:lnTo>
                          <a:lnTo>
                            <a:pt x="26" y="184"/>
                          </a:lnTo>
                          <a:lnTo>
                            <a:pt x="40" y="172"/>
                          </a:lnTo>
                          <a:lnTo>
                            <a:pt x="47" y="154"/>
                          </a:lnTo>
                          <a:lnTo>
                            <a:pt x="68" y="135"/>
                          </a:lnTo>
                          <a:lnTo>
                            <a:pt x="90" y="131"/>
                          </a:lnTo>
                          <a:lnTo>
                            <a:pt x="111" y="122"/>
                          </a:lnTo>
                          <a:lnTo>
                            <a:pt x="126" y="118"/>
                          </a:lnTo>
                          <a:lnTo>
                            <a:pt x="132" y="103"/>
                          </a:lnTo>
                          <a:lnTo>
                            <a:pt x="149" y="95"/>
                          </a:lnTo>
                          <a:lnTo>
                            <a:pt x="147" y="73"/>
                          </a:lnTo>
                          <a:lnTo>
                            <a:pt x="143" y="56"/>
                          </a:lnTo>
                          <a:lnTo>
                            <a:pt x="156" y="35"/>
                          </a:lnTo>
                          <a:lnTo>
                            <a:pt x="139" y="24"/>
                          </a:lnTo>
                          <a:lnTo>
                            <a:pt x="126" y="24"/>
                          </a:lnTo>
                          <a:lnTo>
                            <a:pt x="137" y="13"/>
                          </a:lnTo>
                          <a:lnTo>
                            <a:pt x="168" y="9"/>
                          </a:lnTo>
                          <a:lnTo>
                            <a:pt x="198" y="0"/>
                          </a:lnTo>
                          <a:lnTo>
                            <a:pt x="224" y="1"/>
                          </a:lnTo>
                          <a:lnTo>
                            <a:pt x="241" y="5"/>
                          </a:lnTo>
                          <a:lnTo>
                            <a:pt x="237" y="20"/>
                          </a:lnTo>
                          <a:lnTo>
                            <a:pt x="235" y="39"/>
                          </a:lnTo>
                          <a:lnTo>
                            <a:pt x="260" y="31"/>
                          </a:lnTo>
                          <a:lnTo>
                            <a:pt x="271" y="48"/>
                          </a:lnTo>
                          <a:lnTo>
                            <a:pt x="284" y="52"/>
                          </a:lnTo>
                          <a:lnTo>
                            <a:pt x="295" y="65"/>
                          </a:lnTo>
                          <a:lnTo>
                            <a:pt x="292" y="82"/>
                          </a:lnTo>
                          <a:lnTo>
                            <a:pt x="280" y="95"/>
                          </a:lnTo>
                          <a:lnTo>
                            <a:pt x="269" y="112"/>
                          </a:lnTo>
                          <a:lnTo>
                            <a:pt x="284" y="118"/>
                          </a:lnTo>
                          <a:lnTo>
                            <a:pt x="286" y="131"/>
                          </a:lnTo>
                          <a:lnTo>
                            <a:pt x="303" y="120"/>
                          </a:lnTo>
                          <a:lnTo>
                            <a:pt x="324" y="120"/>
                          </a:lnTo>
                          <a:lnTo>
                            <a:pt x="337" y="125"/>
                          </a:lnTo>
                          <a:lnTo>
                            <a:pt x="357" y="123"/>
                          </a:lnTo>
                          <a:lnTo>
                            <a:pt x="378" y="127"/>
                          </a:lnTo>
                          <a:lnTo>
                            <a:pt x="373" y="140"/>
                          </a:lnTo>
                          <a:lnTo>
                            <a:pt x="357" y="155"/>
                          </a:lnTo>
                          <a:lnTo>
                            <a:pt x="348" y="172"/>
                          </a:lnTo>
                          <a:lnTo>
                            <a:pt x="352" y="195"/>
                          </a:lnTo>
                          <a:lnTo>
                            <a:pt x="348" y="217"/>
                          </a:lnTo>
                          <a:lnTo>
                            <a:pt x="339" y="249"/>
                          </a:lnTo>
                          <a:lnTo>
                            <a:pt x="333" y="270"/>
                          </a:lnTo>
                          <a:lnTo>
                            <a:pt x="352" y="283"/>
                          </a:lnTo>
                          <a:lnTo>
                            <a:pt x="341" y="300"/>
                          </a:lnTo>
                          <a:lnTo>
                            <a:pt x="331" y="315"/>
                          </a:lnTo>
                          <a:lnTo>
                            <a:pt x="324" y="339"/>
                          </a:lnTo>
                          <a:lnTo>
                            <a:pt x="307" y="364"/>
                          </a:lnTo>
                          <a:lnTo>
                            <a:pt x="286" y="375"/>
                          </a:lnTo>
                          <a:lnTo>
                            <a:pt x="271" y="398"/>
                          </a:lnTo>
                          <a:lnTo>
                            <a:pt x="260" y="426"/>
                          </a:lnTo>
                          <a:lnTo>
                            <a:pt x="250" y="450"/>
                          </a:lnTo>
                          <a:lnTo>
                            <a:pt x="252" y="463"/>
                          </a:lnTo>
                          <a:lnTo>
                            <a:pt x="239" y="478"/>
                          </a:lnTo>
                          <a:lnTo>
                            <a:pt x="228" y="484"/>
                          </a:lnTo>
                          <a:lnTo>
                            <a:pt x="216" y="484"/>
                          </a:lnTo>
                          <a:lnTo>
                            <a:pt x="218" y="501"/>
                          </a:lnTo>
                          <a:lnTo>
                            <a:pt x="218" y="523"/>
                          </a:lnTo>
                          <a:lnTo>
                            <a:pt x="213" y="539"/>
                          </a:lnTo>
                          <a:lnTo>
                            <a:pt x="216" y="559"/>
                          </a:lnTo>
                          <a:lnTo>
                            <a:pt x="218" y="574"/>
                          </a:lnTo>
                          <a:lnTo>
                            <a:pt x="220" y="593"/>
                          </a:lnTo>
                          <a:lnTo>
                            <a:pt x="211" y="600"/>
                          </a:lnTo>
                          <a:lnTo>
                            <a:pt x="209" y="612"/>
                          </a:lnTo>
                          <a:lnTo>
                            <a:pt x="201" y="623"/>
                          </a:lnTo>
                          <a:lnTo>
                            <a:pt x="192" y="638"/>
                          </a:lnTo>
                          <a:lnTo>
                            <a:pt x="188" y="657"/>
                          </a:lnTo>
                          <a:lnTo>
                            <a:pt x="194" y="668"/>
                          </a:lnTo>
                          <a:lnTo>
                            <a:pt x="201" y="681"/>
                          </a:lnTo>
                          <a:lnTo>
                            <a:pt x="207" y="694"/>
                          </a:lnTo>
                          <a:lnTo>
                            <a:pt x="205" y="715"/>
                          </a:lnTo>
                          <a:lnTo>
                            <a:pt x="220" y="721"/>
                          </a:lnTo>
                          <a:lnTo>
                            <a:pt x="226" y="704"/>
                          </a:lnTo>
                          <a:lnTo>
                            <a:pt x="233" y="685"/>
                          </a:lnTo>
                          <a:lnTo>
                            <a:pt x="248" y="698"/>
                          </a:lnTo>
                          <a:lnTo>
                            <a:pt x="245" y="724"/>
                          </a:lnTo>
                          <a:lnTo>
                            <a:pt x="233" y="745"/>
                          </a:lnTo>
                          <a:lnTo>
                            <a:pt x="231" y="768"/>
                          </a:lnTo>
                          <a:lnTo>
                            <a:pt x="231" y="788"/>
                          </a:lnTo>
                          <a:lnTo>
                            <a:pt x="243" y="805"/>
                          </a:lnTo>
                          <a:lnTo>
                            <a:pt x="263" y="822"/>
                          </a:lnTo>
                          <a:lnTo>
                            <a:pt x="262" y="841"/>
                          </a:lnTo>
                          <a:lnTo>
                            <a:pt x="250" y="846"/>
                          </a:lnTo>
                          <a:lnTo>
                            <a:pt x="250" y="867"/>
                          </a:lnTo>
                          <a:lnTo>
                            <a:pt x="246" y="880"/>
                          </a:lnTo>
                          <a:lnTo>
                            <a:pt x="230" y="897"/>
                          </a:lnTo>
                          <a:lnTo>
                            <a:pt x="222" y="908"/>
                          </a:lnTo>
                          <a:lnTo>
                            <a:pt x="207" y="916"/>
                          </a:lnTo>
                          <a:lnTo>
                            <a:pt x="190" y="905"/>
                          </a:lnTo>
                          <a:lnTo>
                            <a:pt x="175" y="897"/>
                          </a:lnTo>
                          <a:lnTo>
                            <a:pt x="160" y="897"/>
                          </a:lnTo>
                          <a:lnTo>
                            <a:pt x="137" y="897"/>
                          </a:lnTo>
                          <a:lnTo>
                            <a:pt x="130" y="884"/>
                          </a:lnTo>
                          <a:lnTo>
                            <a:pt x="132" y="863"/>
                          </a:lnTo>
                          <a:lnTo>
                            <a:pt x="149" y="854"/>
                          </a:lnTo>
                          <a:lnTo>
                            <a:pt x="152" y="841"/>
                          </a:lnTo>
                          <a:lnTo>
                            <a:pt x="136" y="820"/>
                          </a:lnTo>
                          <a:lnTo>
                            <a:pt x="124" y="796"/>
                          </a:lnTo>
                          <a:lnTo>
                            <a:pt x="122" y="777"/>
                          </a:lnTo>
                          <a:lnTo>
                            <a:pt x="122" y="753"/>
                          </a:lnTo>
                          <a:lnTo>
                            <a:pt x="128" y="721"/>
                          </a:lnTo>
                          <a:lnTo>
                            <a:pt x="124" y="683"/>
                          </a:lnTo>
                          <a:lnTo>
                            <a:pt x="111" y="657"/>
                          </a:lnTo>
                          <a:lnTo>
                            <a:pt x="109" y="636"/>
                          </a:lnTo>
                          <a:lnTo>
                            <a:pt x="109" y="619"/>
                          </a:lnTo>
                          <a:lnTo>
                            <a:pt x="113" y="597"/>
                          </a:lnTo>
                          <a:lnTo>
                            <a:pt x="105" y="582"/>
                          </a:lnTo>
                          <a:lnTo>
                            <a:pt x="85" y="565"/>
                          </a:lnTo>
                          <a:lnTo>
                            <a:pt x="90" y="542"/>
                          </a:lnTo>
                          <a:close/>
                        </a:path>
                      </a:pathLst>
                    </a:custGeom>
                    <a:grpFill/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s-CO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1" name="Freeform 50">
                      <a:extLst>
                        <a:ext uri="{FF2B5EF4-FFF2-40B4-BE49-F238E27FC236}">
                          <a16:creationId xmlns:a16="http://schemas.microsoft.com/office/drawing/2014/main" id="{ABB7CC55-FA31-44A1-A0BE-2DE2F45F28C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926229" y="2260349"/>
                      <a:ext cx="469121" cy="702169"/>
                    </a:xfrm>
                    <a:custGeom>
                      <a:avLst/>
                      <a:gdLst>
                        <a:gd name="T0" fmla="*/ 17 w 463"/>
                        <a:gd name="T1" fmla="*/ 484 h 699"/>
                        <a:gd name="T2" fmla="*/ 51 w 463"/>
                        <a:gd name="T3" fmla="*/ 509 h 699"/>
                        <a:gd name="T4" fmla="*/ 81 w 463"/>
                        <a:gd name="T5" fmla="*/ 513 h 699"/>
                        <a:gd name="T6" fmla="*/ 102 w 463"/>
                        <a:gd name="T7" fmla="*/ 496 h 699"/>
                        <a:gd name="T8" fmla="*/ 135 w 463"/>
                        <a:gd name="T9" fmla="*/ 484 h 699"/>
                        <a:gd name="T10" fmla="*/ 169 w 463"/>
                        <a:gd name="T11" fmla="*/ 479 h 699"/>
                        <a:gd name="T12" fmla="*/ 181 w 463"/>
                        <a:gd name="T13" fmla="*/ 505 h 699"/>
                        <a:gd name="T14" fmla="*/ 207 w 463"/>
                        <a:gd name="T15" fmla="*/ 524 h 699"/>
                        <a:gd name="T16" fmla="*/ 214 w 463"/>
                        <a:gd name="T17" fmla="*/ 545 h 699"/>
                        <a:gd name="T18" fmla="*/ 224 w 463"/>
                        <a:gd name="T19" fmla="*/ 578 h 699"/>
                        <a:gd name="T20" fmla="*/ 231 w 463"/>
                        <a:gd name="T21" fmla="*/ 614 h 699"/>
                        <a:gd name="T22" fmla="*/ 235 w 463"/>
                        <a:gd name="T23" fmla="*/ 648 h 699"/>
                        <a:gd name="T24" fmla="*/ 269 w 463"/>
                        <a:gd name="T25" fmla="*/ 667 h 699"/>
                        <a:gd name="T26" fmla="*/ 308 w 463"/>
                        <a:gd name="T27" fmla="*/ 665 h 699"/>
                        <a:gd name="T28" fmla="*/ 318 w 463"/>
                        <a:gd name="T29" fmla="*/ 693 h 699"/>
                        <a:gd name="T30" fmla="*/ 348 w 463"/>
                        <a:gd name="T31" fmla="*/ 693 h 699"/>
                        <a:gd name="T32" fmla="*/ 374 w 463"/>
                        <a:gd name="T33" fmla="*/ 697 h 699"/>
                        <a:gd name="T34" fmla="*/ 397 w 463"/>
                        <a:gd name="T35" fmla="*/ 654 h 699"/>
                        <a:gd name="T36" fmla="*/ 421 w 463"/>
                        <a:gd name="T37" fmla="*/ 644 h 699"/>
                        <a:gd name="T38" fmla="*/ 450 w 463"/>
                        <a:gd name="T39" fmla="*/ 659 h 699"/>
                        <a:gd name="T40" fmla="*/ 436 w 463"/>
                        <a:gd name="T41" fmla="*/ 597 h 699"/>
                        <a:gd name="T42" fmla="*/ 427 w 463"/>
                        <a:gd name="T43" fmla="*/ 563 h 699"/>
                        <a:gd name="T44" fmla="*/ 402 w 463"/>
                        <a:gd name="T45" fmla="*/ 546 h 699"/>
                        <a:gd name="T46" fmla="*/ 352 w 463"/>
                        <a:gd name="T47" fmla="*/ 545 h 699"/>
                        <a:gd name="T48" fmla="*/ 331 w 463"/>
                        <a:gd name="T49" fmla="*/ 515 h 699"/>
                        <a:gd name="T50" fmla="*/ 329 w 463"/>
                        <a:gd name="T51" fmla="*/ 483 h 699"/>
                        <a:gd name="T52" fmla="*/ 329 w 463"/>
                        <a:gd name="T53" fmla="*/ 445 h 699"/>
                        <a:gd name="T54" fmla="*/ 331 w 463"/>
                        <a:gd name="T55" fmla="*/ 407 h 699"/>
                        <a:gd name="T56" fmla="*/ 346 w 463"/>
                        <a:gd name="T57" fmla="*/ 372 h 699"/>
                        <a:gd name="T58" fmla="*/ 348 w 463"/>
                        <a:gd name="T59" fmla="*/ 342 h 699"/>
                        <a:gd name="T60" fmla="*/ 363 w 463"/>
                        <a:gd name="T61" fmla="*/ 310 h 699"/>
                        <a:gd name="T62" fmla="*/ 352 w 463"/>
                        <a:gd name="T63" fmla="*/ 270 h 699"/>
                        <a:gd name="T64" fmla="*/ 246 w 463"/>
                        <a:gd name="T65" fmla="*/ 109 h 699"/>
                        <a:gd name="T66" fmla="*/ 222 w 463"/>
                        <a:gd name="T67" fmla="*/ 53 h 699"/>
                        <a:gd name="T68" fmla="*/ 194 w 463"/>
                        <a:gd name="T69" fmla="*/ 56 h 699"/>
                        <a:gd name="T70" fmla="*/ 169 w 463"/>
                        <a:gd name="T71" fmla="*/ 45 h 699"/>
                        <a:gd name="T72" fmla="*/ 171 w 463"/>
                        <a:gd name="T73" fmla="*/ 23 h 699"/>
                        <a:gd name="T74" fmla="*/ 139 w 463"/>
                        <a:gd name="T75" fmla="*/ 19 h 699"/>
                        <a:gd name="T76" fmla="*/ 103 w 463"/>
                        <a:gd name="T77" fmla="*/ 38 h 699"/>
                        <a:gd name="T78" fmla="*/ 53 w 463"/>
                        <a:gd name="T79" fmla="*/ 45 h 699"/>
                        <a:gd name="T80" fmla="*/ 43 w 463"/>
                        <a:gd name="T81" fmla="*/ 62 h 699"/>
                        <a:gd name="T82" fmla="*/ 38 w 463"/>
                        <a:gd name="T83" fmla="*/ 100 h 699"/>
                        <a:gd name="T84" fmla="*/ 43 w 463"/>
                        <a:gd name="T85" fmla="*/ 135 h 699"/>
                        <a:gd name="T86" fmla="*/ 36 w 463"/>
                        <a:gd name="T87" fmla="*/ 161 h 699"/>
                        <a:gd name="T88" fmla="*/ 26 w 463"/>
                        <a:gd name="T89" fmla="*/ 184 h 699"/>
                        <a:gd name="T90" fmla="*/ 13 w 463"/>
                        <a:gd name="T91" fmla="*/ 218 h 699"/>
                        <a:gd name="T92" fmla="*/ 26 w 463"/>
                        <a:gd name="T93" fmla="*/ 242 h 699"/>
                        <a:gd name="T94" fmla="*/ 30 w 463"/>
                        <a:gd name="T95" fmla="*/ 276 h 699"/>
                        <a:gd name="T96" fmla="*/ 51 w 463"/>
                        <a:gd name="T97" fmla="*/ 265 h 699"/>
                        <a:gd name="T98" fmla="*/ 73 w 463"/>
                        <a:gd name="T99" fmla="*/ 259 h 699"/>
                        <a:gd name="T100" fmla="*/ 58 w 463"/>
                        <a:gd name="T101" fmla="*/ 306 h 699"/>
                        <a:gd name="T102" fmla="*/ 56 w 463"/>
                        <a:gd name="T103" fmla="*/ 349 h 699"/>
                        <a:gd name="T104" fmla="*/ 88 w 463"/>
                        <a:gd name="T105" fmla="*/ 383 h 699"/>
                        <a:gd name="T106" fmla="*/ 75 w 463"/>
                        <a:gd name="T107" fmla="*/ 407 h 699"/>
                        <a:gd name="T108" fmla="*/ 71 w 463"/>
                        <a:gd name="T109" fmla="*/ 441 h 699"/>
                        <a:gd name="T110" fmla="*/ 47 w 463"/>
                        <a:gd name="T111" fmla="*/ 469 h 699"/>
                        <a:gd name="T112" fmla="*/ 15 w 463"/>
                        <a:gd name="T113" fmla="*/ 466 h 699"/>
                        <a:gd name="T114" fmla="*/ 6 w 463"/>
                        <a:gd name="T115" fmla="*/ 471 h 69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</a:cxnLst>
                      <a:rect l="0" t="0" r="r" b="b"/>
                      <a:pathLst>
                        <a:path w="463" h="699">
                          <a:moveTo>
                            <a:pt x="6" y="471"/>
                          </a:moveTo>
                          <a:lnTo>
                            <a:pt x="17" y="484"/>
                          </a:lnTo>
                          <a:lnTo>
                            <a:pt x="34" y="500"/>
                          </a:lnTo>
                          <a:lnTo>
                            <a:pt x="51" y="509"/>
                          </a:lnTo>
                          <a:lnTo>
                            <a:pt x="64" y="505"/>
                          </a:lnTo>
                          <a:lnTo>
                            <a:pt x="81" y="513"/>
                          </a:lnTo>
                          <a:lnTo>
                            <a:pt x="98" y="511"/>
                          </a:lnTo>
                          <a:lnTo>
                            <a:pt x="102" y="496"/>
                          </a:lnTo>
                          <a:lnTo>
                            <a:pt x="111" y="479"/>
                          </a:lnTo>
                          <a:lnTo>
                            <a:pt x="135" y="484"/>
                          </a:lnTo>
                          <a:lnTo>
                            <a:pt x="154" y="484"/>
                          </a:lnTo>
                          <a:lnTo>
                            <a:pt x="169" y="479"/>
                          </a:lnTo>
                          <a:lnTo>
                            <a:pt x="181" y="496"/>
                          </a:lnTo>
                          <a:lnTo>
                            <a:pt x="181" y="505"/>
                          </a:lnTo>
                          <a:lnTo>
                            <a:pt x="194" y="513"/>
                          </a:lnTo>
                          <a:lnTo>
                            <a:pt x="207" y="524"/>
                          </a:lnTo>
                          <a:lnTo>
                            <a:pt x="209" y="535"/>
                          </a:lnTo>
                          <a:lnTo>
                            <a:pt x="214" y="545"/>
                          </a:lnTo>
                          <a:lnTo>
                            <a:pt x="228" y="561"/>
                          </a:lnTo>
                          <a:lnTo>
                            <a:pt x="224" y="578"/>
                          </a:lnTo>
                          <a:lnTo>
                            <a:pt x="220" y="597"/>
                          </a:lnTo>
                          <a:lnTo>
                            <a:pt x="231" y="614"/>
                          </a:lnTo>
                          <a:lnTo>
                            <a:pt x="224" y="635"/>
                          </a:lnTo>
                          <a:lnTo>
                            <a:pt x="235" y="648"/>
                          </a:lnTo>
                          <a:lnTo>
                            <a:pt x="248" y="661"/>
                          </a:lnTo>
                          <a:lnTo>
                            <a:pt x="269" y="667"/>
                          </a:lnTo>
                          <a:lnTo>
                            <a:pt x="290" y="667"/>
                          </a:lnTo>
                          <a:lnTo>
                            <a:pt x="308" y="665"/>
                          </a:lnTo>
                          <a:lnTo>
                            <a:pt x="312" y="678"/>
                          </a:lnTo>
                          <a:lnTo>
                            <a:pt x="318" y="693"/>
                          </a:lnTo>
                          <a:lnTo>
                            <a:pt x="333" y="693"/>
                          </a:lnTo>
                          <a:lnTo>
                            <a:pt x="348" y="693"/>
                          </a:lnTo>
                          <a:lnTo>
                            <a:pt x="359" y="699"/>
                          </a:lnTo>
                          <a:lnTo>
                            <a:pt x="374" y="697"/>
                          </a:lnTo>
                          <a:lnTo>
                            <a:pt x="387" y="672"/>
                          </a:lnTo>
                          <a:lnTo>
                            <a:pt x="397" y="654"/>
                          </a:lnTo>
                          <a:lnTo>
                            <a:pt x="414" y="663"/>
                          </a:lnTo>
                          <a:lnTo>
                            <a:pt x="421" y="644"/>
                          </a:lnTo>
                          <a:lnTo>
                            <a:pt x="436" y="650"/>
                          </a:lnTo>
                          <a:lnTo>
                            <a:pt x="450" y="659"/>
                          </a:lnTo>
                          <a:lnTo>
                            <a:pt x="463" y="650"/>
                          </a:lnTo>
                          <a:lnTo>
                            <a:pt x="436" y="597"/>
                          </a:lnTo>
                          <a:lnTo>
                            <a:pt x="419" y="578"/>
                          </a:lnTo>
                          <a:lnTo>
                            <a:pt x="427" y="563"/>
                          </a:lnTo>
                          <a:lnTo>
                            <a:pt x="419" y="548"/>
                          </a:lnTo>
                          <a:lnTo>
                            <a:pt x="402" y="546"/>
                          </a:lnTo>
                          <a:lnTo>
                            <a:pt x="372" y="548"/>
                          </a:lnTo>
                          <a:lnTo>
                            <a:pt x="352" y="545"/>
                          </a:lnTo>
                          <a:lnTo>
                            <a:pt x="355" y="528"/>
                          </a:lnTo>
                          <a:lnTo>
                            <a:pt x="331" y="515"/>
                          </a:lnTo>
                          <a:lnTo>
                            <a:pt x="339" y="501"/>
                          </a:lnTo>
                          <a:lnTo>
                            <a:pt x="329" y="483"/>
                          </a:lnTo>
                          <a:lnTo>
                            <a:pt x="335" y="466"/>
                          </a:lnTo>
                          <a:lnTo>
                            <a:pt x="329" y="445"/>
                          </a:lnTo>
                          <a:lnTo>
                            <a:pt x="337" y="424"/>
                          </a:lnTo>
                          <a:lnTo>
                            <a:pt x="331" y="407"/>
                          </a:lnTo>
                          <a:lnTo>
                            <a:pt x="331" y="381"/>
                          </a:lnTo>
                          <a:lnTo>
                            <a:pt x="346" y="372"/>
                          </a:lnTo>
                          <a:lnTo>
                            <a:pt x="357" y="355"/>
                          </a:lnTo>
                          <a:lnTo>
                            <a:pt x="348" y="342"/>
                          </a:lnTo>
                          <a:lnTo>
                            <a:pt x="359" y="325"/>
                          </a:lnTo>
                          <a:lnTo>
                            <a:pt x="363" y="310"/>
                          </a:lnTo>
                          <a:lnTo>
                            <a:pt x="359" y="289"/>
                          </a:lnTo>
                          <a:lnTo>
                            <a:pt x="352" y="270"/>
                          </a:lnTo>
                          <a:lnTo>
                            <a:pt x="269" y="195"/>
                          </a:lnTo>
                          <a:lnTo>
                            <a:pt x="246" y="109"/>
                          </a:lnTo>
                          <a:lnTo>
                            <a:pt x="239" y="60"/>
                          </a:lnTo>
                          <a:lnTo>
                            <a:pt x="222" y="53"/>
                          </a:lnTo>
                          <a:lnTo>
                            <a:pt x="203" y="45"/>
                          </a:lnTo>
                          <a:lnTo>
                            <a:pt x="194" y="56"/>
                          </a:lnTo>
                          <a:lnTo>
                            <a:pt x="177" y="62"/>
                          </a:lnTo>
                          <a:lnTo>
                            <a:pt x="169" y="45"/>
                          </a:lnTo>
                          <a:lnTo>
                            <a:pt x="181" y="38"/>
                          </a:lnTo>
                          <a:lnTo>
                            <a:pt x="171" y="23"/>
                          </a:lnTo>
                          <a:lnTo>
                            <a:pt x="158" y="0"/>
                          </a:lnTo>
                          <a:lnTo>
                            <a:pt x="139" y="19"/>
                          </a:lnTo>
                          <a:lnTo>
                            <a:pt x="126" y="28"/>
                          </a:lnTo>
                          <a:lnTo>
                            <a:pt x="103" y="38"/>
                          </a:lnTo>
                          <a:lnTo>
                            <a:pt x="79" y="47"/>
                          </a:lnTo>
                          <a:lnTo>
                            <a:pt x="53" y="45"/>
                          </a:lnTo>
                          <a:lnTo>
                            <a:pt x="41" y="45"/>
                          </a:lnTo>
                          <a:lnTo>
                            <a:pt x="43" y="62"/>
                          </a:lnTo>
                          <a:lnTo>
                            <a:pt x="43" y="84"/>
                          </a:lnTo>
                          <a:lnTo>
                            <a:pt x="38" y="100"/>
                          </a:lnTo>
                          <a:lnTo>
                            <a:pt x="41" y="120"/>
                          </a:lnTo>
                          <a:lnTo>
                            <a:pt x="43" y="135"/>
                          </a:lnTo>
                          <a:lnTo>
                            <a:pt x="45" y="154"/>
                          </a:lnTo>
                          <a:lnTo>
                            <a:pt x="36" y="161"/>
                          </a:lnTo>
                          <a:lnTo>
                            <a:pt x="34" y="173"/>
                          </a:lnTo>
                          <a:lnTo>
                            <a:pt x="26" y="184"/>
                          </a:lnTo>
                          <a:lnTo>
                            <a:pt x="17" y="199"/>
                          </a:lnTo>
                          <a:lnTo>
                            <a:pt x="13" y="218"/>
                          </a:lnTo>
                          <a:lnTo>
                            <a:pt x="19" y="229"/>
                          </a:lnTo>
                          <a:lnTo>
                            <a:pt x="26" y="242"/>
                          </a:lnTo>
                          <a:lnTo>
                            <a:pt x="32" y="255"/>
                          </a:lnTo>
                          <a:lnTo>
                            <a:pt x="30" y="276"/>
                          </a:lnTo>
                          <a:lnTo>
                            <a:pt x="45" y="282"/>
                          </a:lnTo>
                          <a:lnTo>
                            <a:pt x="51" y="265"/>
                          </a:lnTo>
                          <a:lnTo>
                            <a:pt x="58" y="246"/>
                          </a:lnTo>
                          <a:lnTo>
                            <a:pt x="73" y="259"/>
                          </a:lnTo>
                          <a:lnTo>
                            <a:pt x="70" y="285"/>
                          </a:lnTo>
                          <a:lnTo>
                            <a:pt x="58" y="306"/>
                          </a:lnTo>
                          <a:lnTo>
                            <a:pt x="56" y="329"/>
                          </a:lnTo>
                          <a:lnTo>
                            <a:pt x="56" y="349"/>
                          </a:lnTo>
                          <a:lnTo>
                            <a:pt x="68" y="366"/>
                          </a:lnTo>
                          <a:lnTo>
                            <a:pt x="88" y="383"/>
                          </a:lnTo>
                          <a:lnTo>
                            <a:pt x="87" y="402"/>
                          </a:lnTo>
                          <a:lnTo>
                            <a:pt x="75" y="407"/>
                          </a:lnTo>
                          <a:lnTo>
                            <a:pt x="75" y="428"/>
                          </a:lnTo>
                          <a:lnTo>
                            <a:pt x="71" y="441"/>
                          </a:lnTo>
                          <a:lnTo>
                            <a:pt x="55" y="458"/>
                          </a:lnTo>
                          <a:lnTo>
                            <a:pt x="47" y="469"/>
                          </a:lnTo>
                          <a:lnTo>
                            <a:pt x="32" y="477"/>
                          </a:lnTo>
                          <a:lnTo>
                            <a:pt x="15" y="466"/>
                          </a:lnTo>
                          <a:lnTo>
                            <a:pt x="0" y="458"/>
                          </a:lnTo>
                          <a:lnTo>
                            <a:pt x="6" y="471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s-CO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2" name="Freeform 51">
                      <a:extLst>
                        <a:ext uri="{FF2B5EF4-FFF2-40B4-BE49-F238E27FC236}">
                          <a16:creationId xmlns:a16="http://schemas.microsoft.com/office/drawing/2014/main" id="{EB19E864-0ABF-488A-9234-91D57B6645A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35522" y="1879631"/>
                      <a:ext cx="543086" cy="1061791"/>
                    </a:xfrm>
                    <a:custGeom>
                      <a:avLst/>
                      <a:gdLst>
                        <a:gd name="T0" fmla="*/ 17 w 536"/>
                        <a:gd name="T1" fmla="*/ 35 h 1057"/>
                        <a:gd name="T2" fmla="*/ 0 w 536"/>
                        <a:gd name="T3" fmla="*/ 95 h 1057"/>
                        <a:gd name="T4" fmla="*/ 8 w 536"/>
                        <a:gd name="T5" fmla="*/ 139 h 1057"/>
                        <a:gd name="T6" fmla="*/ 40 w 536"/>
                        <a:gd name="T7" fmla="*/ 186 h 1057"/>
                        <a:gd name="T8" fmla="*/ 19 w 536"/>
                        <a:gd name="T9" fmla="*/ 231 h 1057"/>
                        <a:gd name="T10" fmla="*/ 60 w 536"/>
                        <a:gd name="T11" fmla="*/ 253 h 1057"/>
                        <a:gd name="T12" fmla="*/ 51 w 536"/>
                        <a:gd name="T13" fmla="*/ 306 h 1057"/>
                        <a:gd name="T14" fmla="*/ 100 w 536"/>
                        <a:gd name="T15" fmla="*/ 298 h 1057"/>
                        <a:gd name="T16" fmla="*/ 143 w 536"/>
                        <a:gd name="T17" fmla="*/ 326 h 1057"/>
                        <a:gd name="T18" fmla="*/ 190 w 536"/>
                        <a:gd name="T19" fmla="*/ 364 h 1057"/>
                        <a:gd name="T20" fmla="*/ 198 w 536"/>
                        <a:gd name="T21" fmla="*/ 430 h 1057"/>
                        <a:gd name="T22" fmla="*/ 239 w 536"/>
                        <a:gd name="T23" fmla="*/ 475 h 1057"/>
                        <a:gd name="T24" fmla="*/ 284 w 536"/>
                        <a:gd name="T25" fmla="*/ 514 h 1057"/>
                        <a:gd name="T26" fmla="*/ 278 w 536"/>
                        <a:gd name="T27" fmla="*/ 554 h 1057"/>
                        <a:gd name="T28" fmla="*/ 293 w 536"/>
                        <a:gd name="T29" fmla="*/ 614 h 1057"/>
                        <a:gd name="T30" fmla="*/ 288 w 536"/>
                        <a:gd name="T31" fmla="*/ 661 h 1057"/>
                        <a:gd name="T32" fmla="*/ 260 w 536"/>
                        <a:gd name="T33" fmla="*/ 685 h 1057"/>
                        <a:gd name="T34" fmla="*/ 224 w 536"/>
                        <a:gd name="T35" fmla="*/ 717 h 1057"/>
                        <a:gd name="T36" fmla="*/ 293 w 536"/>
                        <a:gd name="T37" fmla="*/ 768 h 1057"/>
                        <a:gd name="T38" fmla="*/ 312 w 536"/>
                        <a:gd name="T39" fmla="*/ 830 h 1057"/>
                        <a:gd name="T40" fmla="*/ 325 w 536"/>
                        <a:gd name="T41" fmla="*/ 867 h 1057"/>
                        <a:gd name="T42" fmla="*/ 301 w 536"/>
                        <a:gd name="T43" fmla="*/ 905 h 1057"/>
                        <a:gd name="T44" fmla="*/ 314 w 536"/>
                        <a:gd name="T45" fmla="*/ 950 h 1057"/>
                        <a:gd name="T46" fmla="*/ 348 w 536"/>
                        <a:gd name="T47" fmla="*/ 935 h 1057"/>
                        <a:gd name="T48" fmla="*/ 367 w 536"/>
                        <a:gd name="T49" fmla="*/ 950 h 1057"/>
                        <a:gd name="T50" fmla="*/ 355 w 536"/>
                        <a:gd name="T51" fmla="*/ 995 h 1057"/>
                        <a:gd name="T52" fmla="*/ 369 w 536"/>
                        <a:gd name="T53" fmla="*/ 1049 h 1057"/>
                        <a:gd name="T54" fmla="*/ 478 w 536"/>
                        <a:gd name="T55" fmla="*/ 987 h 1057"/>
                        <a:gd name="T56" fmla="*/ 500 w 536"/>
                        <a:gd name="T57" fmla="*/ 910 h 1057"/>
                        <a:gd name="T58" fmla="*/ 525 w 536"/>
                        <a:gd name="T59" fmla="*/ 854 h 1057"/>
                        <a:gd name="T60" fmla="*/ 513 w 536"/>
                        <a:gd name="T61" fmla="*/ 788 h 1057"/>
                        <a:gd name="T62" fmla="*/ 515 w 536"/>
                        <a:gd name="T63" fmla="*/ 730 h 1057"/>
                        <a:gd name="T64" fmla="*/ 536 w 536"/>
                        <a:gd name="T65" fmla="*/ 661 h 1057"/>
                        <a:gd name="T66" fmla="*/ 517 w 536"/>
                        <a:gd name="T67" fmla="*/ 576 h 1057"/>
                        <a:gd name="T68" fmla="*/ 513 w 536"/>
                        <a:gd name="T69" fmla="*/ 522 h 1057"/>
                        <a:gd name="T70" fmla="*/ 478 w 536"/>
                        <a:gd name="T71" fmla="*/ 480 h 1057"/>
                        <a:gd name="T72" fmla="*/ 431 w 536"/>
                        <a:gd name="T73" fmla="*/ 480 h 1057"/>
                        <a:gd name="T74" fmla="*/ 391 w 536"/>
                        <a:gd name="T75" fmla="*/ 454 h 1057"/>
                        <a:gd name="T76" fmla="*/ 350 w 536"/>
                        <a:gd name="T77" fmla="*/ 413 h 1057"/>
                        <a:gd name="T78" fmla="*/ 312 w 536"/>
                        <a:gd name="T79" fmla="*/ 409 h 1057"/>
                        <a:gd name="T80" fmla="*/ 258 w 536"/>
                        <a:gd name="T81" fmla="*/ 370 h 1057"/>
                        <a:gd name="T82" fmla="*/ 218 w 536"/>
                        <a:gd name="T83" fmla="*/ 341 h 1057"/>
                        <a:gd name="T84" fmla="*/ 216 w 536"/>
                        <a:gd name="T85" fmla="*/ 298 h 1057"/>
                        <a:gd name="T86" fmla="*/ 216 w 536"/>
                        <a:gd name="T87" fmla="*/ 257 h 1057"/>
                        <a:gd name="T88" fmla="*/ 198 w 536"/>
                        <a:gd name="T89" fmla="*/ 219 h 1057"/>
                        <a:gd name="T90" fmla="*/ 199 w 536"/>
                        <a:gd name="T91" fmla="*/ 178 h 1057"/>
                        <a:gd name="T92" fmla="*/ 181 w 536"/>
                        <a:gd name="T93" fmla="*/ 146 h 1057"/>
                        <a:gd name="T94" fmla="*/ 154 w 536"/>
                        <a:gd name="T95" fmla="*/ 97 h 1057"/>
                        <a:gd name="T96" fmla="*/ 113 w 536"/>
                        <a:gd name="T97" fmla="*/ 80 h 1057"/>
                        <a:gd name="T98" fmla="*/ 83 w 536"/>
                        <a:gd name="T99" fmla="*/ 58 h 1057"/>
                        <a:gd name="T100" fmla="*/ 73 w 536"/>
                        <a:gd name="T101" fmla="*/ 17 h 105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536" h="1057">
                          <a:moveTo>
                            <a:pt x="47" y="7"/>
                          </a:moveTo>
                          <a:lnTo>
                            <a:pt x="30" y="20"/>
                          </a:lnTo>
                          <a:lnTo>
                            <a:pt x="17" y="35"/>
                          </a:lnTo>
                          <a:lnTo>
                            <a:pt x="2" y="54"/>
                          </a:lnTo>
                          <a:lnTo>
                            <a:pt x="2" y="82"/>
                          </a:lnTo>
                          <a:lnTo>
                            <a:pt x="0" y="95"/>
                          </a:lnTo>
                          <a:lnTo>
                            <a:pt x="8" y="107"/>
                          </a:lnTo>
                          <a:lnTo>
                            <a:pt x="4" y="118"/>
                          </a:lnTo>
                          <a:lnTo>
                            <a:pt x="8" y="139"/>
                          </a:lnTo>
                          <a:lnTo>
                            <a:pt x="11" y="157"/>
                          </a:lnTo>
                          <a:lnTo>
                            <a:pt x="24" y="172"/>
                          </a:lnTo>
                          <a:lnTo>
                            <a:pt x="40" y="186"/>
                          </a:lnTo>
                          <a:lnTo>
                            <a:pt x="21" y="197"/>
                          </a:lnTo>
                          <a:lnTo>
                            <a:pt x="21" y="216"/>
                          </a:lnTo>
                          <a:lnTo>
                            <a:pt x="19" y="231"/>
                          </a:lnTo>
                          <a:lnTo>
                            <a:pt x="36" y="236"/>
                          </a:lnTo>
                          <a:lnTo>
                            <a:pt x="62" y="242"/>
                          </a:lnTo>
                          <a:lnTo>
                            <a:pt x="60" y="253"/>
                          </a:lnTo>
                          <a:lnTo>
                            <a:pt x="58" y="270"/>
                          </a:lnTo>
                          <a:lnTo>
                            <a:pt x="47" y="289"/>
                          </a:lnTo>
                          <a:lnTo>
                            <a:pt x="51" y="306"/>
                          </a:lnTo>
                          <a:lnTo>
                            <a:pt x="66" y="294"/>
                          </a:lnTo>
                          <a:lnTo>
                            <a:pt x="85" y="293"/>
                          </a:lnTo>
                          <a:lnTo>
                            <a:pt x="100" y="298"/>
                          </a:lnTo>
                          <a:lnTo>
                            <a:pt x="119" y="311"/>
                          </a:lnTo>
                          <a:lnTo>
                            <a:pt x="128" y="323"/>
                          </a:lnTo>
                          <a:lnTo>
                            <a:pt x="143" y="326"/>
                          </a:lnTo>
                          <a:lnTo>
                            <a:pt x="154" y="328"/>
                          </a:lnTo>
                          <a:lnTo>
                            <a:pt x="169" y="347"/>
                          </a:lnTo>
                          <a:lnTo>
                            <a:pt x="190" y="364"/>
                          </a:lnTo>
                          <a:lnTo>
                            <a:pt x="186" y="388"/>
                          </a:lnTo>
                          <a:lnTo>
                            <a:pt x="184" y="409"/>
                          </a:lnTo>
                          <a:lnTo>
                            <a:pt x="198" y="430"/>
                          </a:lnTo>
                          <a:lnTo>
                            <a:pt x="211" y="447"/>
                          </a:lnTo>
                          <a:lnTo>
                            <a:pt x="220" y="465"/>
                          </a:lnTo>
                          <a:lnTo>
                            <a:pt x="239" y="475"/>
                          </a:lnTo>
                          <a:lnTo>
                            <a:pt x="254" y="480"/>
                          </a:lnTo>
                          <a:lnTo>
                            <a:pt x="269" y="492"/>
                          </a:lnTo>
                          <a:lnTo>
                            <a:pt x="284" y="514"/>
                          </a:lnTo>
                          <a:lnTo>
                            <a:pt x="293" y="531"/>
                          </a:lnTo>
                          <a:lnTo>
                            <a:pt x="292" y="550"/>
                          </a:lnTo>
                          <a:lnTo>
                            <a:pt x="278" y="554"/>
                          </a:lnTo>
                          <a:lnTo>
                            <a:pt x="280" y="574"/>
                          </a:lnTo>
                          <a:lnTo>
                            <a:pt x="286" y="593"/>
                          </a:lnTo>
                          <a:lnTo>
                            <a:pt x="293" y="614"/>
                          </a:lnTo>
                          <a:lnTo>
                            <a:pt x="297" y="625"/>
                          </a:lnTo>
                          <a:lnTo>
                            <a:pt x="308" y="638"/>
                          </a:lnTo>
                          <a:lnTo>
                            <a:pt x="288" y="661"/>
                          </a:lnTo>
                          <a:lnTo>
                            <a:pt x="282" y="679"/>
                          </a:lnTo>
                          <a:lnTo>
                            <a:pt x="271" y="694"/>
                          </a:lnTo>
                          <a:lnTo>
                            <a:pt x="260" y="685"/>
                          </a:lnTo>
                          <a:lnTo>
                            <a:pt x="246" y="693"/>
                          </a:lnTo>
                          <a:lnTo>
                            <a:pt x="241" y="706"/>
                          </a:lnTo>
                          <a:lnTo>
                            <a:pt x="224" y="717"/>
                          </a:lnTo>
                          <a:lnTo>
                            <a:pt x="254" y="741"/>
                          </a:lnTo>
                          <a:lnTo>
                            <a:pt x="275" y="753"/>
                          </a:lnTo>
                          <a:lnTo>
                            <a:pt x="293" y="768"/>
                          </a:lnTo>
                          <a:lnTo>
                            <a:pt x="310" y="785"/>
                          </a:lnTo>
                          <a:lnTo>
                            <a:pt x="312" y="805"/>
                          </a:lnTo>
                          <a:lnTo>
                            <a:pt x="312" y="830"/>
                          </a:lnTo>
                          <a:lnTo>
                            <a:pt x="324" y="839"/>
                          </a:lnTo>
                          <a:lnTo>
                            <a:pt x="335" y="850"/>
                          </a:lnTo>
                          <a:lnTo>
                            <a:pt x="325" y="867"/>
                          </a:lnTo>
                          <a:lnTo>
                            <a:pt x="307" y="875"/>
                          </a:lnTo>
                          <a:lnTo>
                            <a:pt x="305" y="892"/>
                          </a:lnTo>
                          <a:lnTo>
                            <a:pt x="301" y="905"/>
                          </a:lnTo>
                          <a:lnTo>
                            <a:pt x="297" y="924"/>
                          </a:lnTo>
                          <a:lnTo>
                            <a:pt x="305" y="940"/>
                          </a:lnTo>
                          <a:lnTo>
                            <a:pt x="314" y="950"/>
                          </a:lnTo>
                          <a:lnTo>
                            <a:pt x="329" y="961"/>
                          </a:lnTo>
                          <a:lnTo>
                            <a:pt x="342" y="952"/>
                          </a:lnTo>
                          <a:lnTo>
                            <a:pt x="348" y="935"/>
                          </a:lnTo>
                          <a:lnTo>
                            <a:pt x="355" y="920"/>
                          </a:lnTo>
                          <a:lnTo>
                            <a:pt x="371" y="937"/>
                          </a:lnTo>
                          <a:lnTo>
                            <a:pt x="367" y="950"/>
                          </a:lnTo>
                          <a:lnTo>
                            <a:pt x="354" y="967"/>
                          </a:lnTo>
                          <a:lnTo>
                            <a:pt x="361" y="982"/>
                          </a:lnTo>
                          <a:lnTo>
                            <a:pt x="355" y="995"/>
                          </a:lnTo>
                          <a:lnTo>
                            <a:pt x="361" y="1014"/>
                          </a:lnTo>
                          <a:lnTo>
                            <a:pt x="367" y="1029"/>
                          </a:lnTo>
                          <a:lnTo>
                            <a:pt x="369" y="1049"/>
                          </a:lnTo>
                          <a:lnTo>
                            <a:pt x="384" y="1057"/>
                          </a:lnTo>
                          <a:lnTo>
                            <a:pt x="402" y="1057"/>
                          </a:lnTo>
                          <a:lnTo>
                            <a:pt x="478" y="987"/>
                          </a:lnTo>
                          <a:lnTo>
                            <a:pt x="491" y="969"/>
                          </a:lnTo>
                          <a:lnTo>
                            <a:pt x="498" y="933"/>
                          </a:lnTo>
                          <a:lnTo>
                            <a:pt x="500" y="910"/>
                          </a:lnTo>
                          <a:lnTo>
                            <a:pt x="510" y="888"/>
                          </a:lnTo>
                          <a:lnTo>
                            <a:pt x="519" y="875"/>
                          </a:lnTo>
                          <a:lnTo>
                            <a:pt x="525" y="854"/>
                          </a:lnTo>
                          <a:lnTo>
                            <a:pt x="523" y="832"/>
                          </a:lnTo>
                          <a:lnTo>
                            <a:pt x="519" y="811"/>
                          </a:lnTo>
                          <a:lnTo>
                            <a:pt x="513" y="788"/>
                          </a:lnTo>
                          <a:lnTo>
                            <a:pt x="504" y="771"/>
                          </a:lnTo>
                          <a:lnTo>
                            <a:pt x="504" y="749"/>
                          </a:lnTo>
                          <a:lnTo>
                            <a:pt x="515" y="730"/>
                          </a:lnTo>
                          <a:lnTo>
                            <a:pt x="530" y="717"/>
                          </a:lnTo>
                          <a:lnTo>
                            <a:pt x="530" y="693"/>
                          </a:lnTo>
                          <a:lnTo>
                            <a:pt x="536" y="661"/>
                          </a:lnTo>
                          <a:lnTo>
                            <a:pt x="532" y="623"/>
                          </a:lnTo>
                          <a:lnTo>
                            <a:pt x="519" y="597"/>
                          </a:lnTo>
                          <a:lnTo>
                            <a:pt x="517" y="576"/>
                          </a:lnTo>
                          <a:lnTo>
                            <a:pt x="517" y="559"/>
                          </a:lnTo>
                          <a:lnTo>
                            <a:pt x="521" y="537"/>
                          </a:lnTo>
                          <a:lnTo>
                            <a:pt x="513" y="522"/>
                          </a:lnTo>
                          <a:lnTo>
                            <a:pt x="493" y="505"/>
                          </a:lnTo>
                          <a:lnTo>
                            <a:pt x="498" y="482"/>
                          </a:lnTo>
                          <a:lnTo>
                            <a:pt x="478" y="480"/>
                          </a:lnTo>
                          <a:lnTo>
                            <a:pt x="455" y="477"/>
                          </a:lnTo>
                          <a:lnTo>
                            <a:pt x="446" y="467"/>
                          </a:lnTo>
                          <a:lnTo>
                            <a:pt x="431" y="480"/>
                          </a:lnTo>
                          <a:lnTo>
                            <a:pt x="418" y="477"/>
                          </a:lnTo>
                          <a:lnTo>
                            <a:pt x="408" y="460"/>
                          </a:lnTo>
                          <a:lnTo>
                            <a:pt x="391" y="454"/>
                          </a:lnTo>
                          <a:lnTo>
                            <a:pt x="369" y="437"/>
                          </a:lnTo>
                          <a:lnTo>
                            <a:pt x="365" y="420"/>
                          </a:lnTo>
                          <a:lnTo>
                            <a:pt x="350" y="413"/>
                          </a:lnTo>
                          <a:lnTo>
                            <a:pt x="333" y="418"/>
                          </a:lnTo>
                          <a:lnTo>
                            <a:pt x="324" y="394"/>
                          </a:lnTo>
                          <a:lnTo>
                            <a:pt x="312" y="409"/>
                          </a:lnTo>
                          <a:lnTo>
                            <a:pt x="288" y="402"/>
                          </a:lnTo>
                          <a:lnTo>
                            <a:pt x="275" y="385"/>
                          </a:lnTo>
                          <a:lnTo>
                            <a:pt x="258" y="370"/>
                          </a:lnTo>
                          <a:lnTo>
                            <a:pt x="239" y="358"/>
                          </a:lnTo>
                          <a:lnTo>
                            <a:pt x="220" y="360"/>
                          </a:lnTo>
                          <a:lnTo>
                            <a:pt x="218" y="341"/>
                          </a:lnTo>
                          <a:lnTo>
                            <a:pt x="222" y="323"/>
                          </a:lnTo>
                          <a:lnTo>
                            <a:pt x="224" y="313"/>
                          </a:lnTo>
                          <a:lnTo>
                            <a:pt x="216" y="298"/>
                          </a:lnTo>
                          <a:lnTo>
                            <a:pt x="209" y="276"/>
                          </a:lnTo>
                          <a:lnTo>
                            <a:pt x="226" y="263"/>
                          </a:lnTo>
                          <a:lnTo>
                            <a:pt x="216" y="257"/>
                          </a:lnTo>
                          <a:lnTo>
                            <a:pt x="203" y="249"/>
                          </a:lnTo>
                          <a:lnTo>
                            <a:pt x="198" y="240"/>
                          </a:lnTo>
                          <a:lnTo>
                            <a:pt x="198" y="219"/>
                          </a:lnTo>
                          <a:lnTo>
                            <a:pt x="211" y="210"/>
                          </a:lnTo>
                          <a:lnTo>
                            <a:pt x="214" y="197"/>
                          </a:lnTo>
                          <a:lnTo>
                            <a:pt x="199" y="178"/>
                          </a:lnTo>
                          <a:lnTo>
                            <a:pt x="186" y="171"/>
                          </a:lnTo>
                          <a:lnTo>
                            <a:pt x="169" y="161"/>
                          </a:lnTo>
                          <a:lnTo>
                            <a:pt x="181" y="146"/>
                          </a:lnTo>
                          <a:lnTo>
                            <a:pt x="179" y="125"/>
                          </a:lnTo>
                          <a:lnTo>
                            <a:pt x="164" y="103"/>
                          </a:lnTo>
                          <a:lnTo>
                            <a:pt x="154" y="97"/>
                          </a:lnTo>
                          <a:lnTo>
                            <a:pt x="134" y="92"/>
                          </a:lnTo>
                          <a:lnTo>
                            <a:pt x="117" y="95"/>
                          </a:lnTo>
                          <a:lnTo>
                            <a:pt x="113" y="80"/>
                          </a:lnTo>
                          <a:lnTo>
                            <a:pt x="102" y="71"/>
                          </a:lnTo>
                          <a:lnTo>
                            <a:pt x="87" y="71"/>
                          </a:lnTo>
                          <a:lnTo>
                            <a:pt x="83" y="58"/>
                          </a:lnTo>
                          <a:lnTo>
                            <a:pt x="73" y="47"/>
                          </a:lnTo>
                          <a:lnTo>
                            <a:pt x="73" y="33"/>
                          </a:lnTo>
                          <a:lnTo>
                            <a:pt x="73" y="17"/>
                          </a:lnTo>
                          <a:lnTo>
                            <a:pt x="70" y="0"/>
                          </a:lnTo>
                          <a:lnTo>
                            <a:pt x="47" y="7"/>
                          </a:lnTo>
                          <a:close/>
                        </a:path>
                      </a:pathLst>
                    </a:custGeom>
                    <a:grpFill/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s-CO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3" name="Freeform 52">
                      <a:extLst>
                        <a:ext uri="{FF2B5EF4-FFF2-40B4-BE49-F238E27FC236}">
                          <a16:creationId xmlns:a16="http://schemas.microsoft.com/office/drawing/2014/main" id="{490A0D8E-741B-4674-A7AA-C72D3A74C7D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291954" y="2054419"/>
                      <a:ext cx="355640" cy="522357"/>
                    </a:xfrm>
                    <a:custGeom>
                      <a:avLst/>
                      <a:gdLst>
                        <a:gd name="T0" fmla="*/ 274 w 351"/>
                        <a:gd name="T1" fmla="*/ 487 h 520"/>
                        <a:gd name="T2" fmla="*/ 248 w 351"/>
                        <a:gd name="T3" fmla="*/ 474 h 520"/>
                        <a:gd name="T4" fmla="*/ 214 w 351"/>
                        <a:gd name="T5" fmla="*/ 470 h 520"/>
                        <a:gd name="T6" fmla="*/ 192 w 351"/>
                        <a:gd name="T7" fmla="*/ 479 h 520"/>
                        <a:gd name="T8" fmla="*/ 152 w 351"/>
                        <a:gd name="T9" fmla="*/ 485 h 520"/>
                        <a:gd name="T10" fmla="*/ 145 w 351"/>
                        <a:gd name="T11" fmla="*/ 460 h 520"/>
                        <a:gd name="T12" fmla="*/ 118 w 351"/>
                        <a:gd name="T13" fmla="*/ 449 h 520"/>
                        <a:gd name="T14" fmla="*/ 113 w 351"/>
                        <a:gd name="T15" fmla="*/ 415 h 520"/>
                        <a:gd name="T16" fmla="*/ 111 w 351"/>
                        <a:gd name="T17" fmla="*/ 382 h 520"/>
                        <a:gd name="T18" fmla="*/ 99 w 351"/>
                        <a:gd name="T19" fmla="*/ 359 h 520"/>
                        <a:gd name="T20" fmla="*/ 139 w 351"/>
                        <a:gd name="T21" fmla="*/ 351 h 520"/>
                        <a:gd name="T22" fmla="*/ 146 w 351"/>
                        <a:gd name="T23" fmla="*/ 318 h 520"/>
                        <a:gd name="T24" fmla="*/ 122 w 351"/>
                        <a:gd name="T25" fmla="*/ 301 h 520"/>
                        <a:gd name="T26" fmla="*/ 98 w 351"/>
                        <a:gd name="T27" fmla="*/ 278 h 520"/>
                        <a:gd name="T28" fmla="*/ 73 w 351"/>
                        <a:gd name="T29" fmla="*/ 263 h 520"/>
                        <a:gd name="T30" fmla="*/ 54 w 351"/>
                        <a:gd name="T31" fmla="*/ 250 h 520"/>
                        <a:gd name="T32" fmla="*/ 19 w 351"/>
                        <a:gd name="T33" fmla="*/ 233 h 520"/>
                        <a:gd name="T34" fmla="*/ 0 w 351"/>
                        <a:gd name="T35" fmla="*/ 209 h 520"/>
                        <a:gd name="T36" fmla="*/ 41 w 351"/>
                        <a:gd name="T37" fmla="*/ 181 h 520"/>
                        <a:gd name="T38" fmla="*/ 34 w 351"/>
                        <a:gd name="T39" fmla="*/ 139 h 520"/>
                        <a:gd name="T40" fmla="*/ 9 w 351"/>
                        <a:gd name="T41" fmla="*/ 109 h 520"/>
                        <a:gd name="T42" fmla="*/ 24 w 351"/>
                        <a:gd name="T43" fmla="*/ 66 h 520"/>
                        <a:gd name="T44" fmla="*/ 30 w 351"/>
                        <a:gd name="T45" fmla="*/ 15 h 520"/>
                        <a:gd name="T46" fmla="*/ 51 w 351"/>
                        <a:gd name="T47" fmla="*/ 8 h 520"/>
                        <a:gd name="T48" fmla="*/ 64 w 351"/>
                        <a:gd name="T49" fmla="*/ 23 h 520"/>
                        <a:gd name="T50" fmla="*/ 62 w 351"/>
                        <a:gd name="T51" fmla="*/ 57 h 520"/>
                        <a:gd name="T52" fmla="*/ 105 w 351"/>
                        <a:gd name="T53" fmla="*/ 68 h 520"/>
                        <a:gd name="T54" fmla="*/ 101 w 351"/>
                        <a:gd name="T55" fmla="*/ 96 h 520"/>
                        <a:gd name="T56" fmla="*/ 94 w 351"/>
                        <a:gd name="T57" fmla="*/ 132 h 520"/>
                        <a:gd name="T58" fmla="*/ 128 w 351"/>
                        <a:gd name="T59" fmla="*/ 119 h 520"/>
                        <a:gd name="T60" fmla="*/ 162 w 351"/>
                        <a:gd name="T61" fmla="*/ 137 h 520"/>
                        <a:gd name="T62" fmla="*/ 186 w 351"/>
                        <a:gd name="T63" fmla="*/ 152 h 520"/>
                        <a:gd name="T64" fmla="*/ 212 w 351"/>
                        <a:gd name="T65" fmla="*/ 173 h 520"/>
                        <a:gd name="T66" fmla="*/ 229 w 351"/>
                        <a:gd name="T67" fmla="*/ 214 h 520"/>
                        <a:gd name="T68" fmla="*/ 241 w 351"/>
                        <a:gd name="T69" fmla="*/ 256 h 520"/>
                        <a:gd name="T70" fmla="*/ 263 w 351"/>
                        <a:gd name="T71" fmla="*/ 291 h 520"/>
                        <a:gd name="T72" fmla="*/ 297 w 351"/>
                        <a:gd name="T73" fmla="*/ 306 h 520"/>
                        <a:gd name="T74" fmla="*/ 327 w 351"/>
                        <a:gd name="T75" fmla="*/ 340 h 520"/>
                        <a:gd name="T76" fmla="*/ 335 w 351"/>
                        <a:gd name="T77" fmla="*/ 376 h 520"/>
                        <a:gd name="T78" fmla="*/ 323 w 351"/>
                        <a:gd name="T79" fmla="*/ 400 h 520"/>
                        <a:gd name="T80" fmla="*/ 336 w 351"/>
                        <a:gd name="T81" fmla="*/ 440 h 520"/>
                        <a:gd name="T82" fmla="*/ 351 w 351"/>
                        <a:gd name="T83" fmla="*/ 464 h 520"/>
                        <a:gd name="T84" fmla="*/ 325 w 351"/>
                        <a:gd name="T85" fmla="*/ 505 h 520"/>
                        <a:gd name="T86" fmla="*/ 303 w 351"/>
                        <a:gd name="T87" fmla="*/ 511 h 520"/>
                        <a:gd name="T88" fmla="*/ 278 w 351"/>
                        <a:gd name="T89" fmla="*/ 513 h 5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</a:cxnLst>
                      <a:rect l="0" t="0" r="r" b="b"/>
                      <a:pathLst>
                        <a:path w="351" h="520">
                          <a:moveTo>
                            <a:pt x="276" y="500"/>
                          </a:moveTo>
                          <a:lnTo>
                            <a:pt x="274" y="487"/>
                          </a:lnTo>
                          <a:lnTo>
                            <a:pt x="257" y="483"/>
                          </a:lnTo>
                          <a:lnTo>
                            <a:pt x="248" y="474"/>
                          </a:lnTo>
                          <a:lnTo>
                            <a:pt x="233" y="466"/>
                          </a:lnTo>
                          <a:lnTo>
                            <a:pt x="214" y="470"/>
                          </a:lnTo>
                          <a:lnTo>
                            <a:pt x="210" y="453"/>
                          </a:lnTo>
                          <a:lnTo>
                            <a:pt x="192" y="479"/>
                          </a:lnTo>
                          <a:lnTo>
                            <a:pt x="171" y="489"/>
                          </a:lnTo>
                          <a:lnTo>
                            <a:pt x="152" y="485"/>
                          </a:lnTo>
                          <a:lnTo>
                            <a:pt x="156" y="468"/>
                          </a:lnTo>
                          <a:lnTo>
                            <a:pt x="145" y="460"/>
                          </a:lnTo>
                          <a:lnTo>
                            <a:pt x="124" y="460"/>
                          </a:lnTo>
                          <a:lnTo>
                            <a:pt x="118" y="449"/>
                          </a:lnTo>
                          <a:lnTo>
                            <a:pt x="118" y="432"/>
                          </a:lnTo>
                          <a:lnTo>
                            <a:pt x="113" y="415"/>
                          </a:lnTo>
                          <a:lnTo>
                            <a:pt x="109" y="398"/>
                          </a:lnTo>
                          <a:lnTo>
                            <a:pt x="111" y="382"/>
                          </a:lnTo>
                          <a:lnTo>
                            <a:pt x="94" y="372"/>
                          </a:lnTo>
                          <a:lnTo>
                            <a:pt x="99" y="359"/>
                          </a:lnTo>
                          <a:lnTo>
                            <a:pt x="120" y="351"/>
                          </a:lnTo>
                          <a:lnTo>
                            <a:pt x="139" y="351"/>
                          </a:lnTo>
                          <a:lnTo>
                            <a:pt x="148" y="340"/>
                          </a:lnTo>
                          <a:lnTo>
                            <a:pt x="146" y="318"/>
                          </a:lnTo>
                          <a:lnTo>
                            <a:pt x="139" y="301"/>
                          </a:lnTo>
                          <a:lnTo>
                            <a:pt x="122" y="301"/>
                          </a:lnTo>
                          <a:lnTo>
                            <a:pt x="118" y="286"/>
                          </a:lnTo>
                          <a:lnTo>
                            <a:pt x="98" y="278"/>
                          </a:lnTo>
                          <a:lnTo>
                            <a:pt x="86" y="269"/>
                          </a:lnTo>
                          <a:lnTo>
                            <a:pt x="73" y="263"/>
                          </a:lnTo>
                          <a:lnTo>
                            <a:pt x="75" y="254"/>
                          </a:lnTo>
                          <a:lnTo>
                            <a:pt x="54" y="250"/>
                          </a:lnTo>
                          <a:lnTo>
                            <a:pt x="36" y="233"/>
                          </a:lnTo>
                          <a:lnTo>
                            <a:pt x="19" y="233"/>
                          </a:lnTo>
                          <a:lnTo>
                            <a:pt x="5" y="229"/>
                          </a:lnTo>
                          <a:lnTo>
                            <a:pt x="0" y="209"/>
                          </a:lnTo>
                          <a:lnTo>
                            <a:pt x="24" y="194"/>
                          </a:lnTo>
                          <a:lnTo>
                            <a:pt x="41" y="181"/>
                          </a:lnTo>
                          <a:lnTo>
                            <a:pt x="41" y="162"/>
                          </a:lnTo>
                          <a:lnTo>
                            <a:pt x="34" y="139"/>
                          </a:lnTo>
                          <a:lnTo>
                            <a:pt x="22" y="126"/>
                          </a:lnTo>
                          <a:lnTo>
                            <a:pt x="9" y="109"/>
                          </a:lnTo>
                          <a:lnTo>
                            <a:pt x="20" y="90"/>
                          </a:lnTo>
                          <a:lnTo>
                            <a:pt x="24" y="66"/>
                          </a:lnTo>
                          <a:lnTo>
                            <a:pt x="30" y="38"/>
                          </a:lnTo>
                          <a:lnTo>
                            <a:pt x="30" y="15"/>
                          </a:lnTo>
                          <a:lnTo>
                            <a:pt x="39" y="0"/>
                          </a:lnTo>
                          <a:lnTo>
                            <a:pt x="51" y="8"/>
                          </a:lnTo>
                          <a:lnTo>
                            <a:pt x="49" y="27"/>
                          </a:lnTo>
                          <a:lnTo>
                            <a:pt x="64" y="23"/>
                          </a:lnTo>
                          <a:lnTo>
                            <a:pt x="64" y="42"/>
                          </a:lnTo>
                          <a:lnTo>
                            <a:pt x="62" y="57"/>
                          </a:lnTo>
                          <a:lnTo>
                            <a:pt x="79" y="62"/>
                          </a:lnTo>
                          <a:lnTo>
                            <a:pt x="105" y="68"/>
                          </a:lnTo>
                          <a:lnTo>
                            <a:pt x="103" y="79"/>
                          </a:lnTo>
                          <a:lnTo>
                            <a:pt x="101" y="96"/>
                          </a:lnTo>
                          <a:lnTo>
                            <a:pt x="90" y="115"/>
                          </a:lnTo>
                          <a:lnTo>
                            <a:pt x="94" y="132"/>
                          </a:lnTo>
                          <a:lnTo>
                            <a:pt x="109" y="120"/>
                          </a:lnTo>
                          <a:lnTo>
                            <a:pt x="128" y="119"/>
                          </a:lnTo>
                          <a:lnTo>
                            <a:pt x="143" y="124"/>
                          </a:lnTo>
                          <a:lnTo>
                            <a:pt x="162" y="137"/>
                          </a:lnTo>
                          <a:lnTo>
                            <a:pt x="171" y="149"/>
                          </a:lnTo>
                          <a:lnTo>
                            <a:pt x="186" y="152"/>
                          </a:lnTo>
                          <a:lnTo>
                            <a:pt x="197" y="154"/>
                          </a:lnTo>
                          <a:lnTo>
                            <a:pt x="212" y="173"/>
                          </a:lnTo>
                          <a:lnTo>
                            <a:pt x="233" y="190"/>
                          </a:lnTo>
                          <a:lnTo>
                            <a:pt x="229" y="214"/>
                          </a:lnTo>
                          <a:lnTo>
                            <a:pt x="227" y="235"/>
                          </a:lnTo>
                          <a:lnTo>
                            <a:pt x="241" y="256"/>
                          </a:lnTo>
                          <a:lnTo>
                            <a:pt x="254" y="273"/>
                          </a:lnTo>
                          <a:lnTo>
                            <a:pt x="263" y="291"/>
                          </a:lnTo>
                          <a:lnTo>
                            <a:pt x="282" y="301"/>
                          </a:lnTo>
                          <a:lnTo>
                            <a:pt x="297" y="306"/>
                          </a:lnTo>
                          <a:lnTo>
                            <a:pt x="312" y="318"/>
                          </a:lnTo>
                          <a:lnTo>
                            <a:pt x="327" y="340"/>
                          </a:lnTo>
                          <a:lnTo>
                            <a:pt x="336" y="357"/>
                          </a:lnTo>
                          <a:lnTo>
                            <a:pt x="335" y="376"/>
                          </a:lnTo>
                          <a:lnTo>
                            <a:pt x="321" y="380"/>
                          </a:lnTo>
                          <a:lnTo>
                            <a:pt x="323" y="400"/>
                          </a:lnTo>
                          <a:lnTo>
                            <a:pt x="329" y="419"/>
                          </a:lnTo>
                          <a:lnTo>
                            <a:pt x="336" y="440"/>
                          </a:lnTo>
                          <a:lnTo>
                            <a:pt x="340" y="451"/>
                          </a:lnTo>
                          <a:lnTo>
                            <a:pt x="351" y="464"/>
                          </a:lnTo>
                          <a:lnTo>
                            <a:pt x="331" y="487"/>
                          </a:lnTo>
                          <a:lnTo>
                            <a:pt x="325" y="505"/>
                          </a:lnTo>
                          <a:lnTo>
                            <a:pt x="314" y="520"/>
                          </a:lnTo>
                          <a:lnTo>
                            <a:pt x="303" y="511"/>
                          </a:lnTo>
                          <a:lnTo>
                            <a:pt x="289" y="519"/>
                          </a:lnTo>
                          <a:lnTo>
                            <a:pt x="278" y="513"/>
                          </a:lnTo>
                          <a:lnTo>
                            <a:pt x="276" y="500"/>
                          </a:lnTo>
                          <a:close/>
                        </a:path>
                      </a:pathLst>
                    </a:custGeom>
                    <a:grpFill/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s-CO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4" name="Freeform 53">
                      <a:extLst>
                        <a:ext uri="{FF2B5EF4-FFF2-40B4-BE49-F238E27FC236}">
                          <a16:creationId xmlns:a16="http://schemas.microsoft.com/office/drawing/2014/main" id="{C5066DBF-494B-478E-B000-1CA33AD592E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270677" y="3311090"/>
                      <a:ext cx="375905" cy="285288"/>
                    </a:xfrm>
                    <a:custGeom>
                      <a:avLst/>
                      <a:gdLst>
                        <a:gd name="T0" fmla="*/ 354 w 371"/>
                        <a:gd name="T1" fmla="*/ 0 h 284"/>
                        <a:gd name="T2" fmla="*/ 325 w 371"/>
                        <a:gd name="T3" fmla="*/ 19 h 284"/>
                        <a:gd name="T4" fmla="*/ 286 w 371"/>
                        <a:gd name="T5" fmla="*/ 9 h 284"/>
                        <a:gd name="T6" fmla="*/ 246 w 371"/>
                        <a:gd name="T7" fmla="*/ 28 h 284"/>
                        <a:gd name="T8" fmla="*/ 230 w 371"/>
                        <a:gd name="T9" fmla="*/ 51 h 284"/>
                        <a:gd name="T10" fmla="*/ 192 w 371"/>
                        <a:gd name="T11" fmla="*/ 79 h 284"/>
                        <a:gd name="T12" fmla="*/ 164 w 371"/>
                        <a:gd name="T13" fmla="*/ 85 h 284"/>
                        <a:gd name="T14" fmla="*/ 137 w 371"/>
                        <a:gd name="T15" fmla="*/ 24 h 284"/>
                        <a:gd name="T16" fmla="*/ 107 w 371"/>
                        <a:gd name="T17" fmla="*/ 38 h 284"/>
                        <a:gd name="T18" fmla="*/ 73 w 371"/>
                        <a:gd name="T19" fmla="*/ 21 h 284"/>
                        <a:gd name="T20" fmla="*/ 83 w 371"/>
                        <a:gd name="T21" fmla="*/ 62 h 284"/>
                        <a:gd name="T22" fmla="*/ 55 w 371"/>
                        <a:gd name="T23" fmla="*/ 73 h 284"/>
                        <a:gd name="T24" fmla="*/ 26 w 371"/>
                        <a:gd name="T25" fmla="*/ 85 h 284"/>
                        <a:gd name="T26" fmla="*/ 0 w 371"/>
                        <a:gd name="T27" fmla="*/ 94 h 284"/>
                        <a:gd name="T28" fmla="*/ 0 w 371"/>
                        <a:gd name="T29" fmla="*/ 128 h 284"/>
                        <a:gd name="T30" fmla="*/ 30 w 371"/>
                        <a:gd name="T31" fmla="*/ 120 h 284"/>
                        <a:gd name="T32" fmla="*/ 34 w 371"/>
                        <a:gd name="T33" fmla="*/ 143 h 284"/>
                        <a:gd name="T34" fmla="*/ 21 w 371"/>
                        <a:gd name="T35" fmla="*/ 167 h 284"/>
                        <a:gd name="T36" fmla="*/ 15 w 371"/>
                        <a:gd name="T37" fmla="*/ 201 h 284"/>
                        <a:gd name="T38" fmla="*/ 34 w 371"/>
                        <a:gd name="T39" fmla="*/ 220 h 284"/>
                        <a:gd name="T40" fmla="*/ 51 w 371"/>
                        <a:gd name="T41" fmla="*/ 242 h 284"/>
                        <a:gd name="T42" fmla="*/ 88 w 371"/>
                        <a:gd name="T43" fmla="*/ 248 h 284"/>
                        <a:gd name="T44" fmla="*/ 115 w 371"/>
                        <a:gd name="T45" fmla="*/ 257 h 284"/>
                        <a:gd name="T46" fmla="*/ 135 w 371"/>
                        <a:gd name="T47" fmla="*/ 274 h 284"/>
                        <a:gd name="T48" fmla="*/ 167 w 371"/>
                        <a:gd name="T49" fmla="*/ 272 h 284"/>
                        <a:gd name="T50" fmla="*/ 167 w 371"/>
                        <a:gd name="T51" fmla="*/ 242 h 284"/>
                        <a:gd name="T52" fmla="*/ 162 w 371"/>
                        <a:gd name="T53" fmla="*/ 203 h 284"/>
                        <a:gd name="T54" fmla="*/ 196 w 371"/>
                        <a:gd name="T55" fmla="*/ 190 h 284"/>
                        <a:gd name="T56" fmla="*/ 226 w 371"/>
                        <a:gd name="T57" fmla="*/ 177 h 284"/>
                        <a:gd name="T58" fmla="*/ 250 w 371"/>
                        <a:gd name="T59" fmla="*/ 146 h 284"/>
                        <a:gd name="T60" fmla="*/ 293 w 371"/>
                        <a:gd name="T61" fmla="*/ 141 h 284"/>
                        <a:gd name="T62" fmla="*/ 340 w 371"/>
                        <a:gd name="T63" fmla="*/ 131 h 284"/>
                        <a:gd name="T64" fmla="*/ 356 w 371"/>
                        <a:gd name="T65" fmla="*/ 86 h 284"/>
                        <a:gd name="T66" fmla="*/ 361 w 371"/>
                        <a:gd name="T67" fmla="*/ 45 h 284"/>
                        <a:gd name="T68" fmla="*/ 371 w 371"/>
                        <a:gd name="T69" fmla="*/ 2 h 2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371" h="284">
                          <a:moveTo>
                            <a:pt x="371" y="2"/>
                          </a:moveTo>
                          <a:lnTo>
                            <a:pt x="354" y="0"/>
                          </a:lnTo>
                          <a:lnTo>
                            <a:pt x="339" y="4"/>
                          </a:lnTo>
                          <a:lnTo>
                            <a:pt x="325" y="19"/>
                          </a:lnTo>
                          <a:lnTo>
                            <a:pt x="307" y="13"/>
                          </a:lnTo>
                          <a:lnTo>
                            <a:pt x="286" y="9"/>
                          </a:lnTo>
                          <a:lnTo>
                            <a:pt x="269" y="15"/>
                          </a:lnTo>
                          <a:lnTo>
                            <a:pt x="246" y="28"/>
                          </a:lnTo>
                          <a:lnTo>
                            <a:pt x="231" y="36"/>
                          </a:lnTo>
                          <a:lnTo>
                            <a:pt x="230" y="51"/>
                          </a:lnTo>
                          <a:lnTo>
                            <a:pt x="218" y="68"/>
                          </a:lnTo>
                          <a:lnTo>
                            <a:pt x="192" y="79"/>
                          </a:lnTo>
                          <a:lnTo>
                            <a:pt x="181" y="94"/>
                          </a:lnTo>
                          <a:lnTo>
                            <a:pt x="164" y="85"/>
                          </a:lnTo>
                          <a:lnTo>
                            <a:pt x="149" y="45"/>
                          </a:lnTo>
                          <a:lnTo>
                            <a:pt x="137" y="24"/>
                          </a:lnTo>
                          <a:lnTo>
                            <a:pt x="122" y="32"/>
                          </a:lnTo>
                          <a:lnTo>
                            <a:pt x="107" y="38"/>
                          </a:lnTo>
                          <a:lnTo>
                            <a:pt x="96" y="23"/>
                          </a:lnTo>
                          <a:lnTo>
                            <a:pt x="73" y="21"/>
                          </a:lnTo>
                          <a:lnTo>
                            <a:pt x="77" y="39"/>
                          </a:lnTo>
                          <a:lnTo>
                            <a:pt x="83" y="62"/>
                          </a:lnTo>
                          <a:lnTo>
                            <a:pt x="70" y="79"/>
                          </a:lnTo>
                          <a:lnTo>
                            <a:pt x="55" y="73"/>
                          </a:lnTo>
                          <a:lnTo>
                            <a:pt x="38" y="75"/>
                          </a:lnTo>
                          <a:lnTo>
                            <a:pt x="26" y="85"/>
                          </a:lnTo>
                          <a:lnTo>
                            <a:pt x="17" y="90"/>
                          </a:lnTo>
                          <a:lnTo>
                            <a:pt x="0" y="94"/>
                          </a:lnTo>
                          <a:lnTo>
                            <a:pt x="9" y="113"/>
                          </a:lnTo>
                          <a:lnTo>
                            <a:pt x="0" y="128"/>
                          </a:lnTo>
                          <a:lnTo>
                            <a:pt x="13" y="128"/>
                          </a:lnTo>
                          <a:lnTo>
                            <a:pt x="30" y="120"/>
                          </a:lnTo>
                          <a:lnTo>
                            <a:pt x="47" y="124"/>
                          </a:lnTo>
                          <a:lnTo>
                            <a:pt x="34" y="143"/>
                          </a:lnTo>
                          <a:lnTo>
                            <a:pt x="21" y="152"/>
                          </a:lnTo>
                          <a:lnTo>
                            <a:pt x="21" y="167"/>
                          </a:lnTo>
                          <a:lnTo>
                            <a:pt x="19" y="182"/>
                          </a:lnTo>
                          <a:lnTo>
                            <a:pt x="15" y="201"/>
                          </a:lnTo>
                          <a:lnTo>
                            <a:pt x="15" y="218"/>
                          </a:lnTo>
                          <a:lnTo>
                            <a:pt x="34" y="220"/>
                          </a:lnTo>
                          <a:lnTo>
                            <a:pt x="45" y="225"/>
                          </a:lnTo>
                          <a:lnTo>
                            <a:pt x="51" y="242"/>
                          </a:lnTo>
                          <a:lnTo>
                            <a:pt x="58" y="254"/>
                          </a:lnTo>
                          <a:lnTo>
                            <a:pt x="88" y="248"/>
                          </a:lnTo>
                          <a:lnTo>
                            <a:pt x="109" y="248"/>
                          </a:lnTo>
                          <a:lnTo>
                            <a:pt x="115" y="257"/>
                          </a:lnTo>
                          <a:lnTo>
                            <a:pt x="134" y="261"/>
                          </a:lnTo>
                          <a:lnTo>
                            <a:pt x="135" y="274"/>
                          </a:lnTo>
                          <a:lnTo>
                            <a:pt x="154" y="284"/>
                          </a:lnTo>
                          <a:lnTo>
                            <a:pt x="167" y="272"/>
                          </a:lnTo>
                          <a:lnTo>
                            <a:pt x="167" y="257"/>
                          </a:lnTo>
                          <a:lnTo>
                            <a:pt x="167" y="242"/>
                          </a:lnTo>
                          <a:lnTo>
                            <a:pt x="171" y="223"/>
                          </a:lnTo>
                          <a:lnTo>
                            <a:pt x="162" y="203"/>
                          </a:lnTo>
                          <a:lnTo>
                            <a:pt x="175" y="190"/>
                          </a:lnTo>
                          <a:lnTo>
                            <a:pt x="196" y="190"/>
                          </a:lnTo>
                          <a:lnTo>
                            <a:pt x="207" y="182"/>
                          </a:lnTo>
                          <a:lnTo>
                            <a:pt x="226" y="177"/>
                          </a:lnTo>
                          <a:lnTo>
                            <a:pt x="241" y="158"/>
                          </a:lnTo>
                          <a:lnTo>
                            <a:pt x="250" y="146"/>
                          </a:lnTo>
                          <a:lnTo>
                            <a:pt x="269" y="139"/>
                          </a:lnTo>
                          <a:lnTo>
                            <a:pt x="293" y="141"/>
                          </a:lnTo>
                          <a:lnTo>
                            <a:pt x="324" y="141"/>
                          </a:lnTo>
                          <a:lnTo>
                            <a:pt x="340" y="131"/>
                          </a:lnTo>
                          <a:lnTo>
                            <a:pt x="357" y="109"/>
                          </a:lnTo>
                          <a:lnTo>
                            <a:pt x="356" y="86"/>
                          </a:lnTo>
                          <a:lnTo>
                            <a:pt x="365" y="69"/>
                          </a:lnTo>
                          <a:lnTo>
                            <a:pt x="361" y="45"/>
                          </a:lnTo>
                          <a:lnTo>
                            <a:pt x="365" y="26"/>
                          </a:lnTo>
                          <a:lnTo>
                            <a:pt x="371" y="2"/>
                          </a:lnTo>
                          <a:close/>
                        </a:path>
                      </a:pathLst>
                    </a:custGeom>
                    <a:grpFill/>
                    <a:ln w="317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6737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O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" name="Freeform 54">
                      <a:extLst>
                        <a:ext uri="{FF2B5EF4-FFF2-40B4-BE49-F238E27FC236}">
                          <a16:creationId xmlns:a16="http://schemas.microsoft.com/office/drawing/2014/main" id="{E3E0D861-7BBA-469E-BF67-CF706C954C4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658692" y="2503445"/>
                      <a:ext cx="573482" cy="1355116"/>
                    </a:xfrm>
                    <a:custGeom>
                      <a:avLst/>
                      <a:gdLst>
                        <a:gd name="T0" fmla="*/ 542 w 566"/>
                        <a:gd name="T1" fmla="*/ 851 h 1349"/>
                        <a:gd name="T2" fmla="*/ 533 w 566"/>
                        <a:gd name="T3" fmla="*/ 778 h 1349"/>
                        <a:gd name="T4" fmla="*/ 489 w 566"/>
                        <a:gd name="T5" fmla="*/ 731 h 1349"/>
                        <a:gd name="T6" fmla="*/ 427 w 566"/>
                        <a:gd name="T7" fmla="*/ 703 h 1349"/>
                        <a:gd name="T8" fmla="*/ 348 w 566"/>
                        <a:gd name="T9" fmla="*/ 680 h 1349"/>
                        <a:gd name="T10" fmla="*/ 337 w 566"/>
                        <a:gd name="T11" fmla="*/ 620 h 1349"/>
                        <a:gd name="T12" fmla="*/ 292 w 566"/>
                        <a:gd name="T13" fmla="*/ 571 h 1349"/>
                        <a:gd name="T14" fmla="*/ 307 w 566"/>
                        <a:gd name="T15" fmla="*/ 511 h 1349"/>
                        <a:gd name="T16" fmla="*/ 346 w 566"/>
                        <a:gd name="T17" fmla="*/ 458 h 1349"/>
                        <a:gd name="T18" fmla="*/ 410 w 566"/>
                        <a:gd name="T19" fmla="*/ 430 h 1349"/>
                        <a:gd name="T20" fmla="*/ 358 w 566"/>
                        <a:gd name="T21" fmla="*/ 370 h 1349"/>
                        <a:gd name="T22" fmla="*/ 232 w 566"/>
                        <a:gd name="T23" fmla="*/ 222 h 1349"/>
                        <a:gd name="T24" fmla="*/ 273 w 566"/>
                        <a:gd name="T25" fmla="*/ 164 h 1349"/>
                        <a:gd name="T26" fmla="*/ 260 w 566"/>
                        <a:gd name="T27" fmla="*/ 102 h 1349"/>
                        <a:gd name="T28" fmla="*/ 190 w 566"/>
                        <a:gd name="T29" fmla="*/ 49 h 1349"/>
                        <a:gd name="T30" fmla="*/ 125 w 566"/>
                        <a:gd name="T31" fmla="*/ 28 h 1349"/>
                        <a:gd name="T32" fmla="*/ 155 w 566"/>
                        <a:gd name="T33" fmla="*/ 100 h 1349"/>
                        <a:gd name="T34" fmla="*/ 194 w 566"/>
                        <a:gd name="T35" fmla="*/ 164 h 1349"/>
                        <a:gd name="T36" fmla="*/ 181 w 566"/>
                        <a:gd name="T37" fmla="*/ 222 h 1349"/>
                        <a:gd name="T38" fmla="*/ 70 w 566"/>
                        <a:gd name="T39" fmla="*/ 297 h 1349"/>
                        <a:gd name="T40" fmla="*/ 46 w 566"/>
                        <a:gd name="T41" fmla="*/ 340 h 1349"/>
                        <a:gd name="T42" fmla="*/ 17 w 566"/>
                        <a:gd name="T43" fmla="*/ 428 h 1349"/>
                        <a:gd name="T44" fmla="*/ 78 w 566"/>
                        <a:gd name="T45" fmla="*/ 490 h 1349"/>
                        <a:gd name="T46" fmla="*/ 96 w 566"/>
                        <a:gd name="T47" fmla="*/ 534 h 1349"/>
                        <a:gd name="T48" fmla="*/ 143 w 566"/>
                        <a:gd name="T49" fmla="*/ 562 h 1349"/>
                        <a:gd name="T50" fmla="*/ 164 w 566"/>
                        <a:gd name="T51" fmla="*/ 624 h 1349"/>
                        <a:gd name="T52" fmla="*/ 138 w 566"/>
                        <a:gd name="T53" fmla="*/ 676 h 1349"/>
                        <a:gd name="T54" fmla="*/ 162 w 566"/>
                        <a:gd name="T55" fmla="*/ 746 h 1349"/>
                        <a:gd name="T56" fmla="*/ 185 w 566"/>
                        <a:gd name="T57" fmla="*/ 806 h 1349"/>
                        <a:gd name="T58" fmla="*/ 173 w 566"/>
                        <a:gd name="T59" fmla="*/ 881 h 1349"/>
                        <a:gd name="T60" fmla="*/ 125 w 566"/>
                        <a:gd name="T61" fmla="*/ 896 h 1349"/>
                        <a:gd name="T62" fmla="*/ 153 w 566"/>
                        <a:gd name="T63" fmla="*/ 941 h 1349"/>
                        <a:gd name="T64" fmla="*/ 170 w 566"/>
                        <a:gd name="T65" fmla="*/ 1012 h 1349"/>
                        <a:gd name="T66" fmla="*/ 185 w 566"/>
                        <a:gd name="T67" fmla="*/ 1099 h 1349"/>
                        <a:gd name="T68" fmla="*/ 192 w 566"/>
                        <a:gd name="T69" fmla="*/ 1183 h 1349"/>
                        <a:gd name="T70" fmla="*/ 160 w 566"/>
                        <a:gd name="T71" fmla="*/ 1258 h 1349"/>
                        <a:gd name="T72" fmla="*/ 136 w 566"/>
                        <a:gd name="T73" fmla="*/ 1302 h 1349"/>
                        <a:gd name="T74" fmla="*/ 188 w 566"/>
                        <a:gd name="T75" fmla="*/ 1290 h 1349"/>
                        <a:gd name="T76" fmla="*/ 245 w 566"/>
                        <a:gd name="T77" fmla="*/ 1292 h 1349"/>
                        <a:gd name="T78" fmla="*/ 328 w 566"/>
                        <a:gd name="T79" fmla="*/ 1328 h 1349"/>
                        <a:gd name="T80" fmla="*/ 414 w 566"/>
                        <a:gd name="T81" fmla="*/ 1334 h 1349"/>
                        <a:gd name="T82" fmla="*/ 450 w 566"/>
                        <a:gd name="T83" fmla="*/ 1281 h 1349"/>
                        <a:gd name="T84" fmla="*/ 410 w 566"/>
                        <a:gd name="T85" fmla="*/ 1215 h 1349"/>
                        <a:gd name="T86" fmla="*/ 469 w 566"/>
                        <a:gd name="T87" fmla="*/ 1123 h 1349"/>
                        <a:gd name="T88" fmla="*/ 529 w 566"/>
                        <a:gd name="T89" fmla="*/ 1059 h 1349"/>
                        <a:gd name="T90" fmla="*/ 495 w 566"/>
                        <a:gd name="T91" fmla="*/ 996 h 1349"/>
                        <a:gd name="T92" fmla="*/ 503 w 566"/>
                        <a:gd name="T93" fmla="*/ 937 h 1349"/>
                        <a:gd name="T94" fmla="*/ 566 w 566"/>
                        <a:gd name="T95" fmla="*/ 909 h 134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</a:cxnLst>
                      <a:rect l="0" t="0" r="r" b="b"/>
                      <a:pathLst>
                        <a:path w="566" h="1349">
                          <a:moveTo>
                            <a:pt x="561" y="890"/>
                          </a:moveTo>
                          <a:lnTo>
                            <a:pt x="557" y="877"/>
                          </a:lnTo>
                          <a:lnTo>
                            <a:pt x="550" y="868"/>
                          </a:lnTo>
                          <a:lnTo>
                            <a:pt x="542" y="851"/>
                          </a:lnTo>
                          <a:lnTo>
                            <a:pt x="542" y="832"/>
                          </a:lnTo>
                          <a:lnTo>
                            <a:pt x="535" y="819"/>
                          </a:lnTo>
                          <a:lnTo>
                            <a:pt x="523" y="800"/>
                          </a:lnTo>
                          <a:lnTo>
                            <a:pt x="533" y="778"/>
                          </a:lnTo>
                          <a:lnTo>
                            <a:pt x="535" y="761"/>
                          </a:lnTo>
                          <a:lnTo>
                            <a:pt x="529" y="746"/>
                          </a:lnTo>
                          <a:lnTo>
                            <a:pt x="501" y="750"/>
                          </a:lnTo>
                          <a:lnTo>
                            <a:pt x="489" y="731"/>
                          </a:lnTo>
                          <a:lnTo>
                            <a:pt x="493" y="706"/>
                          </a:lnTo>
                          <a:lnTo>
                            <a:pt x="486" y="693"/>
                          </a:lnTo>
                          <a:lnTo>
                            <a:pt x="459" y="697"/>
                          </a:lnTo>
                          <a:lnTo>
                            <a:pt x="427" y="703"/>
                          </a:lnTo>
                          <a:lnTo>
                            <a:pt x="403" y="706"/>
                          </a:lnTo>
                          <a:lnTo>
                            <a:pt x="375" y="708"/>
                          </a:lnTo>
                          <a:lnTo>
                            <a:pt x="356" y="701"/>
                          </a:lnTo>
                          <a:lnTo>
                            <a:pt x="348" y="680"/>
                          </a:lnTo>
                          <a:lnTo>
                            <a:pt x="333" y="671"/>
                          </a:lnTo>
                          <a:lnTo>
                            <a:pt x="333" y="654"/>
                          </a:lnTo>
                          <a:lnTo>
                            <a:pt x="333" y="637"/>
                          </a:lnTo>
                          <a:lnTo>
                            <a:pt x="337" y="620"/>
                          </a:lnTo>
                          <a:lnTo>
                            <a:pt x="326" y="609"/>
                          </a:lnTo>
                          <a:lnTo>
                            <a:pt x="309" y="596"/>
                          </a:lnTo>
                          <a:lnTo>
                            <a:pt x="305" y="577"/>
                          </a:lnTo>
                          <a:lnTo>
                            <a:pt x="292" y="571"/>
                          </a:lnTo>
                          <a:lnTo>
                            <a:pt x="288" y="554"/>
                          </a:lnTo>
                          <a:lnTo>
                            <a:pt x="277" y="539"/>
                          </a:lnTo>
                          <a:lnTo>
                            <a:pt x="275" y="526"/>
                          </a:lnTo>
                          <a:lnTo>
                            <a:pt x="307" y="511"/>
                          </a:lnTo>
                          <a:lnTo>
                            <a:pt x="324" y="502"/>
                          </a:lnTo>
                          <a:lnTo>
                            <a:pt x="320" y="481"/>
                          </a:lnTo>
                          <a:lnTo>
                            <a:pt x="320" y="464"/>
                          </a:lnTo>
                          <a:lnTo>
                            <a:pt x="346" y="458"/>
                          </a:lnTo>
                          <a:lnTo>
                            <a:pt x="367" y="460"/>
                          </a:lnTo>
                          <a:lnTo>
                            <a:pt x="384" y="466"/>
                          </a:lnTo>
                          <a:lnTo>
                            <a:pt x="403" y="464"/>
                          </a:lnTo>
                          <a:lnTo>
                            <a:pt x="410" y="430"/>
                          </a:lnTo>
                          <a:lnTo>
                            <a:pt x="407" y="406"/>
                          </a:lnTo>
                          <a:lnTo>
                            <a:pt x="397" y="387"/>
                          </a:lnTo>
                          <a:lnTo>
                            <a:pt x="380" y="374"/>
                          </a:lnTo>
                          <a:lnTo>
                            <a:pt x="358" y="370"/>
                          </a:lnTo>
                          <a:lnTo>
                            <a:pt x="313" y="314"/>
                          </a:lnTo>
                          <a:lnTo>
                            <a:pt x="237" y="252"/>
                          </a:lnTo>
                          <a:lnTo>
                            <a:pt x="222" y="231"/>
                          </a:lnTo>
                          <a:lnTo>
                            <a:pt x="232" y="222"/>
                          </a:lnTo>
                          <a:lnTo>
                            <a:pt x="247" y="209"/>
                          </a:lnTo>
                          <a:lnTo>
                            <a:pt x="252" y="188"/>
                          </a:lnTo>
                          <a:lnTo>
                            <a:pt x="254" y="171"/>
                          </a:lnTo>
                          <a:lnTo>
                            <a:pt x="273" y="164"/>
                          </a:lnTo>
                          <a:lnTo>
                            <a:pt x="271" y="150"/>
                          </a:lnTo>
                          <a:lnTo>
                            <a:pt x="264" y="134"/>
                          </a:lnTo>
                          <a:lnTo>
                            <a:pt x="269" y="119"/>
                          </a:lnTo>
                          <a:lnTo>
                            <a:pt x="260" y="102"/>
                          </a:lnTo>
                          <a:lnTo>
                            <a:pt x="239" y="100"/>
                          </a:lnTo>
                          <a:lnTo>
                            <a:pt x="228" y="89"/>
                          </a:lnTo>
                          <a:lnTo>
                            <a:pt x="213" y="55"/>
                          </a:lnTo>
                          <a:lnTo>
                            <a:pt x="190" y="49"/>
                          </a:lnTo>
                          <a:lnTo>
                            <a:pt x="173" y="38"/>
                          </a:lnTo>
                          <a:lnTo>
                            <a:pt x="170" y="23"/>
                          </a:lnTo>
                          <a:lnTo>
                            <a:pt x="143" y="0"/>
                          </a:lnTo>
                          <a:lnTo>
                            <a:pt x="125" y="28"/>
                          </a:lnTo>
                          <a:lnTo>
                            <a:pt x="126" y="47"/>
                          </a:lnTo>
                          <a:lnTo>
                            <a:pt x="138" y="60"/>
                          </a:lnTo>
                          <a:lnTo>
                            <a:pt x="155" y="79"/>
                          </a:lnTo>
                          <a:lnTo>
                            <a:pt x="155" y="100"/>
                          </a:lnTo>
                          <a:lnTo>
                            <a:pt x="168" y="113"/>
                          </a:lnTo>
                          <a:lnTo>
                            <a:pt x="183" y="132"/>
                          </a:lnTo>
                          <a:lnTo>
                            <a:pt x="187" y="149"/>
                          </a:lnTo>
                          <a:lnTo>
                            <a:pt x="194" y="164"/>
                          </a:lnTo>
                          <a:lnTo>
                            <a:pt x="200" y="186"/>
                          </a:lnTo>
                          <a:lnTo>
                            <a:pt x="198" y="199"/>
                          </a:lnTo>
                          <a:lnTo>
                            <a:pt x="198" y="212"/>
                          </a:lnTo>
                          <a:lnTo>
                            <a:pt x="181" y="222"/>
                          </a:lnTo>
                          <a:lnTo>
                            <a:pt x="166" y="229"/>
                          </a:lnTo>
                          <a:lnTo>
                            <a:pt x="100" y="325"/>
                          </a:lnTo>
                          <a:lnTo>
                            <a:pt x="85" y="319"/>
                          </a:lnTo>
                          <a:lnTo>
                            <a:pt x="70" y="297"/>
                          </a:lnTo>
                          <a:lnTo>
                            <a:pt x="57" y="284"/>
                          </a:lnTo>
                          <a:lnTo>
                            <a:pt x="44" y="293"/>
                          </a:lnTo>
                          <a:lnTo>
                            <a:pt x="46" y="319"/>
                          </a:lnTo>
                          <a:lnTo>
                            <a:pt x="46" y="340"/>
                          </a:lnTo>
                          <a:lnTo>
                            <a:pt x="25" y="351"/>
                          </a:lnTo>
                          <a:lnTo>
                            <a:pt x="19" y="361"/>
                          </a:lnTo>
                          <a:lnTo>
                            <a:pt x="0" y="412"/>
                          </a:lnTo>
                          <a:lnTo>
                            <a:pt x="17" y="428"/>
                          </a:lnTo>
                          <a:lnTo>
                            <a:pt x="36" y="443"/>
                          </a:lnTo>
                          <a:lnTo>
                            <a:pt x="59" y="458"/>
                          </a:lnTo>
                          <a:lnTo>
                            <a:pt x="70" y="477"/>
                          </a:lnTo>
                          <a:lnTo>
                            <a:pt x="78" y="490"/>
                          </a:lnTo>
                          <a:lnTo>
                            <a:pt x="64" y="502"/>
                          </a:lnTo>
                          <a:lnTo>
                            <a:pt x="59" y="519"/>
                          </a:lnTo>
                          <a:lnTo>
                            <a:pt x="76" y="526"/>
                          </a:lnTo>
                          <a:lnTo>
                            <a:pt x="96" y="534"/>
                          </a:lnTo>
                          <a:lnTo>
                            <a:pt x="109" y="549"/>
                          </a:lnTo>
                          <a:lnTo>
                            <a:pt x="111" y="575"/>
                          </a:lnTo>
                          <a:lnTo>
                            <a:pt x="126" y="564"/>
                          </a:lnTo>
                          <a:lnTo>
                            <a:pt x="143" y="562"/>
                          </a:lnTo>
                          <a:lnTo>
                            <a:pt x="155" y="575"/>
                          </a:lnTo>
                          <a:lnTo>
                            <a:pt x="155" y="586"/>
                          </a:lnTo>
                          <a:lnTo>
                            <a:pt x="166" y="603"/>
                          </a:lnTo>
                          <a:lnTo>
                            <a:pt x="164" y="624"/>
                          </a:lnTo>
                          <a:lnTo>
                            <a:pt x="166" y="646"/>
                          </a:lnTo>
                          <a:lnTo>
                            <a:pt x="155" y="654"/>
                          </a:lnTo>
                          <a:lnTo>
                            <a:pt x="155" y="671"/>
                          </a:lnTo>
                          <a:lnTo>
                            <a:pt x="138" y="676"/>
                          </a:lnTo>
                          <a:lnTo>
                            <a:pt x="134" y="697"/>
                          </a:lnTo>
                          <a:lnTo>
                            <a:pt x="134" y="718"/>
                          </a:lnTo>
                          <a:lnTo>
                            <a:pt x="151" y="729"/>
                          </a:lnTo>
                          <a:lnTo>
                            <a:pt x="162" y="746"/>
                          </a:lnTo>
                          <a:lnTo>
                            <a:pt x="172" y="759"/>
                          </a:lnTo>
                          <a:lnTo>
                            <a:pt x="172" y="776"/>
                          </a:lnTo>
                          <a:lnTo>
                            <a:pt x="181" y="789"/>
                          </a:lnTo>
                          <a:lnTo>
                            <a:pt x="185" y="806"/>
                          </a:lnTo>
                          <a:lnTo>
                            <a:pt x="198" y="821"/>
                          </a:lnTo>
                          <a:lnTo>
                            <a:pt x="198" y="842"/>
                          </a:lnTo>
                          <a:lnTo>
                            <a:pt x="185" y="862"/>
                          </a:lnTo>
                          <a:lnTo>
                            <a:pt x="173" y="881"/>
                          </a:lnTo>
                          <a:lnTo>
                            <a:pt x="162" y="892"/>
                          </a:lnTo>
                          <a:lnTo>
                            <a:pt x="143" y="889"/>
                          </a:lnTo>
                          <a:lnTo>
                            <a:pt x="125" y="881"/>
                          </a:lnTo>
                          <a:lnTo>
                            <a:pt x="125" y="896"/>
                          </a:lnTo>
                          <a:lnTo>
                            <a:pt x="113" y="913"/>
                          </a:lnTo>
                          <a:lnTo>
                            <a:pt x="128" y="919"/>
                          </a:lnTo>
                          <a:lnTo>
                            <a:pt x="153" y="924"/>
                          </a:lnTo>
                          <a:lnTo>
                            <a:pt x="153" y="941"/>
                          </a:lnTo>
                          <a:lnTo>
                            <a:pt x="160" y="958"/>
                          </a:lnTo>
                          <a:lnTo>
                            <a:pt x="160" y="977"/>
                          </a:lnTo>
                          <a:lnTo>
                            <a:pt x="162" y="996"/>
                          </a:lnTo>
                          <a:lnTo>
                            <a:pt x="170" y="1012"/>
                          </a:lnTo>
                          <a:lnTo>
                            <a:pt x="168" y="1037"/>
                          </a:lnTo>
                          <a:lnTo>
                            <a:pt x="175" y="1054"/>
                          </a:lnTo>
                          <a:lnTo>
                            <a:pt x="170" y="1073"/>
                          </a:lnTo>
                          <a:lnTo>
                            <a:pt x="185" y="1099"/>
                          </a:lnTo>
                          <a:lnTo>
                            <a:pt x="181" y="1120"/>
                          </a:lnTo>
                          <a:lnTo>
                            <a:pt x="192" y="1135"/>
                          </a:lnTo>
                          <a:lnTo>
                            <a:pt x="190" y="1159"/>
                          </a:lnTo>
                          <a:lnTo>
                            <a:pt x="192" y="1183"/>
                          </a:lnTo>
                          <a:lnTo>
                            <a:pt x="190" y="1206"/>
                          </a:lnTo>
                          <a:lnTo>
                            <a:pt x="190" y="1223"/>
                          </a:lnTo>
                          <a:lnTo>
                            <a:pt x="175" y="1242"/>
                          </a:lnTo>
                          <a:lnTo>
                            <a:pt x="160" y="1258"/>
                          </a:lnTo>
                          <a:lnTo>
                            <a:pt x="136" y="1272"/>
                          </a:lnTo>
                          <a:lnTo>
                            <a:pt x="132" y="1289"/>
                          </a:lnTo>
                          <a:lnTo>
                            <a:pt x="155" y="1289"/>
                          </a:lnTo>
                          <a:lnTo>
                            <a:pt x="136" y="1302"/>
                          </a:lnTo>
                          <a:lnTo>
                            <a:pt x="136" y="1313"/>
                          </a:lnTo>
                          <a:lnTo>
                            <a:pt x="158" y="1305"/>
                          </a:lnTo>
                          <a:lnTo>
                            <a:pt x="175" y="1311"/>
                          </a:lnTo>
                          <a:lnTo>
                            <a:pt x="188" y="1290"/>
                          </a:lnTo>
                          <a:lnTo>
                            <a:pt x="196" y="1300"/>
                          </a:lnTo>
                          <a:lnTo>
                            <a:pt x="207" y="1287"/>
                          </a:lnTo>
                          <a:lnTo>
                            <a:pt x="228" y="1287"/>
                          </a:lnTo>
                          <a:lnTo>
                            <a:pt x="245" y="1292"/>
                          </a:lnTo>
                          <a:lnTo>
                            <a:pt x="267" y="1307"/>
                          </a:lnTo>
                          <a:lnTo>
                            <a:pt x="279" y="1317"/>
                          </a:lnTo>
                          <a:lnTo>
                            <a:pt x="305" y="1309"/>
                          </a:lnTo>
                          <a:lnTo>
                            <a:pt x="328" y="1328"/>
                          </a:lnTo>
                          <a:lnTo>
                            <a:pt x="346" y="1339"/>
                          </a:lnTo>
                          <a:lnTo>
                            <a:pt x="371" y="1349"/>
                          </a:lnTo>
                          <a:lnTo>
                            <a:pt x="384" y="1334"/>
                          </a:lnTo>
                          <a:lnTo>
                            <a:pt x="414" y="1334"/>
                          </a:lnTo>
                          <a:lnTo>
                            <a:pt x="424" y="1313"/>
                          </a:lnTo>
                          <a:lnTo>
                            <a:pt x="440" y="1304"/>
                          </a:lnTo>
                          <a:lnTo>
                            <a:pt x="454" y="1300"/>
                          </a:lnTo>
                          <a:lnTo>
                            <a:pt x="450" y="1281"/>
                          </a:lnTo>
                          <a:lnTo>
                            <a:pt x="427" y="1272"/>
                          </a:lnTo>
                          <a:lnTo>
                            <a:pt x="424" y="1257"/>
                          </a:lnTo>
                          <a:lnTo>
                            <a:pt x="414" y="1240"/>
                          </a:lnTo>
                          <a:lnTo>
                            <a:pt x="410" y="1215"/>
                          </a:lnTo>
                          <a:lnTo>
                            <a:pt x="427" y="1213"/>
                          </a:lnTo>
                          <a:lnTo>
                            <a:pt x="433" y="1195"/>
                          </a:lnTo>
                          <a:lnTo>
                            <a:pt x="454" y="1151"/>
                          </a:lnTo>
                          <a:lnTo>
                            <a:pt x="469" y="1123"/>
                          </a:lnTo>
                          <a:lnTo>
                            <a:pt x="476" y="1110"/>
                          </a:lnTo>
                          <a:lnTo>
                            <a:pt x="497" y="1103"/>
                          </a:lnTo>
                          <a:lnTo>
                            <a:pt x="514" y="1082"/>
                          </a:lnTo>
                          <a:lnTo>
                            <a:pt x="529" y="1059"/>
                          </a:lnTo>
                          <a:lnTo>
                            <a:pt x="527" y="1046"/>
                          </a:lnTo>
                          <a:lnTo>
                            <a:pt x="510" y="1035"/>
                          </a:lnTo>
                          <a:lnTo>
                            <a:pt x="506" y="1016"/>
                          </a:lnTo>
                          <a:lnTo>
                            <a:pt x="495" y="996"/>
                          </a:lnTo>
                          <a:lnTo>
                            <a:pt x="482" y="984"/>
                          </a:lnTo>
                          <a:lnTo>
                            <a:pt x="471" y="966"/>
                          </a:lnTo>
                          <a:lnTo>
                            <a:pt x="491" y="954"/>
                          </a:lnTo>
                          <a:lnTo>
                            <a:pt x="503" y="937"/>
                          </a:lnTo>
                          <a:lnTo>
                            <a:pt x="514" y="924"/>
                          </a:lnTo>
                          <a:lnTo>
                            <a:pt x="529" y="924"/>
                          </a:lnTo>
                          <a:lnTo>
                            <a:pt x="540" y="909"/>
                          </a:lnTo>
                          <a:lnTo>
                            <a:pt x="566" y="909"/>
                          </a:lnTo>
                          <a:lnTo>
                            <a:pt x="561" y="890"/>
                          </a:lnTo>
                          <a:close/>
                        </a:path>
                      </a:pathLst>
                    </a:custGeom>
                    <a:grpFill/>
                    <a:ln w="317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6737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O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6" name="Freeform 55">
                      <a:extLst>
                        <a:ext uri="{FF2B5EF4-FFF2-40B4-BE49-F238E27FC236}">
                          <a16:creationId xmlns:a16="http://schemas.microsoft.com/office/drawing/2014/main" id="{4F8DB3AA-2B0C-4C8D-B537-40B2B511D2E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661780" y="2599881"/>
                      <a:ext cx="608945" cy="715228"/>
                    </a:xfrm>
                    <a:custGeom>
                      <a:avLst/>
                      <a:gdLst>
                        <a:gd name="T0" fmla="*/ 173 w 601"/>
                        <a:gd name="T1" fmla="*/ 293 h 712"/>
                        <a:gd name="T2" fmla="*/ 186 w 601"/>
                        <a:gd name="T3" fmla="*/ 340 h 712"/>
                        <a:gd name="T4" fmla="*/ 146 w 601"/>
                        <a:gd name="T5" fmla="*/ 374 h 712"/>
                        <a:gd name="T6" fmla="*/ 111 w 601"/>
                        <a:gd name="T7" fmla="*/ 417 h 712"/>
                        <a:gd name="T8" fmla="*/ 71 w 601"/>
                        <a:gd name="T9" fmla="*/ 449 h 712"/>
                        <a:gd name="T10" fmla="*/ 35 w 601"/>
                        <a:gd name="T11" fmla="*/ 479 h 712"/>
                        <a:gd name="T12" fmla="*/ 30 w 601"/>
                        <a:gd name="T13" fmla="*/ 530 h 712"/>
                        <a:gd name="T14" fmla="*/ 18 w 601"/>
                        <a:gd name="T15" fmla="*/ 578 h 712"/>
                        <a:gd name="T16" fmla="*/ 60 w 601"/>
                        <a:gd name="T17" fmla="*/ 622 h 712"/>
                        <a:gd name="T18" fmla="*/ 84 w 601"/>
                        <a:gd name="T19" fmla="*/ 642 h 712"/>
                        <a:gd name="T20" fmla="*/ 103 w 601"/>
                        <a:gd name="T21" fmla="*/ 676 h 712"/>
                        <a:gd name="T22" fmla="*/ 148 w 601"/>
                        <a:gd name="T23" fmla="*/ 687 h 712"/>
                        <a:gd name="T24" fmla="*/ 190 w 601"/>
                        <a:gd name="T25" fmla="*/ 710 h 712"/>
                        <a:gd name="T26" fmla="*/ 240 w 601"/>
                        <a:gd name="T27" fmla="*/ 693 h 712"/>
                        <a:gd name="T28" fmla="*/ 278 w 601"/>
                        <a:gd name="T29" fmla="*/ 693 h 712"/>
                        <a:gd name="T30" fmla="*/ 299 w 601"/>
                        <a:gd name="T31" fmla="*/ 618 h 712"/>
                        <a:gd name="T32" fmla="*/ 344 w 601"/>
                        <a:gd name="T33" fmla="*/ 627 h 712"/>
                        <a:gd name="T34" fmla="*/ 314 w 601"/>
                        <a:gd name="T35" fmla="*/ 674 h 712"/>
                        <a:gd name="T36" fmla="*/ 351 w 601"/>
                        <a:gd name="T37" fmla="*/ 674 h 712"/>
                        <a:gd name="T38" fmla="*/ 387 w 601"/>
                        <a:gd name="T39" fmla="*/ 648 h 712"/>
                        <a:gd name="T40" fmla="*/ 443 w 601"/>
                        <a:gd name="T41" fmla="*/ 631 h 712"/>
                        <a:gd name="T42" fmla="*/ 494 w 601"/>
                        <a:gd name="T43" fmla="*/ 582 h 712"/>
                        <a:gd name="T44" fmla="*/ 530 w 601"/>
                        <a:gd name="T45" fmla="*/ 528 h 712"/>
                        <a:gd name="T46" fmla="*/ 513 w 601"/>
                        <a:gd name="T47" fmla="*/ 473 h 712"/>
                        <a:gd name="T48" fmla="*/ 541 w 601"/>
                        <a:gd name="T49" fmla="*/ 470 h 712"/>
                        <a:gd name="T50" fmla="*/ 577 w 601"/>
                        <a:gd name="T51" fmla="*/ 479 h 712"/>
                        <a:gd name="T52" fmla="*/ 600 w 601"/>
                        <a:gd name="T53" fmla="*/ 428 h 712"/>
                        <a:gd name="T54" fmla="*/ 601 w 601"/>
                        <a:gd name="T55" fmla="*/ 372 h 712"/>
                        <a:gd name="T56" fmla="*/ 573 w 601"/>
                        <a:gd name="T57" fmla="*/ 340 h 712"/>
                        <a:gd name="T58" fmla="*/ 530 w 601"/>
                        <a:gd name="T59" fmla="*/ 329 h 712"/>
                        <a:gd name="T60" fmla="*/ 485 w 601"/>
                        <a:gd name="T61" fmla="*/ 297 h 712"/>
                        <a:gd name="T62" fmla="*/ 485 w 601"/>
                        <a:gd name="T63" fmla="*/ 240 h 712"/>
                        <a:gd name="T64" fmla="*/ 470 w 601"/>
                        <a:gd name="T65" fmla="*/ 197 h 712"/>
                        <a:gd name="T66" fmla="*/ 442 w 601"/>
                        <a:gd name="T67" fmla="*/ 167 h 712"/>
                        <a:gd name="T68" fmla="*/ 415 w 601"/>
                        <a:gd name="T69" fmla="*/ 146 h 712"/>
                        <a:gd name="T70" fmla="*/ 363 w 601"/>
                        <a:gd name="T71" fmla="*/ 158 h 712"/>
                        <a:gd name="T72" fmla="*/ 325 w 601"/>
                        <a:gd name="T73" fmla="*/ 167 h 712"/>
                        <a:gd name="T74" fmla="*/ 278 w 601"/>
                        <a:gd name="T75" fmla="*/ 146 h 712"/>
                        <a:gd name="T76" fmla="*/ 246 w 601"/>
                        <a:gd name="T77" fmla="*/ 120 h 712"/>
                        <a:gd name="T78" fmla="*/ 218 w 601"/>
                        <a:gd name="T79" fmla="*/ 86 h 712"/>
                        <a:gd name="T80" fmla="*/ 222 w 601"/>
                        <a:gd name="T81" fmla="*/ 43 h 712"/>
                        <a:gd name="T82" fmla="*/ 193 w 601"/>
                        <a:gd name="T83" fmla="*/ 13 h 712"/>
                        <a:gd name="T84" fmla="*/ 191 w 601"/>
                        <a:gd name="T85" fmla="*/ 71 h 712"/>
                        <a:gd name="T86" fmla="*/ 203 w 601"/>
                        <a:gd name="T87" fmla="*/ 137 h 712"/>
                        <a:gd name="T88" fmla="*/ 178 w 601"/>
                        <a:gd name="T89" fmla="*/ 193 h 7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</a:cxnLst>
                      <a:rect l="0" t="0" r="r" b="b"/>
                      <a:pathLst>
                        <a:path w="601" h="712">
                          <a:moveTo>
                            <a:pt x="169" y="252"/>
                          </a:moveTo>
                          <a:lnTo>
                            <a:pt x="171" y="272"/>
                          </a:lnTo>
                          <a:lnTo>
                            <a:pt x="173" y="293"/>
                          </a:lnTo>
                          <a:lnTo>
                            <a:pt x="180" y="312"/>
                          </a:lnTo>
                          <a:lnTo>
                            <a:pt x="191" y="325"/>
                          </a:lnTo>
                          <a:lnTo>
                            <a:pt x="186" y="340"/>
                          </a:lnTo>
                          <a:lnTo>
                            <a:pt x="171" y="355"/>
                          </a:lnTo>
                          <a:lnTo>
                            <a:pt x="150" y="359"/>
                          </a:lnTo>
                          <a:lnTo>
                            <a:pt x="146" y="374"/>
                          </a:lnTo>
                          <a:lnTo>
                            <a:pt x="131" y="379"/>
                          </a:lnTo>
                          <a:lnTo>
                            <a:pt x="122" y="400"/>
                          </a:lnTo>
                          <a:lnTo>
                            <a:pt x="111" y="417"/>
                          </a:lnTo>
                          <a:lnTo>
                            <a:pt x="92" y="423"/>
                          </a:lnTo>
                          <a:lnTo>
                            <a:pt x="77" y="432"/>
                          </a:lnTo>
                          <a:lnTo>
                            <a:pt x="71" y="449"/>
                          </a:lnTo>
                          <a:lnTo>
                            <a:pt x="49" y="451"/>
                          </a:lnTo>
                          <a:lnTo>
                            <a:pt x="41" y="464"/>
                          </a:lnTo>
                          <a:lnTo>
                            <a:pt x="35" y="479"/>
                          </a:lnTo>
                          <a:lnTo>
                            <a:pt x="37" y="501"/>
                          </a:lnTo>
                          <a:lnTo>
                            <a:pt x="41" y="518"/>
                          </a:lnTo>
                          <a:lnTo>
                            <a:pt x="30" y="530"/>
                          </a:lnTo>
                          <a:lnTo>
                            <a:pt x="20" y="547"/>
                          </a:lnTo>
                          <a:lnTo>
                            <a:pt x="0" y="563"/>
                          </a:lnTo>
                          <a:lnTo>
                            <a:pt x="18" y="578"/>
                          </a:lnTo>
                          <a:lnTo>
                            <a:pt x="24" y="599"/>
                          </a:lnTo>
                          <a:lnTo>
                            <a:pt x="41" y="622"/>
                          </a:lnTo>
                          <a:lnTo>
                            <a:pt x="60" y="622"/>
                          </a:lnTo>
                          <a:lnTo>
                            <a:pt x="77" y="607"/>
                          </a:lnTo>
                          <a:lnTo>
                            <a:pt x="86" y="618"/>
                          </a:lnTo>
                          <a:lnTo>
                            <a:pt x="84" y="642"/>
                          </a:lnTo>
                          <a:lnTo>
                            <a:pt x="94" y="652"/>
                          </a:lnTo>
                          <a:lnTo>
                            <a:pt x="90" y="670"/>
                          </a:lnTo>
                          <a:lnTo>
                            <a:pt x="103" y="676"/>
                          </a:lnTo>
                          <a:lnTo>
                            <a:pt x="112" y="661"/>
                          </a:lnTo>
                          <a:lnTo>
                            <a:pt x="133" y="674"/>
                          </a:lnTo>
                          <a:lnTo>
                            <a:pt x="148" y="687"/>
                          </a:lnTo>
                          <a:lnTo>
                            <a:pt x="165" y="687"/>
                          </a:lnTo>
                          <a:lnTo>
                            <a:pt x="175" y="704"/>
                          </a:lnTo>
                          <a:lnTo>
                            <a:pt x="190" y="710"/>
                          </a:lnTo>
                          <a:lnTo>
                            <a:pt x="208" y="710"/>
                          </a:lnTo>
                          <a:lnTo>
                            <a:pt x="225" y="700"/>
                          </a:lnTo>
                          <a:lnTo>
                            <a:pt x="240" y="693"/>
                          </a:lnTo>
                          <a:lnTo>
                            <a:pt x="257" y="691"/>
                          </a:lnTo>
                          <a:lnTo>
                            <a:pt x="270" y="712"/>
                          </a:lnTo>
                          <a:lnTo>
                            <a:pt x="278" y="693"/>
                          </a:lnTo>
                          <a:lnTo>
                            <a:pt x="276" y="665"/>
                          </a:lnTo>
                          <a:lnTo>
                            <a:pt x="282" y="633"/>
                          </a:lnTo>
                          <a:lnTo>
                            <a:pt x="299" y="618"/>
                          </a:lnTo>
                          <a:lnTo>
                            <a:pt x="317" y="612"/>
                          </a:lnTo>
                          <a:lnTo>
                            <a:pt x="336" y="618"/>
                          </a:lnTo>
                          <a:lnTo>
                            <a:pt x="344" y="627"/>
                          </a:lnTo>
                          <a:lnTo>
                            <a:pt x="348" y="646"/>
                          </a:lnTo>
                          <a:lnTo>
                            <a:pt x="331" y="661"/>
                          </a:lnTo>
                          <a:lnTo>
                            <a:pt x="314" y="674"/>
                          </a:lnTo>
                          <a:lnTo>
                            <a:pt x="323" y="687"/>
                          </a:lnTo>
                          <a:lnTo>
                            <a:pt x="348" y="689"/>
                          </a:lnTo>
                          <a:lnTo>
                            <a:pt x="351" y="674"/>
                          </a:lnTo>
                          <a:lnTo>
                            <a:pt x="359" y="663"/>
                          </a:lnTo>
                          <a:lnTo>
                            <a:pt x="374" y="659"/>
                          </a:lnTo>
                          <a:lnTo>
                            <a:pt x="387" y="648"/>
                          </a:lnTo>
                          <a:lnTo>
                            <a:pt x="389" y="627"/>
                          </a:lnTo>
                          <a:lnTo>
                            <a:pt x="423" y="631"/>
                          </a:lnTo>
                          <a:lnTo>
                            <a:pt x="443" y="631"/>
                          </a:lnTo>
                          <a:lnTo>
                            <a:pt x="455" y="620"/>
                          </a:lnTo>
                          <a:lnTo>
                            <a:pt x="474" y="603"/>
                          </a:lnTo>
                          <a:lnTo>
                            <a:pt x="494" y="582"/>
                          </a:lnTo>
                          <a:lnTo>
                            <a:pt x="511" y="556"/>
                          </a:lnTo>
                          <a:lnTo>
                            <a:pt x="526" y="545"/>
                          </a:lnTo>
                          <a:lnTo>
                            <a:pt x="530" y="528"/>
                          </a:lnTo>
                          <a:lnTo>
                            <a:pt x="528" y="505"/>
                          </a:lnTo>
                          <a:lnTo>
                            <a:pt x="526" y="485"/>
                          </a:lnTo>
                          <a:lnTo>
                            <a:pt x="513" y="473"/>
                          </a:lnTo>
                          <a:lnTo>
                            <a:pt x="511" y="454"/>
                          </a:lnTo>
                          <a:lnTo>
                            <a:pt x="530" y="454"/>
                          </a:lnTo>
                          <a:lnTo>
                            <a:pt x="541" y="470"/>
                          </a:lnTo>
                          <a:lnTo>
                            <a:pt x="547" y="486"/>
                          </a:lnTo>
                          <a:lnTo>
                            <a:pt x="562" y="492"/>
                          </a:lnTo>
                          <a:lnTo>
                            <a:pt x="577" y="479"/>
                          </a:lnTo>
                          <a:lnTo>
                            <a:pt x="585" y="464"/>
                          </a:lnTo>
                          <a:lnTo>
                            <a:pt x="590" y="441"/>
                          </a:lnTo>
                          <a:lnTo>
                            <a:pt x="600" y="428"/>
                          </a:lnTo>
                          <a:lnTo>
                            <a:pt x="598" y="411"/>
                          </a:lnTo>
                          <a:lnTo>
                            <a:pt x="598" y="391"/>
                          </a:lnTo>
                          <a:lnTo>
                            <a:pt x="601" y="372"/>
                          </a:lnTo>
                          <a:lnTo>
                            <a:pt x="594" y="355"/>
                          </a:lnTo>
                          <a:lnTo>
                            <a:pt x="579" y="355"/>
                          </a:lnTo>
                          <a:lnTo>
                            <a:pt x="573" y="340"/>
                          </a:lnTo>
                          <a:lnTo>
                            <a:pt x="569" y="327"/>
                          </a:lnTo>
                          <a:lnTo>
                            <a:pt x="551" y="329"/>
                          </a:lnTo>
                          <a:lnTo>
                            <a:pt x="530" y="329"/>
                          </a:lnTo>
                          <a:lnTo>
                            <a:pt x="509" y="323"/>
                          </a:lnTo>
                          <a:lnTo>
                            <a:pt x="496" y="310"/>
                          </a:lnTo>
                          <a:lnTo>
                            <a:pt x="485" y="297"/>
                          </a:lnTo>
                          <a:lnTo>
                            <a:pt x="492" y="276"/>
                          </a:lnTo>
                          <a:lnTo>
                            <a:pt x="481" y="259"/>
                          </a:lnTo>
                          <a:lnTo>
                            <a:pt x="485" y="240"/>
                          </a:lnTo>
                          <a:lnTo>
                            <a:pt x="489" y="223"/>
                          </a:lnTo>
                          <a:lnTo>
                            <a:pt x="475" y="207"/>
                          </a:lnTo>
                          <a:lnTo>
                            <a:pt x="470" y="197"/>
                          </a:lnTo>
                          <a:lnTo>
                            <a:pt x="468" y="186"/>
                          </a:lnTo>
                          <a:lnTo>
                            <a:pt x="455" y="175"/>
                          </a:lnTo>
                          <a:lnTo>
                            <a:pt x="442" y="167"/>
                          </a:lnTo>
                          <a:lnTo>
                            <a:pt x="442" y="158"/>
                          </a:lnTo>
                          <a:lnTo>
                            <a:pt x="430" y="141"/>
                          </a:lnTo>
                          <a:lnTo>
                            <a:pt x="415" y="146"/>
                          </a:lnTo>
                          <a:lnTo>
                            <a:pt x="396" y="146"/>
                          </a:lnTo>
                          <a:lnTo>
                            <a:pt x="372" y="141"/>
                          </a:lnTo>
                          <a:lnTo>
                            <a:pt x="363" y="158"/>
                          </a:lnTo>
                          <a:lnTo>
                            <a:pt x="359" y="173"/>
                          </a:lnTo>
                          <a:lnTo>
                            <a:pt x="342" y="175"/>
                          </a:lnTo>
                          <a:lnTo>
                            <a:pt x="325" y="167"/>
                          </a:lnTo>
                          <a:lnTo>
                            <a:pt x="312" y="171"/>
                          </a:lnTo>
                          <a:lnTo>
                            <a:pt x="295" y="162"/>
                          </a:lnTo>
                          <a:lnTo>
                            <a:pt x="278" y="146"/>
                          </a:lnTo>
                          <a:lnTo>
                            <a:pt x="267" y="133"/>
                          </a:lnTo>
                          <a:lnTo>
                            <a:pt x="261" y="120"/>
                          </a:lnTo>
                          <a:lnTo>
                            <a:pt x="246" y="120"/>
                          </a:lnTo>
                          <a:lnTo>
                            <a:pt x="223" y="120"/>
                          </a:lnTo>
                          <a:lnTo>
                            <a:pt x="216" y="107"/>
                          </a:lnTo>
                          <a:lnTo>
                            <a:pt x="218" y="86"/>
                          </a:lnTo>
                          <a:lnTo>
                            <a:pt x="235" y="77"/>
                          </a:lnTo>
                          <a:lnTo>
                            <a:pt x="238" y="64"/>
                          </a:lnTo>
                          <a:lnTo>
                            <a:pt x="222" y="43"/>
                          </a:lnTo>
                          <a:lnTo>
                            <a:pt x="210" y="19"/>
                          </a:lnTo>
                          <a:lnTo>
                            <a:pt x="208" y="0"/>
                          </a:lnTo>
                          <a:lnTo>
                            <a:pt x="193" y="13"/>
                          </a:lnTo>
                          <a:lnTo>
                            <a:pt x="182" y="32"/>
                          </a:lnTo>
                          <a:lnTo>
                            <a:pt x="182" y="54"/>
                          </a:lnTo>
                          <a:lnTo>
                            <a:pt x="191" y="71"/>
                          </a:lnTo>
                          <a:lnTo>
                            <a:pt x="197" y="94"/>
                          </a:lnTo>
                          <a:lnTo>
                            <a:pt x="201" y="115"/>
                          </a:lnTo>
                          <a:lnTo>
                            <a:pt x="203" y="137"/>
                          </a:lnTo>
                          <a:lnTo>
                            <a:pt x="197" y="158"/>
                          </a:lnTo>
                          <a:lnTo>
                            <a:pt x="188" y="171"/>
                          </a:lnTo>
                          <a:lnTo>
                            <a:pt x="178" y="193"/>
                          </a:lnTo>
                          <a:lnTo>
                            <a:pt x="176" y="216"/>
                          </a:lnTo>
                          <a:lnTo>
                            <a:pt x="169" y="252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s-CO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7" name="Freeform 56">
                      <a:extLst>
                        <a:ext uri="{FF2B5EF4-FFF2-40B4-BE49-F238E27FC236}">
                          <a16:creationId xmlns:a16="http://schemas.microsoft.com/office/drawing/2014/main" id="{D53BB36C-58D4-45F7-8091-7604A4E3154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135917" y="3397479"/>
                      <a:ext cx="290793" cy="257161"/>
                    </a:xfrm>
                    <a:custGeom>
                      <a:avLst/>
                      <a:gdLst>
                        <a:gd name="T0" fmla="*/ 56 w 287"/>
                        <a:gd name="T1" fmla="*/ 156 h 256"/>
                        <a:gd name="T2" fmla="*/ 39 w 287"/>
                        <a:gd name="T3" fmla="*/ 145 h 256"/>
                        <a:gd name="T4" fmla="*/ 35 w 287"/>
                        <a:gd name="T5" fmla="*/ 126 h 256"/>
                        <a:gd name="T6" fmla="*/ 24 w 287"/>
                        <a:gd name="T7" fmla="*/ 106 h 256"/>
                        <a:gd name="T8" fmla="*/ 11 w 287"/>
                        <a:gd name="T9" fmla="*/ 94 h 256"/>
                        <a:gd name="T10" fmla="*/ 0 w 287"/>
                        <a:gd name="T11" fmla="*/ 76 h 256"/>
                        <a:gd name="T12" fmla="*/ 20 w 287"/>
                        <a:gd name="T13" fmla="*/ 64 h 256"/>
                        <a:gd name="T14" fmla="*/ 32 w 287"/>
                        <a:gd name="T15" fmla="*/ 47 h 256"/>
                        <a:gd name="T16" fmla="*/ 43 w 287"/>
                        <a:gd name="T17" fmla="*/ 34 h 256"/>
                        <a:gd name="T18" fmla="*/ 58 w 287"/>
                        <a:gd name="T19" fmla="*/ 34 h 256"/>
                        <a:gd name="T20" fmla="*/ 69 w 287"/>
                        <a:gd name="T21" fmla="*/ 19 h 256"/>
                        <a:gd name="T22" fmla="*/ 95 w 287"/>
                        <a:gd name="T23" fmla="*/ 19 h 256"/>
                        <a:gd name="T24" fmla="*/ 90 w 287"/>
                        <a:gd name="T25" fmla="*/ 0 h 256"/>
                        <a:gd name="T26" fmla="*/ 107 w 287"/>
                        <a:gd name="T27" fmla="*/ 10 h 256"/>
                        <a:gd name="T28" fmla="*/ 133 w 287"/>
                        <a:gd name="T29" fmla="*/ 8 h 256"/>
                        <a:gd name="T30" fmla="*/ 142 w 287"/>
                        <a:gd name="T31" fmla="*/ 27 h 256"/>
                        <a:gd name="T32" fmla="*/ 133 w 287"/>
                        <a:gd name="T33" fmla="*/ 42 h 256"/>
                        <a:gd name="T34" fmla="*/ 146 w 287"/>
                        <a:gd name="T35" fmla="*/ 42 h 256"/>
                        <a:gd name="T36" fmla="*/ 163 w 287"/>
                        <a:gd name="T37" fmla="*/ 34 h 256"/>
                        <a:gd name="T38" fmla="*/ 180 w 287"/>
                        <a:gd name="T39" fmla="*/ 38 h 256"/>
                        <a:gd name="T40" fmla="*/ 182 w 287"/>
                        <a:gd name="T41" fmla="*/ 53 h 256"/>
                        <a:gd name="T42" fmla="*/ 154 w 287"/>
                        <a:gd name="T43" fmla="*/ 66 h 256"/>
                        <a:gd name="T44" fmla="*/ 154 w 287"/>
                        <a:gd name="T45" fmla="*/ 81 h 256"/>
                        <a:gd name="T46" fmla="*/ 152 w 287"/>
                        <a:gd name="T47" fmla="*/ 96 h 256"/>
                        <a:gd name="T48" fmla="*/ 148 w 287"/>
                        <a:gd name="T49" fmla="*/ 115 h 256"/>
                        <a:gd name="T50" fmla="*/ 148 w 287"/>
                        <a:gd name="T51" fmla="*/ 132 h 256"/>
                        <a:gd name="T52" fmla="*/ 167 w 287"/>
                        <a:gd name="T53" fmla="*/ 134 h 256"/>
                        <a:gd name="T54" fmla="*/ 178 w 287"/>
                        <a:gd name="T55" fmla="*/ 139 h 256"/>
                        <a:gd name="T56" fmla="*/ 184 w 287"/>
                        <a:gd name="T57" fmla="*/ 156 h 256"/>
                        <a:gd name="T58" fmla="*/ 191 w 287"/>
                        <a:gd name="T59" fmla="*/ 168 h 256"/>
                        <a:gd name="T60" fmla="*/ 221 w 287"/>
                        <a:gd name="T61" fmla="*/ 162 h 256"/>
                        <a:gd name="T62" fmla="*/ 242 w 287"/>
                        <a:gd name="T63" fmla="*/ 162 h 256"/>
                        <a:gd name="T64" fmla="*/ 248 w 287"/>
                        <a:gd name="T65" fmla="*/ 171 h 256"/>
                        <a:gd name="T66" fmla="*/ 267 w 287"/>
                        <a:gd name="T67" fmla="*/ 175 h 256"/>
                        <a:gd name="T68" fmla="*/ 268 w 287"/>
                        <a:gd name="T69" fmla="*/ 188 h 256"/>
                        <a:gd name="T70" fmla="*/ 287 w 287"/>
                        <a:gd name="T71" fmla="*/ 198 h 256"/>
                        <a:gd name="T72" fmla="*/ 285 w 287"/>
                        <a:gd name="T73" fmla="*/ 218 h 256"/>
                        <a:gd name="T74" fmla="*/ 280 w 287"/>
                        <a:gd name="T75" fmla="*/ 230 h 256"/>
                        <a:gd name="T76" fmla="*/ 261 w 287"/>
                        <a:gd name="T77" fmla="*/ 241 h 256"/>
                        <a:gd name="T78" fmla="*/ 244 w 287"/>
                        <a:gd name="T79" fmla="*/ 239 h 256"/>
                        <a:gd name="T80" fmla="*/ 225 w 287"/>
                        <a:gd name="T81" fmla="*/ 233 h 256"/>
                        <a:gd name="T82" fmla="*/ 203 w 287"/>
                        <a:gd name="T83" fmla="*/ 233 h 256"/>
                        <a:gd name="T84" fmla="*/ 186 w 287"/>
                        <a:gd name="T85" fmla="*/ 237 h 256"/>
                        <a:gd name="T86" fmla="*/ 190 w 287"/>
                        <a:gd name="T87" fmla="*/ 246 h 256"/>
                        <a:gd name="T88" fmla="*/ 169 w 287"/>
                        <a:gd name="T89" fmla="*/ 256 h 256"/>
                        <a:gd name="T90" fmla="*/ 161 w 287"/>
                        <a:gd name="T91" fmla="*/ 233 h 256"/>
                        <a:gd name="T92" fmla="*/ 146 w 287"/>
                        <a:gd name="T93" fmla="*/ 228 h 256"/>
                        <a:gd name="T94" fmla="*/ 133 w 287"/>
                        <a:gd name="T95" fmla="*/ 224 h 256"/>
                        <a:gd name="T96" fmla="*/ 120 w 287"/>
                        <a:gd name="T97" fmla="*/ 214 h 256"/>
                        <a:gd name="T98" fmla="*/ 126 w 287"/>
                        <a:gd name="T99" fmla="*/ 188 h 256"/>
                        <a:gd name="T100" fmla="*/ 105 w 287"/>
                        <a:gd name="T101" fmla="*/ 188 h 256"/>
                        <a:gd name="T102" fmla="*/ 99 w 287"/>
                        <a:gd name="T103" fmla="*/ 179 h 256"/>
                        <a:gd name="T104" fmla="*/ 86 w 287"/>
                        <a:gd name="T105" fmla="*/ 162 h 256"/>
                        <a:gd name="T106" fmla="*/ 69 w 287"/>
                        <a:gd name="T107" fmla="*/ 153 h 256"/>
                        <a:gd name="T108" fmla="*/ 56 w 287"/>
                        <a:gd name="T109" fmla="*/ 156 h 25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287" h="256">
                          <a:moveTo>
                            <a:pt x="56" y="156"/>
                          </a:moveTo>
                          <a:lnTo>
                            <a:pt x="39" y="145"/>
                          </a:lnTo>
                          <a:lnTo>
                            <a:pt x="35" y="126"/>
                          </a:lnTo>
                          <a:lnTo>
                            <a:pt x="24" y="106"/>
                          </a:lnTo>
                          <a:lnTo>
                            <a:pt x="11" y="94"/>
                          </a:lnTo>
                          <a:lnTo>
                            <a:pt x="0" y="76"/>
                          </a:lnTo>
                          <a:lnTo>
                            <a:pt x="20" y="64"/>
                          </a:lnTo>
                          <a:lnTo>
                            <a:pt x="32" y="47"/>
                          </a:lnTo>
                          <a:lnTo>
                            <a:pt x="43" y="34"/>
                          </a:lnTo>
                          <a:lnTo>
                            <a:pt x="58" y="34"/>
                          </a:lnTo>
                          <a:lnTo>
                            <a:pt x="69" y="19"/>
                          </a:lnTo>
                          <a:lnTo>
                            <a:pt x="95" y="19"/>
                          </a:lnTo>
                          <a:lnTo>
                            <a:pt x="90" y="0"/>
                          </a:lnTo>
                          <a:lnTo>
                            <a:pt x="107" y="10"/>
                          </a:lnTo>
                          <a:lnTo>
                            <a:pt x="133" y="8"/>
                          </a:lnTo>
                          <a:lnTo>
                            <a:pt x="142" y="27"/>
                          </a:lnTo>
                          <a:lnTo>
                            <a:pt x="133" y="42"/>
                          </a:lnTo>
                          <a:lnTo>
                            <a:pt x="146" y="42"/>
                          </a:lnTo>
                          <a:lnTo>
                            <a:pt x="163" y="34"/>
                          </a:lnTo>
                          <a:lnTo>
                            <a:pt x="180" y="38"/>
                          </a:lnTo>
                          <a:lnTo>
                            <a:pt x="182" y="53"/>
                          </a:lnTo>
                          <a:lnTo>
                            <a:pt x="154" y="66"/>
                          </a:lnTo>
                          <a:lnTo>
                            <a:pt x="154" y="81"/>
                          </a:lnTo>
                          <a:lnTo>
                            <a:pt x="152" y="96"/>
                          </a:lnTo>
                          <a:lnTo>
                            <a:pt x="148" y="115"/>
                          </a:lnTo>
                          <a:lnTo>
                            <a:pt x="148" y="132"/>
                          </a:lnTo>
                          <a:lnTo>
                            <a:pt x="167" y="134"/>
                          </a:lnTo>
                          <a:lnTo>
                            <a:pt x="178" y="139"/>
                          </a:lnTo>
                          <a:lnTo>
                            <a:pt x="184" y="156"/>
                          </a:lnTo>
                          <a:lnTo>
                            <a:pt x="191" y="168"/>
                          </a:lnTo>
                          <a:lnTo>
                            <a:pt x="221" y="162"/>
                          </a:lnTo>
                          <a:lnTo>
                            <a:pt x="242" y="162"/>
                          </a:lnTo>
                          <a:lnTo>
                            <a:pt x="248" y="171"/>
                          </a:lnTo>
                          <a:lnTo>
                            <a:pt x="267" y="175"/>
                          </a:lnTo>
                          <a:lnTo>
                            <a:pt x="268" y="188"/>
                          </a:lnTo>
                          <a:lnTo>
                            <a:pt x="287" y="198"/>
                          </a:lnTo>
                          <a:lnTo>
                            <a:pt x="285" y="218"/>
                          </a:lnTo>
                          <a:lnTo>
                            <a:pt x="280" y="230"/>
                          </a:lnTo>
                          <a:lnTo>
                            <a:pt x="261" y="241"/>
                          </a:lnTo>
                          <a:lnTo>
                            <a:pt x="244" y="239"/>
                          </a:lnTo>
                          <a:lnTo>
                            <a:pt x="225" y="233"/>
                          </a:lnTo>
                          <a:lnTo>
                            <a:pt x="203" y="233"/>
                          </a:lnTo>
                          <a:lnTo>
                            <a:pt x="186" y="237"/>
                          </a:lnTo>
                          <a:lnTo>
                            <a:pt x="190" y="246"/>
                          </a:lnTo>
                          <a:lnTo>
                            <a:pt x="169" y="256"/>
                          </a:lnTo>
                          <a:lnTo>
                            <a:pt x="161" y="233"/>
                          </a:lnTo>
                          <a:lnTo>
                            <a:pt x="146" y="228"/>
                          </a:lnTo>
                          <a:lnTo>
                            <a:pt x="133" y="224"/>
                          </a:lnTo>
                          <a:lnTo>
                            <a:pt x="120" y="214"/>
                          </a:lnTo>
                          <a:lnTo>
                            <a:pt x="126" y="188"/>
                          </a:lnTo>
                          <a:lnTo>
                            <a:pt x="105" y="188"/>
                          </a:lnTo>
                          <a:lnTo>
                            <a:pt x="99" y="179"/>
                          </a:lnTo>
                          <a:lnTo>
                            <a:pt x="86" y="162"/>
                          </a:lnTo>
                          <a:lnTo>
                            <a:pt x="69" y="153"/>
                          </a:lnTo>
                          <a:lnTo>
                            <a:pt x="56" y="156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65000"/>
                      </a:schemeClr>
                    </a:solidFill>
                    <a:ln w="317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6737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O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8" name="Freeform 57">
                      <a:extLst>
                        <a:ext uri="{FF2B5EF4-FFF2-40B4-BE49-F238E27FC236}">
                          <a16:creationId xmlns:a16="http://schemas.microsoft.com/office/drawing/2014/main" id="{0D06F635-C765-41B2-B1C4-5B0904F41CC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99228" y="3554096"/>
                      <a:ext cx="542050" cy="589660"/>
                    </a:xfrm>
                    <a:custGeom>
                      <a:avLst/>
                      <a:gdLst>
                        <a:gd name="T0" fmla="*/ 256 w 287"/>
                        <a:gd name="T1" fmla="*/ 62 h 313"/>
                        <a:gd name="T2" fmla="*/ 264 w 287"/>
                        <a:gd name="T3" fmla="*/ 90 h 313"/>
                        <a:gd name="T4" fmla="*/ 271 w 287"/>
                        <a:gd name="T5" fmla="*/ 121 h 313"/>
                        <a:gd name="T6" fmla="*/ 284 w 287"/>
                        <a:gd name="T7" fmla="*/ 143 h 313"/>
                        <a:gd name="T8" fmla="*/ 277 w 287"/>
                        <a:gd name="T9" fmla="*/ 163 h 313"/>
                        <a:gd name="T10" fmla="*/ 254 w 287"/>
                        <a:gd name="T11" fmla="*/ 188 h 313"/>
                        <a:gd name="T12" fmla="*/ 246 w 287"/>
                        <a:gd name="T13" fmla="*/ 224 h 313"/>
                        <a:gd name="T14" fmla="*/ 238 w 287"/>
                        <a:gd name="T15" fmla="*/ 262 h 313"/>
                        <a:gd name="T16" fmla="*/ 225 w 287"/>
                        <a:gd name="T17" fmla="*/ 281 h 313"/>
                        <a:gd name="T18" fmla="*/ 196 w 287"/>
                        <a:gd name="T19" fmla="*/ 269 h 313"/>
                        <a:gd name="T20" fmla="*/ 167 w 287"/>
                        <a:gd name="T21" fmla="*/ 270 h 313"/>
                        <a:gd name="T22" fmla="*/ 165 w 287"/>
                        <a:gd name="T23" fmla="*/ 296 h 313"/>
                        <a:gd name="T24" fmla="*/ 130 w 287"/>
                        <a:gd name="T25" fmla="*/ 303 h 313"/>
                        <a:gd name="T26" fmla="*/ 115 w 287"/>
                        <a:gd name="T27" fmla="*/ 313 h 313"/>
                        <a:gd name="T28" fmla="*/ 85 w 287"/>
                        <a:gd name="T29" fmla="*/ 306 h 313"/>
                        <a:gd name="T30" fmla="*/ 54 w 287"/>
                        <a:gd name="T31" fmla="*/ 303 h 313"/>
                        <a:gd name="T32" fmla="*/ 36 w 287"/>
                        <a:gd name="T33" fmla="*/ 294 h 313"/>
                        <a:gd name="T34" fmla="*/ 16 w 287"/>
                        <a:gd name="T35" fmla="*/ 281 h 313"/>
                        <a:gd name="T36" fmla="*/ 13 w 287"/>
                        <a:gd name="T37" fmla="*/ 269 h 313"/>
                        <a:gd name="T38" fmla="*/ 33 w 287"/>
                        <a:gd name="T39" fmla="*/ 255 h 313"/>
                        <a:gd name="T40" fmla="*/ 48 w 287"/>
                        <a:gd name="T41" fmla="*/ 226 h 313"/>
                        <a:gd name="T42" fmla="*/ 63 w 287"/>
                        <a:gd name="T43" fmla="*/ 212 h 313"/>
                        <a:gd name="T44" fmla="*/ 69 w 287"/>
                        <a:gd name="T45" fmla="*/ 197 h 313"/>
                        <a:gd name="T46" fmla="*/ 68 w 287"/>
                        <a:gd name="T47" fmla="*/ 175 h 313"/>
                        <a:gd name="T48" fmla="*/ 39 w 287"/>
                        <a:gd name="T49" fmla="*/ 183 h 313"/>
                        <a:gd name="T50" fmla="*/ 48 w 287"/>
                        <a:gd name="T51" fmla="*/ 158 h 313"/>
                        <a:gd name="T52" fmla="*/ 28 w 287"/>
                        <a:gd name="T53" fmla="*/ 172 h 313"/>
                        <a:gd name="T54" fmla="*/ 15 w 287"/>
                        <a:gd name="T55" fmla="*/ 153 h 313"/>
                        <a:gd name="T56" fmla="*/ 12 w 287"/>
                        <a:gd name="T57" fmla="*/ 140 h 313"/>
                        <a:gd name="T58" fmla="*/ 32 w 287"/>
                        <a:gd name="T59" fmla="*/ 137 h 313"/>
                        <a:gd name="T60" fmla="*/ 58 w 287"/>
                        <a:gd name="T61" fmla="*/ 133 h 313"/>
                        <a:gd name="T62" fmla="*/ 90 w 287"/>
                        <a:gd name="T63" fmla="*/ 142 h 313"/>
                        <a:gd name="T64" fmla="*/ 125 w 287"/>
                        <a:gd name="T65" fmla="*/ 163 h 313"/>
                        <a:gd name="T66" fmla="*/ 153 w 287"/>
                        <a:gd name="T67" fmla="*/ 144 h 313"/>
                        <a:gd name="T68" fmla="*/ 167 w 287"/>
                        <a:gd name="T69" fmla="*/ 127 h 313"/>
                        <a:gd name="T70" fmla="*/ 148 w 287"/>
                        <a:gd name="T71" fmla="*/ 105 h 313"/>
                        <a:gd name="T72" fmla="*/ 158 w 287"/>
                        <a:gd name="T73" fmla="*/ 81 h 313"/>
                        <a:gd name="T74" fmla="*/ 181 w 287"/>
                        <a:gd name="T75" fmla="*/ 36 h 313"/>
                        <a:gd name="T76" fmla="*/ 209 w 287"/>
                        <a:gd name="T77" fmla="*/ 9 h 313"/>
                        <a:gd name="T78" fmla="*/ 224 w 287"/>
                        <a:gd name="T79" fmla="*/ 5 h 313"/>
                        <a:gd name="T80" fmla="*/ 245 w 287"/>
                        <a:gd name="T81" fmla="*/ 19 h 313"/>
                        <a:gd name="T82" fmla="*/ 256 w 287"/>
                        <a:gd name="T83" fmla="*/ 40 h 31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</a:cxnLst>
                      <a:rect l="0" t="0" r="r" b="b"/>
                      <a:pathLst>
                        <a:path w="287" h="313">
                          <a:moveTo>
                            <a:pt x="268" y="55"/>
                          </a:moveTo>
                          <a:cubicBezTo>
                            <a:pt x="260" y="57"/>
                            <a:pt x="260" y="57"/>
                            <a:pt x="260" y="57"/>
                          </a:cubicBezTo>
                          <a:cubicBezTo>
                            <a:pt x="256" y="62"/>
                            <a:pt x="256" y="62"/>
                            <a:pt x="256" y="62"/>
                          </a:cubicBezTo>
                          <a:cubicBezTo>
                            <a:pt x="258" y="72"/>
                            <a:pt x="258" y="72"/>
                            <a:pt x="258" y="72"/>
                          </a:cubicBezTo>
                          <a:cubicBezTo>
                            <a:pt x="259" y="82"/>
                            <a:pt x="259" y="82"/>
                            <a:pt x="259" y="82"/>
                          </a:cubicBezTo>
                          <a:cubicBezTo>
                            <a:pt x="264" y="90"/>
                            <a:pt x="264" y="90"/>
                            <a:pt x="264" y="90"/>
                          </a:cubicBezTo>
                          <a:cubicBezTo>
                            <a:pt x="270" y="98"/>
                            <a:pt x="270" y="98"/>
                            <a:pt x="270" y="98"/>
                          </a:cubicBezTo>
                          <a:cubicBezTo>
                            <a:pt x="267" y="108"/>
                            <a:pt x="267" y="108"/>
                            <a:pt x="267" y="108"/>
                          </a:cubicBezTo>
                          <a:cubicBezTo>
                            <a:pt x="271" y="121"/>
                            <a:pt x="271" y="121"/>
                            <a:pt x="271" y="121"/>
                          </a:cubicBezTo>
                          <a:cubicBezTo>
                            <a:pt x="271" y="132"/>
                            <a:pt x="271" y="132"/>
                            <a:pt x="271" y="132"/>
                          </a:cubicBezTo>
                          <a:cubicBezTo>
                            <a:pt x="275" y="141"/>
                            <a:pt x="275" y="141"/>
                            <a:pt x="275" y="141"/>
                          </a:cubicBezTo>
                          <a:cubicBezTo>
                            <a:pt x="284" y="143"/>
                            <a:pt x="284" y="143"/>
                            <a:pt x="284" y="143"/>
                          </a:cubicBezTo>
                          <a:cubicBezTo>
                            <a:pt x="287" y="150"/>
                            <a:pt x="287" y="150"/>
                            <a:pt x="287" y="150"/>
                          </a:cubicBezTo>
                          <a:cubicBezTo>
                            <a:pt x="284" y="158"/>
                            <a:pt x="284" y="158"/>
                            <a:pt x="284" y="158"/>
                          </a:cubicBezTo>
                          <a:cubicBezTo>
                            <a:pt x="277" y="163"/>
                            <a:pt x="277" y="163"/>
                            <a:pt x="277" y="163"/>
                          </a:cubicBezTo>
                          <a:cubicBezTo>
                            <a:pt x="266" y="166"/>
                            <a:pt x="266" y="166"/>
                            <a:pt x="266" y="166"/>
                          </a:cubicBezTo>
                          <a:cubicBezTo>
                            <a:pt x="257" y="174"/>
                            <a:pt x="257" y="174"/>
                            <a:pt x="257" y="174"/>
                          </a:cubicBezTo>
                          <a:cubicBezTo>
                            <a:pt x="254" y="188"/>
                            <a:pt x="254" y="188"/>
                            <a:pt x="254" y="188"/>
                          </a:cubicBezTo>
                          <a:cubicBezTo>
                            <a:pt x="252" y="203"/>
                            <a:pt x="252" y="203"/>
                            <a:pt x="252" y="203"/>
                          </a:cubicBezTo>
                          <a:cubicBezTo>
                            <a:pt x="246" y="212"/>
                            <a:pt x="246" y="212"/>
                            <a:pt x="246" y="212"/>
                          </a:cubicBezTo>
                          <a:cubicBezTo>
                            <a:pt x="246" y="224"/>
                            <a:pt x="246" y="224"/>
                            <a:pt x="246" y="224"/>
                          </a:cubicBezTo>
                          <a:cubicBezTo>
                            <a:pt x="242" y="236"/>
                            <a:pt x="242" y="236"/>
                            <a:pt x="242" y="236"/>
                          </a:cubicBezTo>
                          <a:cubicBezTo>
                            <a:pt x="241" y="249"/>
                            <a:pt x="241" y="249"/>
                            <a:pt x="241" y="249"/>
                          </a:cubicBezTo>
                          <a:cubicBezTo>
                            <a:pt x="238" y="262"/>
                            <a:pt x="238" y="262"/>
                            <a:pt x="238" y="262"/>
                          </a:cubicBezTo>
                          <a:cubicBezTo>
                            <a:pt x="234" y="271"/>
                            <a:pt x="234" y="271"/>
                            <a:pt x="234" y="271"/>
                          </a:cubicBezTo>
                          <a:cubicBezTo>
                            <a:pt x="231" y="281"/>
                            <a:pt x="231" y="281"/>
                            <a:pt x="231" y="281"/>
                          </a:cubicBezTo>
                          <a:cubicBezTo>
                            <a:pt x="225" y="281"/>
                            <a:pt x="225" y="281"/>
                            <a:pt x="225" y="281"/>
                          </a:cubicBezTo>
                          <a:cubicBezTo>
                            <a:pt x="215" y="277"/>
                            <a:pt x="215" y="277"/>
                            <a:pt x="215" y="277"/>
                          </a:cubicBezTo>
                          <a:cubicBezTo>
                            <a:pt x="205" y="269"/>
                            <a:pt x="205" y="269"/>
                            <a:pt x="205" y="269"/>
                          </a:cubicBezTo>
                          <a:cubicBezTo>
                            <a:pt x="196" y="269"/>
                            <a:pt x="196" y="269"/>
                            <a:pt x="196" y="269"/>
                          </a:cubicBezTo>
                          <a:cubicBezTo>
                            <a:pt x="185" y="272"/>
                            <a:pt x="185" y="272"/>
                            <a:pt x="185" y="272"/>
                          </a:cubicBezTo>
                          <a:cubicBezTo>
                            <a:pt x="174" y="265"/>
                            <a:pt x="174" y="265"/>
                            <a:pt x="174" y="265"/>
                          </a:cubicBezTo>
                          <a:cubicBezTo>
                            <a:pt x="167" y="270"/>
                            <a:pt x="167" y="270"/>
                            <a:pt x="167" y="270"/>
                          </a:cubicBezTo>
                          <a:cubicBezTo>
                            <a:pt x="166" y="277"/>
                            <a:pt x="166" y="277"/>
                            <a:pt x="166" y="277"/>
                          </a:cubicBezTo>
                          <a:cubicBezTo>
                            <a:pt x="164" y="287"/>
                            <a:pt x="164" y="287"/>
                            <a:pt x="164" y="287"/>
                          </a:cubicBezTo>
                          <a:cubicBezTo>
                            <a:pt x="165" y="296"/>
                            <a:pt x="165" y="296"/>
                            <a:pt x="165" y="296"/>
                          </a:cubicBezTo>
                          <a:cubicBezTo>
                            <a:pt x="154" y="299"/>
                            <a:pt x="154" y="299"/>
                            <a:pt x="154" y="299"/>
                          </a:cubicBezTo>
                          <a:cubicBezTo>
                            <a:pt x="140" y="298"/>
                            <a:pt x="140" y="298"/>
                            <a:pt x="140" y="298"/>
                          </a:cubicBezTo>
                          <a:cubicBezTo>
                            <a:pt x="130" y="303"/>
                            <a:pt x="130" y="303"/>
                            <a:pt x="130" y="303"/>
                          </a:cubicBezTo>
                          <a:cubicBezTo>
                            <a:pt x="123" y="299"/>
                            <a:pt x="123" y="299"/>
                            <a:pt x="123" y="299"/>
                          </a:cubicBezTo>
                          <a:cubicBezTo>
                            <a:pt x="120" y="306"/>
                            <a:pt x="120" y="306"/>
                            <a:pt x="120" y="306"/>
                          </a:cubicBezTo>
                          <a:cubicBezTo>
                            <a:pt x="115" y="313"/>
                            <a:pt x="115" y="313"/>
                            <a:pt x="115" y="313"/>
                          </a:cubicBezTo>
                          <a:cubicBezTo>
                            <a:pt x="104" y="311"/>
                            <a:pt x="104" y="311"/>
                            <a:pt x="104" y="311"/>
                          </a:cubicBezTo>
                          <a:cubicBezTo>
                            <a:pt x="93" y="302"/>
                            <a:pt x="93" y="302"/>
                            <a:pt x="93" y="302"/>
                          </a:cubicBezTo>
                          <a:cubicBezTo>
                            <a:pt x="85" y="306"/>
                            <a:pt x="85" y="306"/>
                            <a:pt x="85" y="306"/>
                          </a:cubicBezTo>
                          <a:cubicBezTo>
                            <a:pt x="73" y="304"/>
                            <a:pt x="73" y="304"/>
                            <a:pt x="73" y="304"/>
                          </a:cubicBezTo>
                          <a:cubicBezTo>
                            <a:pt x="63" y="301"/>
                            <a:pt x="63" y="301"/>
                            <a:pt x="63" y="301"/>
                          </a:cubicBezTo>
                          <a:cubicBezTo>
                            <a:pt x="54" y="303"/>
                            <a:pt x="54" y="303"/>
                            <a:pt x="54" y="303"/>
                          </a:cubicBezTo>
                          <a:cubicBezTo>
                            <a:pt x="50" y="295"/>
                            <a:pt x="50" y="295"/>
                            <a:pt x="50" y="295"/>
                          </a:cubicBezTo>
                          <a:cubicBezTo>
                            <a:pt x="42" y="290"/>
                            <a:pt x="42" y="290"/>
                            <a:pt x="42" y="290"/>
                          </a:cubicBezTo>
                          <a:cubicBezTo>
                            <a:pt x="36" y="294"/>
                            <a:pt x="36" y="294"/>
                            <a:pt x="36" y="294"/>
                          </a:cubicBezTo>
                          <a:cubicBezTo>
                            <a:pt x="29" y="287"/>
                            <a:pt x="29" y="287"/>
                            <a:pt x="29" y="287"/>
                          </a:cubicBezTo>
                          <a:cubicBezTo>
                            <a:pt x="24" y="278"/>
                            <a:pt x="24" y="278"/>
                            <a:pt x="24" y="278"/>
                          </a:cubicBezTo>
                          <a:cubicBezTo>
                            <a:pt x="16" y="281"/>
                            <a:pt x="16" y="281"/>
                            <a:pt x="16" y="281"/>
                          </a:cubicBezTo>
                          <a:cubicBezTo>
                            <a:pt x="5" y="287"/>
                            <a:pt x="5" y="287"/>
                            <a:pt x="5" y="287"/>
                          </a:cubicBezTo>
                          <a:cubicBezTo>
                            <a:pt x="7" y="277"/>
                            <a:pt x="7" y="277"/>
                            <a:pt x="7" y="277"/>
                          </a:cubicBezTo>
                          <a:cubicBezTo>
                            <a:pt x="13" y="269"/>
                            <a:pt x="13" y="269"/>
                            <a:pt x="13" y="269"/>
                          </a:cubicBezTo>
                          <a:cubicBezTo>
                            <a:pt x="20" y="263"/>
                            <a:pt x="20" y="263"/>
                            <a:pt x="20" y="263"/>
                          </a:cubicBezTo>
                          <a:cubicBezTo>
                            <a:pt x="26" y="259"/>
                            <a:pt x="26" y="259"/>
                            <a:pt x="26" y="259"/>
                          </a:cubicBezTo>
                          <a:cubicBezTo>
                            <a:pt x="33" y="255"/>
                            <a:pt x="33" y="255"/>
                            <a:pt x="33" y="255"/>
                          </a:cubicBezTo>
                          <a:cubicBezTo>
                            <a:pt x="34" y="243"/>
                            <a:pt x="34" y="243"/>
                            <a:pt x="34" y="243"/>
                          </a:cubicBezTo>
                          <a:cubicBezTo>
                            <a:pt x="39" y="234"/>
                            <a:pt x="39" y="234"/>
                            <a:pt x="39" y="234"/>
                          </a:cubicBezTo>
                          <a:cubicBezTo>
                            <a:pt x="48" y="226"/>
                            <a:pt x="48" y="226"/>
                            <a:pt x="48" y="226"/>
                          </a:cubicBezTo>
                          <a:cubicBezTo>
                            <a:pt x="56" y="223"/>
                            <a:pt x="56" y="223"/>
                            <a:pt x="56" y="223"/>
                          </a:cubicBezTo>
                          <a:cubicBezTo>
                            <a:pt x="58" y="215"/>
                            <a:pt x="58" y="215"/>
                            <a:pt x="58" y="215"/>
                          </a:cubicBezTo>
                          <a:cubicBezTo>
                            <a:pt x="63" y="212"/>
                            <a:pt x="63" y="212"/>
                            <a:pt x="63" y="212"/>
                          </a:cubicBezTo>
                          <a:cubicBezTo>
                            <a:pt x="56" y="204"/>
                            <a:pt x="56" y="204"/>
                            <a:pt x="56" y="204"/>
                          </a:cubicBezTo>
                          <a:cubicBezTo>
                            <a:pt x="59" y="196"/>
                            <a:pt x="59" y="196"/>
                            <a:pt x="59" y="196"/>
                          </a:cubicBezTo>
                          <a:cubicBezTo>
                            <a:pt x="69" y="197"/>
                            <a:pt x="69" y="197"/>
                            <a:pt x="69" y="197"/>
                          </a:cubicBezTo>
                          <a:cubicBezTo>
                            <a:pt x="70" y="186"/>
                            <a:pt x="70" y="186"/>
                            <a:pt x="70" y="186"/>
                          </a:cubicBezTo>
                          <a:cubicBezTo>
                            <a:pt x="74" y="186"/>
                            <a:pt x="78" y="180"/>
                            <a:pt x="75" y="177"/>
                          </a:cubicBezTo>
                          <a:cubicBezTo>
                            <a:pt x="74" y="175"/>
                            <a:pt x="70" y="174"/>
                            <a:pt x="68" y="175"/>
                          </a:cubicBezTo>
                          <a:cubicBezTo>
                            <a:pt x="58" y="181"/>
                            <a:pt x="58" y="181"/>
                            <a:pt x="58" y="181"/>
                          </a:cubicBezTo>
                          <a:cubicBezTo>
                            <a:pt x="47" y="186"/>
                            <a:pt x="47" y="186"/>
                            <a:pt x="47" y="186"/>
                          </a:cubicBezTo>
                          <a:cubicBezTo>
                            <a:pt x="39" y="183"/>
                            <a:pt x="39" y="183"/>
                            <a:pt x="39" y="183"/>
                          </a:cubicBezTo>
                          <a:cubicBezTo>
                            <a:pt x="36" y="175"/>
                            <a:pt x="36" y="175"/>
                            <a:pt x="36" y="175"/>
                          </a:cubicBezTo>
                          <a:cubicBezTo>
                            <a:pt x="42" y="167"/>
                            <a:pt x="42" y="167"/>
                            <a:pt x="42" y="167"/>
                          </a:cubicBezTo>
                          <a:cubicBezTo>
                            <a:pt x="48" y="158"/>
                            <a:pt x="48" y="158"/>
                            <a:pt x="48" y="158"/>
                          </a:cubicBezTo>
                          <a:cubicBezTo>
                            <a:pt x="38" y="156"/>
                            <a:pt x="38" y="156"/>
                            <a:pt x="38" y="156"/>
                          </a:cubicBezTo>
                          <a:cubicBezTo>
                            <a:pt x="32" y="163"/>
                            <a:pt x="32" y="163"/>
                            <a:pt x="32" y="163"/>
                          </a:cubicBezTo>
                          <a:cubicBezTo>
                            <a:pt x="28" y="172"/>
                            <a:pt x="28" y="172"/>
                            <a:pt x="28" y="172"/>
                          </a:cubicBezTo>
                          <a:cubicBezTo>
                            <a:pt x="21" y="168"/>
                            <a:pt x="21" y="168"/>
                            <a:pt x="21" y="168"/>
                          </a:cubicBezTo>
                          <a:cubicBezTo>
                            <a:pt x="16" y="160"/>
                            <a:pt x="16" y="160"/>
                            <a:pt x="16" y="160"/>
                          </a:cubicBezTo>
                          <a:cubicBezTo>
                            <a:pt x="15" y="153"/>
                            <a:pt x="15" y="153"/>
                            <a:pt x="15" y="153"/>
                          </a:cubicBezTo>
                          <a:cubicBezTo>
                            <a:pt x="7" y="156"/>
                            <a:pt x="7" y="156"/>
                            <a:pt x="7" y="156"/>
                          </a:cubicBezTo>
                          <a:cubicBezTo>
                            <a:pt x="0" y="144"/>
                            <a:pt x="0" y="144"/>
                            <a:pt x="0" y="144"/>
                          </a:cubicBezTo>
                          <a:cubicBezTo>
                            <a:pt x="12" y="140"/>
                            <a:pt x="12" y="140"/>
                            <a:pt x="12" y="140"/>
                          </a:cubicBezTo>
                          <a:cubicBezTo>
                            <a:pt x="21" y="143"/>
                            <a:pt x="21" y="143"/>
                            <a:pt x="21" y="143"/>
                          </a:cubicBezTo>
                          <a:cubicBezTo>
                            <a:pt x="28" y="132"/>
                            <a:pt x="28" y="132"/>
                            <a:pt x="28" y="132"/>
                          </a:cubicBezTo>
                          <a:cubicBezTo>
                            <a:pt x="32" y="137"/>
                            <a:pt x="32" y="137"/>
                            <a:pt x="32" y="137"/>
                          </a:cubicBezTo>
                          <a:cubicBezTo>
                            <a:pt x="38" y="130"/>
                            <a:pt x="38" y="130"/>
                            <a:pt x="38" y="130"/>
                          </a:cubicBezTo>
                          <a:cubicBezTo>
                            <a:pt x="49" y="130"/>
                            <a:pt x="49" y="130"/>
                            <a:pt x="49" y="130"/>
                          </a:cubicBezTo>
                          <a:cubicBezTo>
                            <a:pt x="58" y="133"/>
                            <a:pt x="58" y="133"/>
                            <a:pt x="58" y="133"/>
                          </a:cubicBezTo>
                          <a:cubicBezTo>
                            <a:pt x="70" y="141"/>
                            <a:pt x="70" y="141"/>
                            <a:pt x="70" y="141"/>
                          </a:cubicBezTo>
                          <a:cubicBezTo>
                            <a:pt x="76" y="146"/>
                            <a:pt x="76" y="146"/>
                            <a:pt x="76" y="146"/>
                          </a:cubicBezTo>
                          <a:cubicBezTo>
                            <a:pt x="90" y="142"/>
                            <a:pt x="90" y="142"/>
                            <a:pt x="90" y="142"/>
                          </a:cubicBezTo>
                          <a:cubicBezTo>
                            <a:pt x="102" y="152"/>
                            <a:pt x="102" y="152"/>
                            <a:pt x="102" y="152"/>
                          </a:cubicBezTo>
                          <a:cubicBezTo>
                            <a:pt x="112" y="158"/>
                            <a:pt x="112" y="158"/>
                            <a:pt x="112" y="158"/>
                          </a:cubicBezTo>
                          <a:cubicBezTo>
                            <a:pt x="125" y="163"/>
                            <a:pt x="125" y="163"/>
                            <a:pt x="125" y="163"/>
                          </a:cubicBezTo>
                          <a:cubicBezTo>
                            <a:pt x="132" y="155"/>
                            <a:pt x="132" y="155"/>
                            <a:pt x="132" y="155"/>
                          </a:cubicBezTo>
                          <a:cubicBezTo>
                            <a:pt x="148" y="155"/>
                            <a:pt x="148" y="155"/>
                            <a:pt x="148" y="155"/>
                          </a:cubicBezTo>
                          <a:cubicBezTo>
                            <a:pt x="153" y="144"/>
                            <a:pt x="153" y="144"/>
                            <a:pt x="153" y="144"/>
                          </a:cubicBezTo>
                          <a:cubicBezTo>
                            <a:pt x="162" y="139"/>
                            <a:pt x="162" y="139"/>
                            <a:pt x="162" y="139"/>
                          </a:cubicBezTo>
                          <a:cubicBezTo>
                            <a:pt x="169" y="137"/>
                            <a:pt x="169" y="137"/>
                            <a:pt x="169" y="137"/>
                          </a:cubicBezTo>
                          <a:cubicBezTo>
                            <a:pt x="167" y="127"/>
                            <a:pt x="167" y="127"/>
                            <a:pt x="167" y="127"/>
                          </a:cubicBezTo>
                          <a:cubicBezTo>
                            <a:pt x="155" y="122"/>
                            <a:pt x="155" y="122"/>
                            <a:pt x="155" y="122"/>
                          </a:cubicBezTo>
                          <a:cubicBezTo>
                            <a:pt x="153" y="114"/>
                            <a:pt x="153" y="114"/>
                            <a:pt x="153" y="114"/>
                          </a:cubicBezTo>
                          <a:cubicBezTo>
                            <a:pt x="148" y="105"/>
                            <a:pt x="148" y="105"/>
                            <a:pt x="148" y="105"/>
                          </a:cubicBezTo>
                          <a:cubicBezTo>
                            <a:pt x="146" y="92"/>
                            <a:pt x="146" y="92"/>
                            <a:pt x="146" y="92"/>
                          </a:cubicBezTo>
                          <a:cubicBezTo>
                            <a:pt x="155" y="91"/>
                            <a:pt x="155" y="91"/>
                            <a:pt x="155" y="91"/>
                          </a:cubicBezTo>
                          <a:cubicBezTo>
                            <a:pt x="158" y="81"/>
                            <a:pt x="158" y="81"/>
                            <a:pt x="158" y="81"/>
                          </a:cubicBezTo>
                          <a:cubicBezTo>
                            <a:pt x="169" y="58"/>
                            <a:pt x="169" y="58"/>
                            <a:pt x="169" y="58"/>
                          </a:cubicBezTo>
                          <a:cubicBezTo>
                            <a:pt x="177" y="43"/>
                            <a:pt x="177" y="43"/>
                            <a:pt x="177" y="43"/>
                          </a:cubicBezTo>
                          <a:cubicBezTo>
                            <a:pt x="181" y="36"/>
                            <a:pt x="181" y="36"/>
                            <a:pt x="181" y="36"/>
                          </a:cubicBezTo>
                          <a:cubicBezTo>
                            <a:pt x="192" y="32"/>
                            <a:pt x="192" y="32"/>
                            <a:pt x="192" y="32"/>
                          </a:cubicBezTo>
                          <a:cubicBezTo>
                            <a:pt x="201" y="21"/>
                            <a:pt x="201" y="21"/>
                            <a:pt x="201" y="21"/>
                          </a:cubicBezTo>
                          <a:cubicBezTo>
                            <a:pt x="209" y="9"/>
                            <a:pt x="209" y="9"/>
                            <a:pt x="209" y="9"/>
                          </a:cubicBezTo>
                          <a:cubicBezTo>
                            <a:pt x="208" y="2"/>
                            <a:pt x="208" y="2"/>
                            <a:pt x="208" y="2"/>
                          </a:cubicBezTo>
                          <a:cubicBezTo>
                            <a:pt x="215" y="0"/>
                            <a:pt x="215" y="0"/>
                            <a:pt x="215" y="0"/>
                          </a:cubicBezTo>
                          <a:cubicBezTo>
                            <a:pt x="224" y="5"/>
                            <a:pt x="224" y="5"/>
                            <a:pt x="224" y="5"/>
                          </a:cubicBezTo>
                          <a:cubicBezTo>
                            <a:pt x="231" y="14"/>
                            <a:pt x="231" y="14"/>
                            <a:pt x="231" y="14"/>
                          </a:cubicBezTo>
                          <a:cubicBezTo>
                            <a:pt x="234" y="19"/>
                            <a:pt x="234" y="19"/>
                            <a:pt x="234" y="19"/>
                          </a:cubicBezTo>
                          <a:cubicBezTo>
                            <a:pt x="245" y="19"/>
                            <a:pt x="245" y="19"/>
                            <a:pt x="245" y="19"/>
                          </a:cubicBezTo>
                          <a:cubicBezTo>
                            <a:pt x="242" y="33"/>
                            <a:pt x="242" y="33"/>
                            <a:pt x="242" y="33"/>
                          </a:cubicBezTo>
                          <a:cubicBezTo>
                            <a:pt x="249" y="38"/>
                            <a:pt x="249" y="38"/>
                            <a:pt x="249" y="38"/>
                          </a:cubicBezTo>
                          <a:cubicBezTo>
                            <a:pt x="256" y="40"/>
                            <a:pt x="256" y="40"/>
                            <a:pt x="256" y="40"/>
                          </a:cubicBezTo>
                          <a:cubicBezTo>
                            <a:pt x="264" y="43"/>
                            <a:pt x="264" y="43"/>
                            <a:pt x="264" y="43"/>
                          </a:cubicBezTo>
                          <a:lnTo>
                            <a:pt x="268" y="55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65000"/>
                      </a:schemeClr>
                    </a:solidFill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s-CO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9" name="Freeform 58">
                      <a:extLst>
                        <a:ext uri="{FF2B5EF4-FFF2-40B4-BE49-F238E27FC236}">
                          <a16:creationId xmlns:a16="http://schemas.microsoft.com/office/drawing/2014/main" id="{5C134202-7D60-4E9C-B089-25059F4768F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237005" y="3448732"/>
                      <a:ext cx="461015" cy="698150"/>
                    </a:xfrm>
                    <a:custGeom>
                      <a:avLst/>
                      <a:gdLst>
                        <a:gd name="T0" fmla="*/ 455 w 455"/>
                        <a:gd name="T1" fmla="*/ 406 h 695"/>
                        <a:gd name="T2" fmla="*/ 442 w 455"/>
                        <a:gd name="T3" fmla="*/ 370 h 695"/>
                        <a:gd name="T4" fmla="*/ 455 w 455"/>
                        <a:gd name="T5" fmla="*/ 334 h 695"/>
                        <a:gd name="T6" fmla="*/ 435 w 455"/>
                        <a:gd name="T7" fmla="*/ 306 h 695"/>
                        <a:gd name="T8" fmla="*/ 406 w 455"/>
                        <a:gd name="T9" fmla="*/ 321 h 695"/>
                        <a:gd name="T10" fmla="*/ 376 w 455"/>
                        <a:gd name="T11" fmla="*/ 306 h 695"/>
                        <a:gd name="T12" fmla="*/ 346 w 455"/>
                        <a:gd name="T13" fmla="*/ 272 h 695"/>
                        <a:gd name="T14" fmla="*/ 358 w 455"/>
                        <a:gd name="T15" fmla="*/ 229 h 695"/>
                        <a:gd name="T16" fmla="*/ 356 w 455"/>
                        <a:gd name="T17" fmla="*/ 197 h 695"/>
                        <a:gd name="T18" fmla="*/ 359 w 455"/>
                        <a:gd name="T19" fmla="*/ 158 h 695"/>
                        <a:gd name="T20" fmla="*/ 361 w 455"/>
                        <a:gd name="T21" fmla="*/ 122 h 695"/>
                        <a:gd name="T22" fmla="*/ 376 w 455"/>
                        <a:gd name="T23" fmla="*/ 92 h 695"/>
                        <a:gd name="T24" fmla="*/ 380 w 455"/>
                        <a:gd name="T25" fmla="*/ 62 h 695"/>
                        <a:gd name="T26" fmla="*/ 373 w 455"/>
                        <a:gd name="T27" fmla="*/ 32 h 695"/>
                        <a:gd name="T28" fmla="*/ 365 w 455"/>
                        <a:gd name="T29" fmla="*/ 0 h 695"/>
                        <a:gd name="T30" fmla="*/ 327 w 455"/>
                        <a:gd name="T31" fmla="*/ 4 h 695"/>
                        <a:gd name="T32" fmla="*/ 284 w 455"/>
                        <a:gd name="T33" fmla="*/ 9 h 695"/>
                        <a:gd name="T34" fmla="*/ 260 w 455"/>
                        <a:gd name="T35" fmla="*/ 40 h 695"/>
                        <a:gd name="T36" fmla="*/ 230 w 455"/>
                        <a:gd name="T37" fmla="*/ 53 h 695"/>
                        <a:gd name="T38" fmla="*/ 196 w 455"/>
                        <a:gd name="T39" fmla="*/ 66 h 695"/>
                        <a:gd name="T40" fmla="*/ 201 w 455"/>
                        <a:gd name="T41" fmla="*/ 105 h 695"/>
                        <a:gd name="T42" fmla="*/ 201 w 455"/>
                        <a:gd name="T43" fmla="*/ 135 h 695"/>
                        <a:gd name="T44" fmla="*/ 186 w 455"/>
                        <a:gd name="T45" fmla="*/ 167 h 695"/>
                        <a:gd name="T46" fmla="*/ 194 w 455"/>
                        <a:gd name="T47" fmla="*/ 192 h 695"/>
                        <a:gd name="T48" fmla="*/ 169 w 455"/>
                        <a:gd name="T49" fmla="*/ 214 h 695"/>
                        <a:gd name="T50" fmla="*/ 136 w 455"/>
                        <a:gd name="T51" fmla="*/ 250 h 695"/>
                        <a:gd name="T52" fmla="*/ 134 w 455"/>
                        <a:gd name="T53" fmla="*/ 286 h 695"/>
                        <a:gd name="T54" fmla="*/ 109 w 455"/>
                        <a:gd name="T55" fmla="*/ 334 h 695"/>
                        <a:gd name="T56" fmla="*/ 100 w 455"/>
                        <a:gd name="T57" fmla="*/ 370 h 695"/>
                        <a:gd name="T58" fmla="*/ 100 w 455"/>
                        <a:gd name="T59" fmla="*/ 398 h 695"/>
                        <a:gd name="T60" fmla="*/ 66 w 455"/>
                        <a:gd name="T61" fmla="*/ 413 h 695"/>
                        <a:gd name="T62" fmla="*/ 43 w 455"/>
                        <a:gd name="T63" fmla="*/ 455 h 695"/>
                        <a:gd name="T64" fmla="*/ 28 w 455"/>
                        <a:gd name="T65" fmla="*/ 500 h 695"/>
                        <a:gd name="T66" fmla="*/ 21 w 455"/>
                        <a:gd name="T67" fmla="*/ 545 h 695"/>
                        <a:gd name="T68" fmla="*/ 13 w 455"/>
                        <a:gd name="T69" fmla="*/ 594 h 695"/>
                        <a:gd name="T70" fmla="*/ 0 w 455"/>
                        <a:gd name="T71" fmla="*/ 629 h 695"/>
                        <a:gd name="T72" fmla="*/ 6 w 455"/>
                        <a:gd name="T73" fmla="*/ 672 h 695"/>
                        <a:gd name="T74" fmla="*/ 40 w 455"/>
                        <a:gd name="T75" fmla="*/ 695 h 695"/>
                        <a:gd name="T76" fmla="*/ 72 w 455"/>
                        <a:gd name="T77" fmla="*/ 680 h 695"/>
                        <a:gd name="T78" fmla="*/ 96 w 455"/>
                        <a:gd name="T79" fmla="*/ 674 h 695"/>
                        <a:gd name="T80" fmla="*/ 126 w 455"/>
                        <a:gd name="T81" fmla="*/ 648 h 695"/>
                        <a:gd name="T82" fmla="*/ 151 w 455"/>
                        <a:gd name="T83" fmla="*/ 633 h 695"/>
                        <a:gd name="T84" fmla="*/ 160 w 455"/>
                        <a:gd name="T85" fmla="*/ 601 h 695"/>
                        <a:gd name="T86" fmla="*/ 198 w 455"/>
                        <a:gd name="T87" fmla="*/ 575 h 695"/>
                        <a:gd name="T88" fmla="*/ 233 w 455"/>
                        <a:gd name="T89" fmla="*/ 567 h 695"/>
                        <a:gd name="T90" fmla="*/ 258 w 455"/>
                        <a:gd name="T91" fmla="*/ 563 h 695"/>
                        <a:gd name="T92" fmla="*/ 299 w 455"/>
                        <a:gd name="T93" fmla="*/ 554 h 695"/>
                        <a:gd name="T94" fmla="*/ 297 w 455"/>
                        <a:gd name="T95" fmla="*/ 577 h 695"/>
                        <a:gd name="T96" fmla="*/ 307 w 455"/>
                        <a:gd name="T97" fmla="*/ 599 h 695"/>
                        <a:gd name="T98" fmla="*/ 354 w 455"/>
                        <a:gd name="T99" fmla="*/ 590 h 695"/>
                        <a:gd name="T100" fmla="*/ 373 w 455"/>
                        <a:gd name="T101" fmla="*/ 558 h 695"/>
                        <a:gd name="T102" fmla="*/ 382 w 455"/>
                        <a:gd name="T103" fmla="*/ 524 h 695"/>
                        <a:gd name="T104" fmla="*/ 393 w 455"/>
                        <a:gd name="T105" fmla="*/ 496 h 695"/>
                        <a:gd name="T106" fmla="*/ 423 w 455"/>
                        <a:gd name="T107" fmla="*/ 470 h 695"/>
                        <a:gd name="T108" fmla="*/ 442 w 455"/>
                        <a:gd name="T109" fmla="*/ 436 h 6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455" h="695">
                          <a:moveTo>
                            <a:pt x="442" y="436"/>
                          </a:moveTo>
                          <a:lnTo>
                            <a:pt x="455" y="406"/>
                          </a:lnTo>
                          <a:lnTo>
                            <a:pt x="446" y="391"/>
                          </a:lnTo>
                          <a:lnTo>
                            <a:pt x="442" y="370"/>
                          </a:lnTo>
                          <a:lnTo>
                            <a:pt x="455" y="355"/>
                          </a:lnTo>
                          <a:lnTo>
                            <a:pt x="455" y="334"/>
                          </a:lnTo>
                          <a:lnTo>
                            <a:pt x="448" y="319"/>
                          </a:lnTo>
                          <a:lnTo>
                            <a:pt x="435" y="306"/>
                          </a:lnTo>
                          <a:lnTo>
                            <a:pt x="420" y="312"/>
                          </a:lnTo>
                          <a:lnTo>
                            <a:pt x="406" y="321"/>
                          </a:lnTo>
                          <a:lnTo>
                            <a:pt x="388" y="319"/>
                          </a:lnTo>
                          <a:lnTo>
                            <a:pt x="376" y="306"/>
                          </a:lnTo>
                          <a:lnTo>
                            <a:pt x="359" y="301"/>
                          </a:lnTo>
                          <a:lnTo>
                            <a:pt x="346" y="272"/>
                          </a:lnTo>
                          <a:lnTo>
                            <a:pt x="354" y="254"/>
                          </a:lnTo>
                          <a:lnTo>
                            <a:pt x="358" y="229"/>
                          </a:lnTo>
                          <a:lnTo>
                            <a:pt x="356" y="218"/>
                          </a:lnTo>
                          <a:lnTo>
                            <a:pt x="356" y="197"/>
                          </a:lnTo>
                          <a:lnTo>
                            <a:pt x="356" y="177"/>
                          </a:lnTo>
                          <a:lnTo>
                            <a:pt x="359" y="158"/>
                          </a:lnTo>
                          <a:lnTo>
                            <a:pt x="365" y="137"/>
                          </a:lnTo>
                          <a:lnTo>
                            <a:pt x="361" y="122"/>
                          </a:lnTo>
                          <a:lnTo>
                            <a:pt x="367" y="105"/>
                          </a:lnTo>
                          <a:lnTo>
                            <a:pt x="376" y="92"/>
                          </a:lnTo>
                          <a:lnTo>
                            <a:pt x="373" y="73"/>
                          </a:lnTo>
                          <a:lnTo>
                            <a:pt x="380" y="62"/>
                          </a:lnTo>
                          <a:lnTo>
                            <a:pt x="376" y="49"/>
                          </a:lnTo>
                          <a:lnTo>
                            <a:pt x="373" y="32"/>
                          </a:lnTo>
                          <a:lnTo>
                            <a:pt x="373" y="11"/>
                          </a:lnTo>
                          <a:lnTo>
                            <a:pt x="365" y="0"/>
                          </a:lnTo>
                          <a:lnTo>
                            <a:pt x="358" y="4"/>
                          </a:lnTo>
                          <a:lnTo>
                            <a:pt x="327" y="4"/>
                          </a:lnTo>
                          <a:lnTo>
                            <a:pt x="303" y="2"/>
                          </a:lnTo>
                          <a:lnTo>
                            <a:pt x="284" y="9"/>
                          </a:lnTo>
                          <a:lnTo>
                            <a:pt x="275" y="21"/>
                          </a:lnTo>
                          <a:lnTo>
                            <a:pt x="260" y="40"/>
                          </a:lnTo>
                          <a:lnTo>
                            <a:pt x="241" y="45"/>
                          </a:lnTo>
                          <a:lnTo>
                            <a:pt x="230" y="53"/>
                          </a:lnTo>
                          <a:lnTo>
                            <a:pt x="209" y="53"/>
                          </a:lnTo>
                          <a:lnTo>
                            <a:pt x="196" y="66"/>
                          </a:lnTo>
                          <a:lnTo>
                            <a:pt x="205" y="86"/>
                          </a:lnTo>
                          <a:lnTo>
                            <a:pt x="201" y="105"/>
                          </a:lnTo>
                          <a:lnTo>
                            <a:pt x="201" y="120"/>
                          </a:lnTo>
                          <a:lnTo>
                            <a:pt x="201" y="135"/>
                          </a:lnTo>
                          <a:lnTo>
                            <a:pt x="188" y="147"/>
                          </a:lnTo>
                          <a:lnTo>
                            <a:pt x="186" y="167"/>
                          </a:lnTo>
                          <a:lnTo>
                            <a:pt x="181" y="179"/>
                          </a:lnTo>
                          <a:lnTo>
                            <a:pt x="194" y="192"/>
                          </a:lnTo>
                          <a:lnTo>
                            <a:pt x="185" y="207"/>
                          </a:lnTo>
                          <a:lnTo>
                            <a:pt x="169" y="214"/>
                          </a:lnTo>
                          <a:lnTo>
                            <a:pt x="151" y="233"/>
                          </a:lnTo>
                          <a:lnTo>
                            <a:pt x="136" y="250"/>
                          </a:lnTo>
                          <a:lnTo>
                            <a:pt x="132" y="269"/>
                          </a:lnTo>
                          <a:lnTo>
                            <a:pt x="134" y="286"/>
                          </a:lnTo>
                          <a:lnTo>
                            <a:pt x="121" y="310"/>
                          </a:lnTo>
                          <a:lnTo>
                            <a:pt x="109" y="334"/>
                          </a:lnTo>
                          <a:lnTo>
                            <a:pt x="102" y="351"/>
                          </a:lnTo>
                          <a:lnTo>
                            <a:pt x="100" y="370"/>
                          </a:lnTo>
                          <a:lnTo>
                            <a:pt x="106" y="383"/>
                          </a:lnTo>
                          <a:lnTo>
                            <a:pt x="100" y="398"/>
                          </a:lnTo>
                          <a:lnTo>
                            <a:pt x="87" y="408"/>
                          </a:lnTo>
                          <a:lnTo>
                            <a:pt x="66" y="413"/>
                          </a:lnTo>
                          <a:lnTo>
                            <a:pt x="49" y="428"/>
                          </a:lnTo>
                          <a:lnTo>
                            <a:pt x="43" y="455"/>
                          </a:lnTo>
                          <a:lnTo>
                            <a:pt x="40" y="483"/>
                          </a:lnTo>
                          <a:lnTo>
                            <a:pt x="28" y="500"/>
                          </a:lnTo>
                          <a:lnTo>
                            <a:pt x="28" y="522"/>
                          </a:lnTo>
                          <a:lnTo>
                            <a:pt x="21" y="545"/>
                          </a:lnTo>
                          <a:lnTo>
                            <a:pt x="19" y="569"/>
                          </a:lnTo>
                          <a:lnTo>
                            <a:pt x="13" y="594"/>
                          </a:lnTo>
                          <a:lnTo>
                            <a:pt x="6" y="610"/>
                          </a:lnTo>
                          <a:lnTo>
                            <a:pt x="0" y="629"/>
                          </a:lnTo>
                          <a:lnTo>
                            <a:pt x="4" y="656"/>
                          </a:lnTo>
                          <a:lnTo>
                            <a:pt x="6" y="672"/>
                          </a:lnTo>
                          <a:lnTo>
                            <a:pt x="15" y="689"/>
                          </a:lnTo>
                          <a:lnTo>
                            <a:pt x="40" y="695"/>
                          </a:lnTo>
                          <a:lnTo>
                            <a:pt x="62" y="693"/>
                          </a:lnTo>
                          <a:lnTo>
                            <a:pt x="72" y="680"/>
                          </a:lnTo>
                          <a:lnTo>
                            <a:pt x="81" y="669"/>
                          </a:lnTo>
                          <a:lnTo>
                            <a:pt x="96" y="674"/>
                          </a:lnTo>
                          <a:lnTo>
                            <a:pt x="107" y="656"/>
                          </a:lnTo>
                          <a:lnTo>
                            <a:pt x="126" y="648"/>
                          </a:lnTo>
                          <a:lnTo>
                            <a:pt x="147" y="644"/>
                          </a:lnTo>
                          <a:lnTo>
                            <a:pt x="151" y="633"/>
                          </a:lnTo>
                          <a:lnTo>
                            <a:pt x="147" y="616"/>
                          </a:lnTo>
                          <a:lnTo>
                            <a:pt x="160" y="601"/>
                          </a:lnTo>
                          <a:lnTo>
                            <a:pt x="179" y="590"/>
                          </a:lnTo>
                          <a:lnTo>
                            <a:pt x="198" y="575"/>
                          </a:lnTo>
                          <a:lnTo>
                            <a:pt x="211" y="563"/>
                          </a:lnTo>
                          <a:lnTo>
                            <a:pt x="233" y="567"/>
                          </a:lnTo>
                          <a:lnTo>
                            <a:pt x="245" y="579"/>
                          </a:lnTo>
                          <a:lnTo>
                            <a:pt x="258" y="563"/>
                          </a:lnTo>
                          <a:lnTo>
                            <a:pt x="279" y="554"/>
                          </a:lnTo>
                          <a:lnTo>
                            <a:pt x="299" y="554"/>
                          </a:lnTo>
                          <a:lnTo>
                            <a:pt x="312" y="567"/>
                          </a:lnTo>
                          <a:lnTo>
                            <a:pt x="297" y="577"/>
                          </a:lnTo>
                          <a:lnTo>
                            <a:pt x="294" y="592"/>
                          </a:lnTo>
                          <a:lnTo>
                            <a:pt x="307" y="599"/>
                          </a:lnTo>
                          <a:lnTo>
                            <a:pt x="337" y="599"/>
                          </a:lnTo>
                          <a:lnTo>
                            <a:pt x="354" y="590"/>
                          </a:lnTo>
                          <a:lnTo>
                            <a:pt x="363" y="575"/>
                          </a:lnTo>
                          <a:lnTo>
                            <a:pt x="373" y="558"/>
                          </a:lnTo>
                          <a:lnTo>
                            <a:pt x="384" y="541"/>
                          </a:lnTo>
                          <a:lnTo>
                            <a:pt x="382" y="524"/>
                          </a:lnTo>
                          <a:lnTo>
                            <a:pt x="391" y="515"/>
                          </a:lnTo>
                          <a:lnTo>
                            <a:pt x="393" y="496"/>
                          </a:lnTo>
                          <a:lnTo>
                            <a:pt x="408" y="483"/>
                          </a:lnTo>
                          <a:lnTo>
                            <a:pt x="423" y="470"/>
                          </a:lnTo>
                          <a:lnTo>
                            <a:pt x="438" y="453"/>
                          </a:lnTo>
                          <a:lnTo>
                            <a:pt x="442" y="436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s-CO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40" name="Freeform 59">
                      <a:extLst>
                        <a:ext uri="{FF2B5EF4-FFF2-40B4-BE49-F238E27FC236}">
                          <a16:creationId xmlns:a16="http://schemas.microsoft.com/office/drawing/2014/main" id="{0944130D-E394-486B-97CE-A6F73E986BD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10634" y="3109179"/>
                      <a:ext cx="960531" cy="624820"/>
                    </a:xfrm>
                    <a:custGeom>
                      <a:avLst/>
                      <a:gdLst>
                        <a:gd name="T0" fmla="*/ 10 w 948"/>
                        <a:gd name="T1" fmla="*/ 453 h 622"/>
                        <a:gd name="T2" fmla="*/ 27 w 948"/>
                        <a:gd name="T3" fmla="*/ 411 h 622"/>
                        <a:gd name="T4" fmla="*/ 38 w 948"/>
                        <a:gd name="T5" fmla="*/ 370 h 622"/>
                        <a:gd name="T6" fmla="*/ 47 w 948"/>
                        <a:gd name="T7" fmla="*/ 327 h 622"/>
                        <a:gd name="T8" fmla="*/ 89 w 948"/>
                        <a:gd name="T9" fmla="*/ 310 h 622"/>
                        <a:gd name="T10" fmla="*/ 145 w 948"/>
                        <a:gd name="T11" fmla="*/ 297 h 622"/>
                        <a:gd name="T12" fmla="*/ 177 w 948"/>
                        <a:gd name="T13" fmla="*/ 252 h 622"/>
                        <a:gd name="T14" fmla="*/ 224 w 948"/>
                        <a:gd name="T15" fmla="*/ 254 h 622"/>
                        <a:gd name="T16" fmla="*/ 236 w 948"/>
                        <a:gd name="T17" fmla="*/ 203 h 622"/>
                        <a:gd name="T18" fmla="*/ 198 w 948"/>
                        <a:gd name="T19" fmla="*/ 163 h 622"/>
                        <a:gd name="T20" fmla="*/ 198 w 948"/>
                        <a:gd name="T21" fmla="*/ 109 h 622"/>
                        <a:gd name="T22" fmla="*/ 185 w 948"/>
                        <a:gd name="T23" fmla="*/ 45 h 622"/>
                        <a:gd name="T24" fmla="*/ 226 w 948"/>
                        <a:gd name="T25" fmla="*/ 64 h 622"/>
                        <a:gd name="T26" fmla="*/ 260 w 948"/>
                        <a:gd name="T27" fmla="*/ 88 h 622"/>
                        <a:gd name="T28" fmla="*/ 318 w 948"/>
                        <a:gd name="T29" fmla="*/ 58 h 622"/>
                        <a:gd name="T30" fmla="*/ 371 w 948"/>
                        <a:gd name="T31" fmla="*/ 45 h 622"/>
                        <a:gd name="T32" fmla="*/ 431 w 948"/>
                        <a:gd name="T33" fmla="*/ 43 h 622"/>
                        <a:gd name="T34" fmla="*/ 495 w 948"/>
                        <a:gd name="T35" fmla="*/ 34 h 622"/>
                        <a:gd name="T36" fmla="*/ 563 w 948"/>
                        <a:gd name="T37" fmla="*/ 30 h 622"/>
                        <a:gd name="T38" fmla="*/ 629 w 948"/>
                        <a:gd name="T39" fmla="*/ 30 h 622"/>
                        <a:gd name="T40" fmla="*/ 711 w 948"/>
                        <a:gd name="T41" fmla="*/ 21 h 622"/>
                        <a:gd name="T42" fmla="*/ 779 w 948"/>
                        <a:gd name="T43" fmla="*/ 0 h 622"/>
                        <a:gd name="T44" fmla="*/ 864 w 948"/>
                        <a:gd name="T45" fmla="*/ 21 h 622"/>
                        <a:gd name="T46" fmla="*/ 901 w 948"/>
                        <a:gd name="T47" fmla="*/ 47 h 622"/>
                        <a:gd name="T48" fmla="*/ 948 w 948"/>
                        <a:gd name="T49" fmla="*/ 66 h 622"/>
                        <a:gd name="T50" fmla="*/ 926 w 948"/>
                        <a:gd name="T51" fmla="*/ 107 h 622"/>
                        <a:gd name="T52" fmla="*/ 896 w 948"/>
                        <a:gd name="T53" fmla="*/ 141 h 622"/>
                        <a:gd name="T54" fmla="*/ 877 w 948"/>
                        <a:gd name="T55" fmla="*/ 180 h 622"/>
                        <a:gd name="T56" fmla="*/ 837 w 948"/>
                        <a:gd name="T57" fmla="*/ 207 h 622"/>
                        <a:gd name="T58" fmla="*/ 768 w 948"/>
                        <a:gd name="T59" fmla="*/ 231 h 622"/>
                        <a:gd name="T60" fmla="*/ 706 w 948"/>
                        <a:gd name="T61" fmla="*/ 274 h 622"/>
                        <a:gd name="T62" fmla="*/ 664 w 948"/>
                        <a:gd name="T63" fmla="*/ 327 h 622"/>
                        <a:gd name="T64" fmla="*/ 617 w 948"/>
                        <a:gd name="T65" fmla="*/ 381 h 622"/>
                        <a:gd name="T66" fmla="*/ 574 w 948"/>
                        <a:gd name="T67" fmla="*/ 424 h 622"/>
                        <a:gd name="T68" fmla="*/ 503 w 948"/>
                        <a:gd name="T69" fmla="*/ 466 h 622"/>
                        <a:gd name="T70" fmla="*/ 429 w 948"/>
                        <a:gd name="T71" fmla="*/ 509 h 622"/>
                        <a:gd name="T72" fmla="*/ 337 w 948"/>
                        <a:gd name="T73" fmla="*/ 578 h 622"/>
                        <a:gd name="T74" fmla="*/ 281 w 948"/>
                        <a:gd name="T75" fmla="*/ 569 h 622"/>
                        <a:gd name="T76" fmla="*/ 211 w 948"/>
                        <a:gd name="T77" fmla="*/ 607 h 622"/>
                        <a:gd name="T78" fmla="*/ 160 w 948"/>
                        <a:gd name="T79" fmla="*/ 597 h 622"/>
                        <a:gd name="T80" fmla="*/ 108 w 948"/>
                        <a:gd name="T81" fmla="*/ 622 h 622"/>
                        <a:gd name="T82" fmla="*/ 63 w 948"/>
                        <a:gd name="T83" fmla="*/ 563 h 622"/>
                        <a:gd name="T84" fmla="*/ 6 w 948"/>
                        <a:gd name="T85" fmla="*/ 492 h 6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</a:cxnLst>
                      <a:rect l="0" t="0" r="r" b="b"/>
                      <a:pathLst>
                        <a:path w="948" h="622">
                          <a:moveTo>
                            <a:pt x="6" y="492"/>
                          </a:moveTo>
                          <a:lnTo>
                            <a:pt x="0" y="473"/>
                          </a:lnTo>
                          <a:lnTo>
                            <a:pt x="10" y="453"/>
                          </a:lnTo>
                          <a:lnTo>
                            <a:pt x="8" y="430"/>
                          </a:lnTo>
                          <a:lnTo>
                            <a:pt x="12" y="417"/>
                          </a:lnTo>
                          <a:lnTo>
                            <a:pt x="27" y="411"/>
                          </a:lnTo>
                          <a:lnTo>
                            <a:pt x="42" y="398"/>
                          </a:lnTo>
                          <a:lnTo>
                            <a:pt x="51" y="379"/>
                          </a:lnTo>
                          <a:lnTo>
                            <a:pt x="38" y="370"/>
                          </a:lnTo>
                          <a:lnTo>
                            <a:pt x="42" y="353"/>
                          </a:lnTo>
                          <a:lnTo>
                            <a:pt x="38" y="336"/>
                          </a:lnTo>
                          <a:lnTo>
                            <a:pt x="47" y="327"/>
                          </a:lnTo>
                          <a:lnTo>
                            <a:pt x="63" y="312"/>
                          </a:lnTo>
                          <a:lnTo>
                            <a:pt x="72" y="302"/>
                          </a:lnTo>
                          <a:lnTo>
                            <a:pt x="89" y="310"/>
                          </a:lnTo>
                          <a:lnTo>
                            <a:pt x="108" y="316"/>
                          </a:lnTo>
                          <a:lnTo>
                            <a:pt x="126" y="308"/>
                          </a:lnTo>
                          <a:lnTo>
                            <a:pt x="145" y="297"/>
                          </a:lnTo>
                          <a:lnTo>
                            <a:pt x="157" y="280"/>
                          </a:lnTo>
                          <a:lnTo>
                            <a:pt x="170" y="265"/>
                          </a:lnTo>
                          <a:lnTo>
                            <a:pt x="177" y="252"/>
                          </a:lnTo>
                          <a:lnTo>
                            <a:pt x="194" y="233"/>
                          </a:lnTo>
                          <a:lnTo>
                            <a:pt x="205" y="250"/>
                          </a:lnTo>
                          <a:lnTo>
                            <a:pt x="224" y="254"/>
                          </a:lnTo>
                          <a:lnTo>
                            <a:pt x="224" y="235"/>
                          </a:lnTo>
                          <a:lnTo>
                            <a:pt x="222" y="214"/>
                          </a:lnTo>
                          <a:lnTo>
                            <a:pt x="236" y="203"/>
                          </a:lnTo>
                          <a:lnTo>
                            <a:pt x="230" y="182"/>
                          </a:lnTo>
                          <a:lnTo>
                            <a:pt x="220" y="173"/>
                          </a:lnTo>
                          <a:lnTo>
                            <a:pt x="198" y="163"/>
                          </a:lnTo>
                          <a:lnTo>
                            <a:pt x="175" y="152"/>
                          </a:lnTo>
                          <a:lnTo>
                            <a:pt x="189" y="137"/>
                          </a:lnTo>
                          <a:lnTo>
                            <a:pt x="198" y="109"/>
                          </a:lnTo>
                          <a:lnTo>
                            <a:pt x="198" y="88"/>
                          </a:lnTo>
                          <a:lnTo>
                            <a:pt x="189" y="68"/>
                          </a:lnTo>
                          <a:lnTo>
                            <a:pt x="185" y="45"/>
                          </a:lnTo>
                          <a:lnTo>
                            <a:pt x="205" y="43"/>
                          </a:lnTo>
                          <a:lnTo>
                            <a:pt x="222" y="49"/>
                          </a:lnTo>
                          <a:lnTo>
                            <a:pt x="226" y="64"/>
                          </a:lnTo>
                          <a:lnTo>
                            <a:pt x="234" y="79"/>
                          </a:lnTo>
                          <a:lnTo>
                            <a:pt x="249" y="75"/>
                          </a:lnTo>
                          <a:lnTo>
                            <a:pt x="260" y="88"/>
                          </a:lnTo>
                          <a:lnTo>
                            <a:pt x="277" y="77"/>
                          </a:lnTo>
                          <a:lnTo>
                            <a:pt x="299" y="64"/>
                          </a:lnTo>
                          <a:lnTo>
                            <a:pt x="318" y="58"/>
                          </a:lnTo>
                          <a:lnTo>
                            <a:pt x="345" y="56"/>
                          </a:lnTo>
                          <a:lnTo>
                            <a:pt x="352" y="47"/>
                          </a:lnTo>
                          <a:lnTo>
                            <a:pt x="371" y="45"/>
                          </a:lnTo>
                          <a:lnTo>
                            <a:pt x="390" y="36"/>
                          </a:lnTo>
                          <a:lnTo>
                            <a:pt x="414" y="36"/>
                          </a:lnTo>
                          <a:lnTo>
                            <a:pt x="431" y="43"/>
                          </a:lnTo>
                          <a:lnTo>
                            <a:pt x="457" y="43"/>
                          </a:lnTo>
                          <a:lnTo>
                            <a:pt x="474" y="32"/>
                          </a:lnTo>
                          <a:lnTo>
                            <a:pt x="495" y="34"/>
                          </a:lnTo>
                          <a:lnTo>
                            <a:pt x="518" y="24"/>
                          </a:lnTo>
                          <a:lnTo>
                            <a:pt x="538" y="13"/>
                          </a:lnTo>
                          <a:lnTo>
                            <a:pt x="563" y="30"/>
                          </a:lnTo>
                          <a:lnTo>
                            <a:pt x="583" y="19"/>
                          </a:lnTo>
                          <a:lnTo>
                            <a:pt x="606" y="24"/>
                          </a:lnTo>
                          <a:lnTo>
                            <a:pt x="629" y="30"/>
                          </a:lnTo>
                          <a:lnTo>
                            <a:pt x="662" y="24"/>
                          </a:lnTo>
                          <a:lnTo>
                            <a:pt x="694" y="30"/>
                          </a:lnTo>
                          <a:lnTo>
                            <a:pt x="711" y="21"/>
                          </a:lnTo>
                          <a:lnTo>
                            <a:pt x="736" y="28"/>
                          </a:lnTo>
                          <a:lnTo>
                            <a:pt x="758" y="11"/>
                          </a:lnTo>
                          <a:lnTo>
                            <a:pt x="779" y="0"/>
                          </a:lnTo>
                          <a:lnTo>
                            <a:pt x="813" y="11"/>
                          </a:lnTo>
                          <a:lnTo>
                            <a:pt x="835" y="8"/>
                          </a:lnTo>
                          <a:lnTo>
                            <a:pt x="864" y="21"/>
                          </a:lnTo>
                          <a:lnTo>
                            <a:pt x="877" y="34"/>
                          </a:lnTo>
                          <a:lnTo>
                            <a:pt x="884" y="49"/>
                          </a:lnTo>
                          <a:lnTo>
                            <a:pt x="901" y="47"/>
                          </a:lnTo>
                          <a:lnTo>
                            <a:pt x="918" y="56"/>
                          </a:lnTo>
                          <a:lnTo>
                            <a:pt x="926" y="70"/>
                          </a:lnTo>
                          <a:lnTo>
                            <a:pt x="948" y="66"/>
                          </a:lnTo>
                          <a:lnTo>
                            <a:pt x="945" y="81"/>
                          </a:lnTo>
                          <a:lnTo>
                            <a:pt x="933" y="88"/>
                          </a:lnTo>
                          <a:lnTo>
                            <a:pt x="926" y="107"/>
                          </a:lnTo>
                          <a:lnTo>
                            <a:pt x="911" y="115"/>
                          </a:lnTo>
                          <a:lnTo>
                            <a:pt x="905" y="130"/>
                          </a:lnTo>
                          <a:lnTo>
                            <a:pt x="896" y="141"/>
                          </a:lnTo>
                          <a:lnTo>
                            <a:pt x="894" y="156"/>
                          </a:lnTo>
                          <a:lnTo>
                            <a:pt x="881" y="165"/>
                          </a:lnTo>
                          <a:lnTo>
                            <a:pt x="877" y="180"/>
                          </a:lnTo>
                          <a:lnTo>
                            <a:pt x="864" y="192"/>
                          </a:lnTo>
                          <a:lnTo>
                            <a:pt x="856" y="205"/>
                          </a:lnTo>
                          <a:lnTo>
                            <a:pt x="837" y="207"/>
                          </a:lnTo>
                          <a:lnTo>
                            <a:pt x="819" y="214"/>
                          </a:lnTo>
                          <a:lnTo>
                            <a:pt x="794" y="214"/>
                          </a:lnTo>
                          <a:lnTo>
                            <a:pt x="768" y="231"/>
                          </a:lnTo>
                          <a:lnTo>
                            <a:pt x="743" y="250"/>
                          </a:lnTo>
                          <a:lnTo>
                            <a:pt x="726" y="259"/>
                          </a:lnTo>
                          <a:lnTo>
                            <a:pt x="706" y="274"/>
                          </a:lnTo>
                          <a:lnTo>
                            <a:pt x="700" y="301"/>
                          </a:lnTo>
                          <a:lnTo>
                            <a:pt x="687" y="312"/>
                          </a:lnTo>
                          <a:lnTo>
                            <a:pt x="664" y="327"/>
                          </a:lnTo>
                          <a:lnTo>
                            <a:pt x="647" y="340"/>
                          </a:lnTo>
                          <a:lnTo>
                            <a:pt x="629" y="351"/>
                          </a:lnTo>
                          <a:lnTo>
                            <a:pt x="617" y="381"/>
                          </a:lnTo>
                          <a:lnTo>
                            <a:pt x="606" y="402"/>
                          </a:lnTo>
                          <a:lnTo>
                            <a:pt x="595" y="417"/>
                          </a:lnTo>
                          <a:lnTo>
                            <a:pt x="574" y="424"/>
                          </a:lnTo>
                          <a:lnTo>
                            <a:pt x="563" y="441"/>
                          </a:lnTo>
                          <a:lnTo>
                            <a:pt x="535" y="447"/>
                          </a:lnTo>
                          <a:lnTo>
                            <a:pt x="503" y="466"/>
                          </a:lnTo>
                          <a:lnTo>
                            <a:pt x="478" y="481"/>
                          </a:lnTo>
                          <a:lnTo>
                            <a:pt x="437" y="490"/>
                          </a:lnTo>
                          <a:lnTo>
                            <a:pt x="429" y="509"/>
                          </a:lnTo>
                          <a:lnTo>
                            <a:pt x="409" y="515"/>
                          </a:lnTo>
                          <a:lnTo>
                            <a:pt x="380" y="524"/>
                          </a:lnTo>
                          <a:lnTo>
                            <a:pt x="337" y="578"/>
                          </a:lnTo>
                          <a:lnTo>
                            <a:pt x="318" y="586"/>
                          </a:lnTo>
                          <a:lnTo>
                            <a:pt x="303" y="580"/>
                          </a:lnTo>
                          <a:lnTo>
                            <a:pt x="281" y="569"/>
                          </a:lnTo>
                          <a:lnTo>
                            <a:pt x="254" y="571"/>
                          </a:lnTo>
                          <a:lnTo>
                            <a:pt x="234" y="582"/>
                          </a:lnTo>
                          <a:lnTo>
                            <a:pt x="211" y="607"/>
                          </a:lnTo>
                          <a:lnTo>
                            <a:pt x="196" y="599"/>
                          </a:lnTo>
                          <a:lnTo>
                            <a:pt x="179" y="605"/>
                          </a:lnTo>
                          <a:lnTo>
                            <a:pt x="160" y="597"/>
                          </a:lnTo>
                          <a:lnTo>
                            <a:pt x="143" y="616"/>
                          </a:lnTo>
                          <a:lnTo>
                            <a:pt x="126" y="609"/>
                          </a:lnTo>
                          <a:lnTo>
                            <a:pt x="108" y="622"/>
                          </a:lnTo>
                          <a:lnTo>
                            <a:pt x="96" y="603"/>
                          </a:lnTo>
                          <a:lnTo>
                            <a:pt x="85" y="584"/>
                          </a:lnTo>
                          <a:lnTo>
                            <a:pt x="63" y="563"/>
                          </a:lnTo>
                          <a:lnTo>
                            <a:pt x="38" y="535"/>
                          </a:lnTo>
                          <a:lnTo>
                            <a:pt x="19" y="517"/>
                          </a:lnTo>
                          <a:lnTo>
                            <a:pt x="6" y="492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65000"/>
                      </a:schemeClr>
                    </a:solidFill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s-CO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41" name="Freeform 60">
                      <a:extLst>
                        <a:ext uri="{FF2B5EF4-FFF2-40B4-BE49-F238E27FC236}">
                          <a16:creationId xmlns:a16="http://schemas.microsoft.com/office/drawing/2014/main" id="{63E3B513-40D6-4781-BC7C-C94A9A78FB5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095390" y="3886686"/>
                      <a:ext cx="609959" cy="684087"/>
                    </a:xfrm>
                    <a:custGeom>
                      <a:avLst/>
                      <a:gdLst>
                        <a:gd name="T0" fmla="*/ 489 w 602"/>
                        <a:gd name="T1" fmla="*/ 244 h 681"/>
                        <a:gd name="T2" fmla="*/ 540 w 602"/>
                        <a:gd name="T3" fmla="*/ 191 h 681"/>
                        <a:gd name="T4" fmla="*/ 566 w 602"/>
                        <a:gd name="T5" fmla="*/ 148 h 681"/>
                        <a:gd name="T6" fmla="*/ 568 w 602"/>
                        <a:gd name="T7" fmla="*/ 105 h 681"/>
                        <a:gd name="T8" fmla="*/ 587 w 602"/>
                        <a:gd name="T9" fmla="*/ 75 h 681"/>
                        <a:gd name="T10" fmla="*/ 602 w 602"/>
                        <a:gd name="T11" fmla="*/ 43 h 681"/>
                        <a:gd name="T12" fmla="*/ 596 w 602"/>
                        <a:gd name="T13" fmla="*/ 9 h 681"/>
                        <a:gd name="T14" fmla="*/ 577 w 602"/>
                        <a:gd name="T15" fmla="*/ 17 h 681"/>
                        <a:gd name="T16" fmla="*/ 547 w 602"/>
                        <a:gd name="T17" fmla="*/ 47 h 681"/>
                        <a:gd name="T18" fmla="*/ 530 w 602"/>
                        <a:gd name="T19" fmla="*/ 79 h 681"/>
                        <a:gd name="T20" fmla="*/ 523 w 602"/>
                        <a:gd name="T21" fmla="*/ 105 h 681"/>
                        <a:gd name="T22" fmla="*/ 502 w 602"/>
                        <a:gd name="T23" fmla="*/ 139 h 681"/>
                        <a:gd name="T24" fmla="*/ 476 w 602"/>
                        <a:gd name="T25" fmla="*/ 163 h 681"/>
                        <a:gd name="T26" fmla="*/ 433 w 602"/>
                        <a:gd name="T27" fmla="*/ 156 h 681"/>
                        <a:gd name="T28" fmla="*/ 451 w 602"/>
                        <a:gd name="T29" fmla="*/ 131 h 681"/>
                        <a:gd name="T30" fmla="*/ 418 w 602"/>
                        <a:gd name="T31" fmla="*/ 118 h 681"/>
                        <a:gd name="T32" fmla="*/ 384 w 602"/>
                        <a:gd name="T33" fmla="*/ 143 h 681"/>
                        <a:gd name="T34" fmla="*/ 350 w 602"/>
                        <a:gd name="T35" fmla="*/ 127 h 681"/>
                        <a:gd name="T36" fmla="*/ 318 w 602"/>
                        <a:gd name="T37" fmla="*/ 154 h 681"/>
                        <a:gd name="T38" fmla="*/ 286 w 602"/>
                        <a:gd name="T39" fmla="*/ 180 h 681"/>
                        <a:gd name="T40" fmla="*/ 286 w 602"/>
                        <a:gd name="T41" fmla="*/ 208 h 681"/>
                        <a:gd name="T42" fmla="*/ 246 w 602"/>
                        <a:gd name="T43" fmla="*/ 220 h 681"/>
                        <a:gd name="T44" fmla="*/ 220 w 602"/>
                        <a:gd name="T45" fmla="*/ 233 h 681"/>
                        <a:gd name="T46" fmla="*/ 201 w 602"/>
                        <a:gd name="T47" fmla="*/ 257 h 681"/>
                        <a:gd name="T48" fmla="*/ 169 w 602"/>
                        <a:gd name="T49" fmla="*/ 270 h 681"/>
                        <a:gd name="T50" fmla="*/ 182 w 602"/>
                        <a:gd name="T51" fmla="*/ 325 h 681"/>
                        <a:gd name="T52" fmla="*/ 203 w 602"/>
                        <a:gd name="T53" fmla="*/ 360 h 681"/>
                        <a:gd name="T54" fmla="*/ 218 w 602"/>
                        <a:gd name="T55" fmla="*/ 392 h 681"/>
                        <a:gd name="T56" fmla="*/ 201 w 602"/>
                        <a:gd name="T57" fmla="*/ 409 h 681"/>
                        <a:gd name="T58" fmla="*/ 175 w 602"/>
                        <a:gd name="T59" fmla="*/ 402 h 681"/>
                        <a:gd name="T60" fmla="*/ 154 w 602"/>
                        <a:gd name="T61" fmla="*/ 417 h 681"/>
                        <a:gd name="T62" fmla="*/ 126 w 602"/>
                        <a:gd name="T63" fmla="*/ 432 h 681"/>
                        <a:gd name="T64" fmla="*/ 87 w 602"/>
                        <a:gd name="T65" fmla="*/ 424 h 681"/>
                        <a:gd name="T66" fmla="*/ 72 w 602"/>
                        <a:gd name="T67" fmla="*/ 454 h 681"/>
                        <a:gd name="T68" fmla="*/ 73 w 602"/>
                        <a:gd name="T69" fmla="*/ 481 h 681"/>
                        <a:gd name="T70" fmla="*/ 73 w 602"/>
                        <a:gd name="T71" fmla="*/ 514 h 681"/>
                        <a:gd name="T72" fmla="*/ 40 w 602"/>
                        <a:gd name="T73" fmla="*/ 512 h 681"/>
                        <a:gd name="T74" fmla="*/ 2 w 602"/>
                        <a:gd name="T75" fmla="*/ 509 h 681"/>
                        <a:gd name="T76" fmla="*/ 6 w 602"/>
                        <a:gd name="T77" fmla="*/ 546 h 681"/>
                        <a:gd name="T78" fmla="*/ 8 w 602"/>
                        <a:gd name="T79" fmla="*/ 578 h 681"/>
                        <a:gd name="T80" fmla="*/ 43 w 602"/>
                        <a:gd name="T81" fmla="*/ 591 h 681"/>
                        <a:gd name="T82" fmla="*/ 55 w 602"/>
                        <a:gd name="T83" fmla="*/ 636 h 681"/>
                        <a:gd name="T84" fmla="*/ 83 w 602"/>
                        <a:gd name="T85" fmla="*/ 659 h 681"/>
                        <a:gd name="T86" fmla="*/ 107 w 602"/>
                        <a:gd name="T87" fmla="*/ 672 h 681"/>
                        <a:gd name="T88" fmla="*/ 139 w 602"/>
                        <a:gd name="T89" fmla="*/ 678 h 681"/>
                        <a:gd name="T90" fmla="*/ 166 w 602"/>
                        <a:gd name="T91" fmla="*/ 681 h 681"/>
                        <a:gd name="T92" fmla="*/ 203 w 602"/>
                        <a:gd name="T93" fmla="*/ 655 h 681"/>
                        <a:gd name="T94" fmla="*/ 235 w 602"/>
                        <a:gd name="T95" fmla="*/ 621 h 681"/>
                        <a:gd name="T96" fmla="*/ 252 w 602"/>
                        <a:gd name="T97" fmla="*/ 586 h 681"/>
                        <a:gd name="T98" fmla="*/ 280 w 602"/>
                        <a:gd name="T99" fmla="*/ 554 h 681"/>
                        <a:gd name="T100" fmla="*/ 310 w 602"/>
                        <a:gd name="T101" fmla="*/ 520 h 681"/>
                        <a:gd name="T102" fmla="*/ 339 w 602"/>
                        <a:gd name="T103" fmla="*/ 482 h 681"/>
                        <a:gd name="T104" fmla="*/ 359 w 602"/>
                        <a:gd name="T105" fmla="*/ 456 h 681"/>
                        <a:gd name="T106" fmla="*/ 386 w 602"/>
                        <a:gd name="T107" fmla="*/ 411 h 681"/>
                        <a:gd name="T108" fmla="*/ 397 w 602"/>
                        <a:gd name="T109" fmla="*/ 375 h 681"/>
                        <a:gd name="T110" fmla="*/ 423 w 602"/>
                        <a:gd name="T111" fmla="*/ 387 h 681"/>
                        <a:gd name="T112" fmla="*/ 465 w 602"/>
                        <a:gd name="T113" fmla="*/ 353 h 681"/>
                        <a:gd name="T114" fmla="*/ 457 w 602"/>
                        <a:gd name="T115" fmla="*/ 327 h 681"/>
                        <a:gd name="T116" fmla="*/ 453 w 602"/>
                        <a:gd name="T117" fmla="*/ 298 h 681"/>
                        <a:gd name="T118" fmla="*/ 483 w 602"/>
                        <a:gd name="T119" fmla="*/ 263 h 68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</a:cxnLst>
                      <a:rect l="0" t="0" r="r" b="b"/>
                      <a:pathLst>
                        <a:path w="602" h="681">
                          <a:moveTo>
                            <a:pt x="483" y="263"/>
                          </a:moveTo>
                          <a:lnTo>
                            <a:pt x="489" y="244"/>
                          </a:lnTo>
                          <a:lnTo>
                            <a:pt x="519" y="210"/>
                          </a:lnTo>
                          <a:lnTo>
                            <a:pt x="540" y="191"/>
                          </a:lnTo>
                          <a:lnTo>
                            <a:pt x="559" y="165"/>
                          </a:lnTo>
                          <a:lnTo>
                            <a:pt x="566" y="148"/>
                          </a:lnTo>
                          <a:lnTo>
                            <a:pt x="564" y="127"/>
                          </a:lnTo>
                          <a:lnTo>
                            <a:pt x="568" y="105"/>
                          </a:lnTo>
                          <a:lnTo>
                            <a:pt x="576" y="82"/>
                          </a:lnTo>
                          <a:lnTo>
                            <a:pt x="587" y="75"/>
                          </a:lnTo>
                          <a:lnTo>
                            <a:pt x="592" y="58"/>
                          </a:lnTo>
                          <a:lnTo>
                            <a:pt x="602" y="43"/>
                          </a:lnTo>
                          <a:lnTo>
                            <a:pt x="600" y="32"/>
                          </a:lnTo>
                          <a:lnTo>
                            <a:pt x="596" y="9"/>
                          </a:lnTo>
                          <a:lnTo>
                            <a:pt x="581" y="0"/>
                          </a:lnTo>
                          <a:lnTo>
                            <a:pt x="577" y="17"/>
                          </a:lnTo>
                          <a:lnTo>
                            <a:pt x="562" y="34"/>
                          </a:lnTo>
                          <a:lnTo>
                            <a:pt x="547" y="47"/>
                          </a:lnTo>
                          <a:lnTo>
                            <a:pt x="532" y="60"/>
                          </a:lnTo>
                          <a:lnTo>
                            <a:pt x="530" y="79"/>
                          </a:lnTo>
                          <a:lnTo>
                            <a:pt x="521" y="88"/>
                          </a:lnTo>
                          <a:lnTo>
                            <a:pt x="523" y="105"/>
                          </a:lnTo>
                          <a:lnTo>
                            <a:pt x="512" y="122"/>
                          </a:lnTo>
                          <a:lnTo>
                            <a:pt x="502" y="139"/>
                          </a:lnTo>
                          <a:lnTo>
                            <a:pt x="493" y="154"/>
                          </a:lnTo>
                          <a:lnTo>
                            <a:pt x="476" y="163"/>
                          </a:lnTo>
                          <a:lnTo>
                            <a:pt x="446" y="163"/>
                          </a:lnTo>
                          <a:lnTo>
                            <a:pt x="433" y="156"/>
                          </a:lnTo>
                          <a:lnTo>
                            <a:pt x="436" y="141"/>
                          </a:lnTo>
                          <a:lnTo>
                            <a:pt x="451" y="131"/>
                          </a:lnTo>
                          <a:lnTo>
                            <a:pt x="438" y="118"/>
                          </a:lnTo>
                          <a:lnTo>
                            <a:pt x="418" y="118"/>
                          </a:lnTo>
                          <a:lnTo>
                            <a:pt x="397" y="127"/>
                          </a:lnTo>
                          <a:lnTo>
                            <a:pt x="384" y="143"/>
                          </a:lnTo>
                          <a:lnTo>
                            <a:pt x="372" y="131"/>
                          </a:lnTo>
                          <a:lnTo>
                            <a:pt x="350" y="127"/>
                          </a:lnTo>
                          <a:lnTo>
                            <a:pt x="337" y="139"/>
                          </a:lnTo>
                          <a:lnTo>
                            <a:pt x="318" y="154"/>
                          </a:lnTo>
                          <a:lnTo>
                            <a:pt x="299" y="165"/>
                          </a:lnTo>
                          <a:lnTo>
                            <a:pt x="286" y="180"/>
                          </a:lnTo>
                          <a:lnTo>
                            <a:pt x="290" y="197"/>
                          </a:lnTo>
                          <a:lnTo>
                            <a:pt x="286" y="208"/>
                          </a:lnTo>
                          <a:lnTo>
                            <a:pt x="265" y="212"/>
                          </a:lnTo>
                          <a:lnTo>
                            <a:pt x="246" y="220"/>
                          </a:lnTo>
                          <a:lnTo>
                            <a:pt x="235" y="238"/>
                          </a:lnTo>
                          <a:lnTo>
                            <a:pt x="220" y="233"/>
                          </a:lnTo>
                          <a:lnTo>
                            <a:pt x="211" y="244"/>
                          </a:lnTo>
                          <a:lnTo>
                            <a:pt x="201" y="257"/>
                          </a:lnTo>
                          <a:lnTo>
                            <a:pt x="179" y="259"/>
                          </a:lnTo>
                          <a:lnTo>
                            <a:pt x="169" y="270"/>
                          </a:lnTo>
                          <a:lnTo>
                            <a:pt x="173" y="297"/>
                          </a:lnTo>
                          <a:lnTo>
                            <a:pt x="182" y="325"/>
                          </a:lnTo>
                          <a:lnTo>
                            <a:pt x="190" y="342"/>
                          </a:lnTo>
                          <a:lnTo>
                            <a:pt x="203" y="360"/>
                          </a:lnTo>
                          <a:lnTo>
                            <a:pt x="213" y="377"/>
                          </a:lnTo>
                          <a:lnTo>
                            <a:pt x="218" y="392"/>
                          </a:lnTo>
                          <a:lnTo>
                            <a:pt x="218" y="405"/>
                          </a:lnTo>
                          <a:lnTo>
                            <a:pt x="201" y="409"/>
                          </a:lnTo>
                          <a:lnTo>
                            <a:pt x="190" y="402"/>
                          </a:lnTo>
                          <a:lnTo>
                            <a:pt x="175" y="402"/>
                          </a:lnTo>
                          <a:lnTo>
                            <a:pt x="164" y="400"/>
                          </a:lnTo>
                          <a:lnTo>
                            <a:pt x="154" y="417"/>
                          </a:lnTo>
                          <a:lnTo>
                            <a:pt x="139" y="430"/>
                          </a:lnTo>
                          <a:lnTo>
                            <a:pt x="126" y="432"/>
                          </a:lnTo>
                          <a:lnTo>
                            <a:pt x="105" y="424"/>
                          </a:lnTo>
                          <a:lnTo>
                            <a:pt x="87" y="424"/>
                          </a:lnTo>
                          <a:lnTo>
                            <a:pt x="85" y="445"/>
                          </a:lnTo>
                          <a:lnTo>
                            <a:pt x="72" y="454"/>
                          </a:lnTo>
                          <a:lnTo>
                            <a:pt x="60" y="467"/>
                          </a:lnTo>
                          <a:lnTo>
                            <a:pt x="73" y="481"/>
                          </a:lnTo>
                          <a:lnTo>
                            <a:pt x="83" y="501"/>
                          </a:lnTo>
                          <a:lnTo>
                            <a:pt x="73" y="514"/>
                          </a:lnTo>
                          <a:lnTo>
                            <a:pt x="55" y="526"/>
                          </a:lnTo>
                          <a:lnTo>
                            <a:pt x="40" y="512"/>
                          </a:lnTo>
                          <a:lnTo>
                            <a:pt x="25" y="501"/>
                          </a:lnTo>
                          <a:lnTo>
                            <a:pt x="2" y="509"/>
                          </a:lnTo>
                          <a:lnTo>
                            <a:pt x="0" y="529"/>
                          </a:lnTo>
                          <a:lnTo>
                            <a:pt x="6" y="546"/>
                          </a:lnTo>
                          <a:lnTo>
                            <a:pt x="2" y="563"/>
                          </a:lnTo>
                          <a:lnTo>
                            <a:pt x="8" y="578"/>
                          </a:lnTo>
                          <a:lnTo>
                            <a:pt x="23" y="584"/>
                          </a:lnTo>
                          <a:lnTo>
                            <a:pt x="43" y="591"/>
                          </a:lnTo>
                          <a:lnTo>
                            <a:pt x="55" y="604"/>
                          </a:lnTo>
                          <a:lnTo>
                            <a:pt x="55" y="636"/>
                          </a:lnTo>
                          <a:lnTo>
                            <a:pt x="62" y="653"/>
                          </a:lnTo>
                          <a:lnTo>
                            <a:pt x="83" y="659"/>
                          </a:lnTo>
                          <a:lnTo>
                            <a:pt x="96" y="659"/>
                          </a:lnTo>
                          <a:lnTo>
                            <a:pt x="107" y="672"/>
                          </a:lnTo>
                          <a:lnTo>
                            <a:pt x="120" y="680"/>
                          </a:lnTo>
                          <a:lnTo>
                            <a:pt x="139" y="678"/>
                          </a:lnTo>
                          <a:lnTo>
                            <a:pt x="156" y="676"/>
                          </a:lnTo>
                          <a:lnTo>
                            <a:pt x="166" y="681"/>
                          </a:lnTo>
                          <a:lnTo>
                            <a:pt x="188" y="674"/>
                          </a:lnTo>
                          <a:lnTo>
                            <a:pt x="203" y="655"/>
                          </a:lnTo>
                          <a:lnTo>
                            <a:pt x="224" y="635"/>
                          </a:lnTo>
                          <a:lnTo>
                            <a:pt x="235" y="621"/>
                          </a:lnTo>
                          <a:lnTo>
                            <a:pt x="241" y="601"/>
                          </a:lnTo>
                          <a:lnTo>
                            <a:pt x="252" y="586"/>
                          </a:lnTo>
                          <a:lnTo>
                            <a:pt x="269" y="571"/>
                          </a:lnTo>
                          <a:lnTo>
                            <a:pt x="280" y="554"/>
                          </a:lnTo>
                          <a:lnTo>
                            <a:pt x="305" y="541"/>
                          </a:lnTo>
                          <a:lnTo>
                            <a:pt x="310" y="520"/>
                          </a:lnTo>
                          <a:lnTo>
                            <a:pt x="322" y="501"/>
                          </a:lnTo>
                          <a:lnTo>
                            <a:pt x="339" y="482"/>
                          </a:lnTo>
                          <a:lnTo>
                            <a:pt x="346" y="464"/>
                          </a:lnTo>
                          <a:lnTo>
                            <a:pt x="359" y="456"/>
                          </a:lnTo>
                          <a:lnTo>
                            <a:pt x="376" y="435"/>
                          </a:lnTo>
                          <a:lnTo>
                            <a:pt x="386" y="411"/>
                          </a:lnTo>
                          <a:lnTo>
                            <a:pt x="389" y="389"/>
                          </a:lnTo>
                          <a:lnTo>
                            <a:pt x="397" y="375"/>
                          </a:lnTo>
                          <a:lnTo>
                            <a:pt x="412" y="379"/>
                          </a:lnTo>
                          <a:lnTo>
                            <a:pt x="423" y="387"/>
                          </a:lnTo>
                          <a:lnTo>
                            <a:pt x="446" y="372"/>
                          </a:lnTo>
                          <a:lnTo>
                            <a:pt x="465" y="353"/>
                          </a:lnTo>
                          <a:lnTo>
                            <a:pt x="468" y="340"/>
                          </a:lnTo>
                          <a:lnTo>
                            <a:pt x="457" y="327"/>
                          </a:lnTo>
                          <a:lnTo>
                            <a:pt x="446" y="313"/>
                          </a:lnTo>
                          <a:lnTo>
                            <a:pt x="453" y="298"/>
                          </a:lnTo>
                          <a:lnTo>
                            <a:pt x="472" y="278"/>
                          </a:lnTo>
                          <a:lnTo>
                            <a:pt x="483" y="263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65000"/>
                      </a:schemeClr>
                    </a:solidFill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s-CO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42" name="Freeform 61">
                      <a:extLst>
                        <a:ext uri="{FF2B5EF4-FFF2-40B4-BE49-F238E27FC236}">
                          <a16:creationId xmlns:a16="http://schemas.microsoft.com/office/drawing/2014/main" id="{8ED0933E-71B7-4B35-A6D2-91DAF8541D4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673891" y="4050426"/>
                      <a:ext cx="642381" cy="679064"/>
                    </a:xfrm>
                    <a:custGeom>
                      <a:avLst/>
                      <a:gdLst>
                        <a:gd name="T0" fmla="*/ 544 w 634"/>
                        <a:gd name="T1" fmla="*/ 537 h 676"/>
                        <a:gd name="T2" fmla="*/ 521 w 634"/>
                        <a:gd name="T3" fmla="*/ 584 h 676"/>
                        <a:gd name="T4" fmla="*/ 585 w 634"/>
                        <a:gd name="T5" fmla="*/ 650 h 676"/>
                        <a:gd name="T6" fmla="*/ 559 w 634"/>
                        <a:gd name="T7" fmla="*/ 665 h 676"/>
                        <a:gd name="T8" fmla="*/ 516 w 634"/>
                        <a:gd name="T9" fmla="*/ 676 h 676"/>
                        <a:gd name="T10" fmla="*/ 478 w 634"/>
                        <a:gd name="T11" fmla="*/ 671 h 676"/>
                        <a:gd name="T12" fmla="*/ 444 w 634"/>
                        <a:gd name="T13" fmla="*/ 633 h 676"/>
                        <a:gd name="T14" fmla="*/ 437 w 634"/>
                        <a:gd name="T15" fmla="*/ 560 h 676"/>
                        <a:gd name="T16" fmla="*/ 394 w 634"/>
                        <a:gd name="T17" fmla="*/ 573 h 676"/>
                        <a:gd name="T18" fmla="*/ 367 w 634"/>
                        <a:gd name="T19" fmla="*/ 577 h 676"/>
                        <a:gd name="T20" fmla="*/ 373 w 634"/>
                        <a:gd name="T21" fmla="*/ 526 h 676"/>
                        <a:gd name="T22" fmla="*/ 345 w 634"/>
                        <a:gd name="T23" fmla="*/ 487 h 676"/>
                        <a:gd name="T24" fmla="*/ 298 w 634"/>
                        <a:gd name="T25" fmla="*/ 475 h 676"/>
                        <a:gd name="T26" fmla="*/ 239 w 634"/>
                        <a:gd name="T27" fmla="*/ 487 h 676"/>
                        <a:gd name="T28" fmla="*/ 220 w 634"/>
                        <a:gd name="T29" fmla="*/ 432 h 676"/>
                        <a:gd name="T30" fmla="*/ 232 w 634"/>
                        <a:gd name="T31" fmla="*/ 395 h 676"/>
                        <a:gd name="T32" fmla="*/ 207 w 634"/>
                        <a:gd name="T33" fmla="*/ 346 h 676"/>
                        <a:gd name="T34" fmla="*/ 153 w 634"/>
                        <a:gd name="T35" fmla="*/ 338 h 676"/>
                        <a:gd name="T36" fmla="*/ 96 w 634"/>
                        <a:gd name="T37" fmla="*/ 323 h 676"/>
                        <a:gd name="T38" fmla="*/ 57 w 634"/>
                        <a:gd name="T39" fmla="*/ 271 h 676"/>
                        <a:gd name="T40" fmla="*/ 10 w 634"/>
                        <a:gd name="T41" fmla="*/ 218 h 676"/>
                        <a:gd name="T42" fmla="*/ 32 w 634"/>
                        <a:gd name="T43" fmla="*/ 186 h 676"/>
                        <a:gd name="T44" fmla="*/ 51 w 634"/>
                        <a:gd name="T45" fmla="*/ 164 h 676"/>
                        <a:gd name="T46" fmla="*/ 85 w 634"/>
                        <a:gd name="T47" fmla="*/ 141 h 676"/>
                        <a:gd name="T48" fmla="*/ 106 w 634"/>
                        <a:gd name="T49" fmla="*/ 111 h 676"/>
                        <a:gd name="T50" fmla="*/ 96 w 634"/>
                        <a:gd name="T51" fmla="*/ 83 h 676"/>
                        <a:gd name="T52" fmla="*/ 130 w 634"/>
                        <a:gd name="T53" fmla="*/ 41 h 676"/>
                        <a:gd name="T54" fmla="*/ 175 w 634"/>
                        <a:gd name="T55" fmla="*/ 41 h 676"/>
                        <a:gd name="T56" fmla="*/ 215 w 634"/>
                        <a:gd name="T57" fmla="*/ 57 h 676"/>
                        <a:gd name="T58" fmla="*/ 258 w 634"/>
                        <a:gd name="T59" fmla="*/ 73 h 676"/>
                        <a:gd name="T60" fmla="*/ 316 w 634"/>
                        <a:gd name="T61" fmla="*/ 87 h 676"/>
                        <a:gd name="T62" fmla="*/ 352 w 634"/>
                        <a:gd name="T63" fmla="*/ 64 h 676"/>
                        <a:gd name="T64" fmla="*/ 410 w 634"/>
                        <a:gd name="T65" fmla="*/ 64 h 676"/>
                        <a:gd name="T66" fmla="*/ 433 w 634"/>
                        <a:gd name="T67" fmla="*/ 23 h 676"/>
                        <a:gd name="T68" fmla="*/ 469 w 634"/>
                        <a:gd name="T69" fmla="*/ 13 h 676"/>
                        <a:gd name="T70" fmla="*/ 525 w 634"/>
                        <a:gd name="T71" fmla="*/ 23 h 676"/>
                        <a:gd name="T72" fmla="*/ 559 w 634"/>
                        <a:gd name="T73" fmla="*/ 57 h 676"/>
                        <a:gd name="T74" fmla="*/ 595 w 634"/>
                        <a:gd name="T75" fmla="*/ 96 h 676"/>
                        <a:gd name="T76" fmla="*/ 598 w 634"/>
                        <a:gd name="T77" fmla="*/ 162 h 676"/>
                        <a:gd name="T78" fmla="*/ 629 w 634"/>
                        <a:gd name="T79" fmla="*/ 214 h 676"/>
                        <a:gd name="T80" fmla="*/ 617 w 634"/>
                        <a:gd name="T81" fmla="*/ 246 h 676"/>
                        <a:gd name="T82" fmla="*/ 580 w 634"/>
                        <a:gd name="T83" fmla="*/ 237 h 676"/>
                        <a:gd name="T84" fmla="*/ 542 w 634"/>
                        <a:gd name="T85" fmla="*/ 269 h 676"/>
                        <a:gd name="T86" fmla="*/ 501 w 634"/>
                        <a:gd name="T87" fmla="*/ 282 h 676"/>
                        <a:gd name="T88" fmla="*/ 489 w 634"/>
                        <a:gd name="T89" fmla="*/ 318 h 676"/>
                        <a:gd name="T90" fmla="*/ 471 w 634"/>
                        <a:gd name="T91" fmla="*/ 363 h 676"/>
                        <a:gd name="T92" fmla="*/ 418 w 634"/>
                        <a:gd name="T93" fmla="*/ 346 h 676"/>
                        <a:gd name="T94" fmla="*/ 418 w 634"/>
                        <a:gd name="T95" fmla="*/ 400 h 676"/>
                        <a:gd name="T96" fmla="*/ 459 w 634"/>
                        <a:gd name="T97" fmla="*/ 428 h 676"/>
                        <a:gd name="T98" fmla="*/ 478 w 634"/>
                        <a:gd name="T99" fmla="*/ 490 h 676"/>
                        <a:gd name="T100" fmla="*/ 523 w 634"/>
                        <a:gd name="T101" fmla="*/ 509 h 67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634" h="676">
                          <a:moveTo>
                            <a:pt x="553" y="515"/>
                          </a:moveTo>
                          <a:lnTo>
                            <a:pt x="550" y="526"/>
                          </a:lnTo>
                          <a:lnTo>
                            <a:pt x="544" y="537"/>
                          </a:lnTo>
                          <a:lnTo>
                            <a:pt x="538" y="552"/>
                          </a:lnTo>
                          <a:lnTo>
                            <a:pt x="529" y="565"/>
                          </a:lnTo>
                          <a:lnTo>
                            <a:pt x="521" y="584"/>
                          </a:lnTo>
                          <a:lnTo>
                            <a:pt x="542" y="607"/>
                          </a:lnTo>
                          <a:lnTo>
                            <a:pt x="570" y="635"/>
                          </a:lnTo>
                          <a:lnTo>
                            <a:pt x="585" y="650"/>
                          </a:lnTo>
                          <a:lnTo>
                            <a:pt x="583" y="661"/>
                          </a:lnTo>
                          <a:lnTo>
                            <a:pt x="570" y="667"/>
                          </a:lnTo>
                          <a:lnTo>
                            <a:pt x="559" y="665"/>
                          </a:lnTo>
                          <a:lnTo>
                            <a:pt x="548" y="671"/>
                          </a:lnTo>
                          <a:lnTo>
                            <a:pt x="538" y="674"/>
                          </a:lnTo>
                          <a:lnTo>
                            <a:pt x="516" y="676"/>
                          </a:lnTo>
                          <a:lnTo>
                            <a:pt x="506" y="665"/>
                          </a:lnTo>
                          <a:lnTo>
                            <a:pt x="497" y="672"/>
                          </a:lnTo>
                          <a:lnTo>
                            <a:pt x="478" y="671"/>
                          </a:lnTo>
                          <a:lnTo>
                            <a:pt x="461" y="659"/>
                          </a:lnTo>
                          <a:lnTo>
                            <a:pt x="446" y="654"/>
                          </a:lnTo>
                          <a:lnTo>
                            <a:pt x="444" y="633"/>
                          </a:lnTo>
                          <a:lnTo>
                            <a:pt x="444" y="609"/>
                          </a:lnTo>
                          <a:lnTo>
                            <a:pt x="444" y="580"/>
                          </a:lnTo>
                          <a:lnTo>
                            <a:pt x="437" y="560"/>
                          </a:lnTo>
                          <a:lnTo>
                            <a:pt x="414" y="550"/>
                          </a:lnTo>
                          <a:lnTo>
                            <a:pt x="397" y="556"/>
                          </a:lnTo>
                          <a:lnTo>
                            <a:pt x="394" y="573"/>
                          </a:lnTo>
                          <a:lnTo>
                            <a:pt x="386" y="584"/>
                          </a:lnTo>
                          <a:lnTo>
                            <a:pt x="365" y="590"/>
                          </a:lnTo>
                          <a:lnTo>
                            <a:pt x="367" y="577"/>
                          </a:lnTo>
                          <a:lnTo>
                            <a:pt x="371" y="564"/>
                          </a:lnTo>
                          <a:lnTo>
                            <a:pt x="365" y="545"/>
                          </a:lnTo>
                          <a:lnTo>
                            <a:pt x="373" y="526"/>
                          </a:lnTo>
                          <a:lnTo>
                            <a:pt x="373" y="507"/>
                          </a:lnTo>
                          <a:lnTo>
                            <a:pt x="362" y="494"/>
                          </a:lnTo>
                          <a:lnTo>
                            <a:pt x="345" y="487"/>
                          </a:lnTo>
                          <a:lnTo>
                            <a:pt x="326" y="483"/>
                          </a:lnTo>
                          <a:lnTo>
                            <a:pt x="311" y="472"/>
                          </a:lnTo>
                          <a:lnTo>
                            <a:pt x="298" y="475"/>
                          </a:lnTo>
                          <a:lnTo>
                            <a:pt x="277" y="483"/>
                          </a:lnTo>
                          <a:lnTo>
                            <a:pt x="252" y="477"/>
                          </a:lnTo>
                          <a:lnTo>
                            <a:pt x="239" y="487"/>
                          </a:lnTo>
                          <a:lnTo>
                            <a:pt x="222" y="477"/>
                          </a:lnTo>
                          <a:lnTo>
                            <a:pt x="219" y="457"/>
                          </a:lnTo>
                          <a:lnTo>
                            <a:pt x="220" y="432"/>
                          </a:lnTo>
                          <a:lnTo>
                            <a:pt x="234" y="417"/>
                          </a:lnTo>
                          <a:lnTo>
                            <a:pt x="243" y="404"/>
                          </a:lnTo>
                          <a:lnTo>
                            <a:pt x="232" y="395"/>
                          </a:lnTo>
                          <a:lnTo>
                            <a:pt x="211" y="383"/>
                          </a:lnTo>
                          <a:lnTo>
                            <a:pt x="205" y="366"/>
                          </a:lnTo>
                          <a:lnTo>
                            <a:pt x="207" y="346"/>
                          </a:lnTo>
                          <a:lnTo>
                            <a:pt x="198" y="329"/>
                          </a:lnTo>
                          <a:lnTo>
                            <a:pt x="183" y="333"/>
                          </a:lnTo>
                          <a:lnTo>
                            <a:pt x="153" y="338"/>
                          </a:lnTo>
                          <a:lnTo>
                            <a:pt x="130" y="340"/>
                          </a:lnTo>
                          <a:lnTo>
                            <a:pt x="111" y="331"/>
                          </a:lnTo>
                          <a:lnTo>
                            <a:pt x="96" y="323"/>
                          </a:lnTo>
                          <a:lnTo>
                            <a:pt x="87" y="306"/>
                          </a:lnTo>
                          <a:lnTo>
                            <a:pt x="72" y="291"/>
                          </a:lnTo>
                          <a:lnTo>
                            <a:pt x="57" y="271"/>
                          </a:lnTo>
                          <a:lnTo>
                            <a:pt x="46" y="252"/>
                          </a:lnTo>
                          <a:lnTo>
                            <a:pt x="27" y="237"/>
                          </a:lnTo>
                          <a:lnTo>
                            <a:pt x="10" y="218"/>
                          </a:lnTo>
                          <a:lnTo>
                            <a:pt x="0" y="201"/>
                          </a:lnTo>
                          <a:lnTo>
                            <a:pt x="14" y="186"/>
                          </a:lnTo>
                          <a:lnTo>
                            <a:pt x="32" y="186"/>
                          </a:lnTo>
                          <a:lnTo>
                            <a:pt x="47" y="195"/>
                          </a:lnTo>
                          <a:lnTo>
                            <a:pt x="47" y="182"/>
                          </a:lnTo>
                          <a:lnTo>
                            <a:pt x="51" y="164"/>
                          </a:lnTo>
                          <a:lnTo>
                            <a:pt x="72" y="154"/>
                          </a:lnTo>
                          <a:lnTo>
                            <a:pt x="89" y="154"/>
                          </a:lnTo>
                          <a:lnTo>
                            <a:pt x="85" y="141"/>
                          </a:lnTo>
                          <a:lnTo>
                            <a:pt x="89" y="126"/>
                          </a:lnTo>
                          <a:lnTo>
                            <a:pt x="106" y="124"/>
                          </a:lnTo>
                          <a:lnTo>
                            <a:pt x="106" y="111"/>
                          </a:lnTo>
                          <a:lnTo>
                            <a:pt x="89" y="102"/>
                          </a:lnTo>
                          <a:lnTo>
                            <a:pt x="78" y="92"/>
                          </a:lnTo>
                          <a:lnTo>
                            <a:pt x="96" y="83"/>
                          </a:lnTo>
                          <a:lnTo>
                            <a:pt x="111" y="73"/>
                          </a:lnTo>
                          <a:lnTo>
                            <a:pt x="123" y="58"/>
                          </a:lnTo>
                          <a:lnTo>
                            <a:pt x="130" y="41"/>
                          </a:lnTo>
                          <a:lnTo>
                            <a:pt x="151" y="30"/>
                          </a:lnTo>
                          <a:lnTo>
                            <a:pt x="166" y="25"/>
                          </a:lnTo>
                          <a:lnTo>
                            <a:pt x="175" y="41"/>
                          </a:lnTo>
                          <a:lnTo>
                            <a:pt x="189" y="55"/>
                          </a:lnTo>
                          <a:lnTo>
                            <a:pt x="200" y="47"/>
                          </a:lnTo>
                          <a:lnTo>
                            <a:pt x="215" y="57"/>
                          </a:lnTo>
                          <a:lnTo>
                            <a:pt x="222" y="72"/>
                          </a:lnTo>
                          <a:lnTo>
                            <a:pt x="239" y="68"/>
                          </a:lnTo>
                          <a:lnTo>
                            <a:pt x="258" y="73"/>
                          </a:lnTo>
                          <a:lnTo>
                            <a:pt x="281" y="77"/>
                          </a:lnTo>
                          <a:lnTo>
                            <a:pt x="296" y="70"/>
                          </a:lnTo>
                          <a:lnTo>
                            <a:pt x="316" y="87"/>
                          </a:lnTo>
                          <a:lnTo>
                            <a:pt x="337" y="90"/>
                          </a:lnTo>
                          <a:lnTo>
                            <a:pt x="346" y="77"/>
                          </a:lnTo>
                          <a:lnTo>
                            <a:pt x="352" y="64"/>
                          </a:lnTo>
                          <a:lnTo>
                            <a:pt x="365" y="72"/>
                          </a:lnTo>
                          <a:lnTo>
                            <a:pt x="384" y="62"/>
                          </a:lnTo>
                          <a:lnTo>
                            <a:pt x="410" y="64"/>
                          </a:lnTo>
                          <a:lnTo>
                            <a:pt x="431" y="58"/>
                          </a:lnTo>
                          <a:lnTo>
                            <a:pt x="429" y="41"/>
                          </a:lnTo>
                          <a:lnTo>
                            <a:pt x="433" y="23"/>
                          </a:lnTo>
                          <a:lnTo>
                            <a:pt x="435" y="10"/>
                          </a:lnTo>
                          <a:lnTo>
                            <a:pt x="448" y="0"/>
                          </a:lnTo>
                          <a:lnTo>
                            <a:pt x="469" y="13"/>
                          </a:lnTo>
                          <a:lnTo>
                            <a:pt x="489" y="8"/>
                          </a:lnTo>
                          <a:lnTo>
                            <a:pt x="506" y="8"/>
                          </a:lnTo>
                          <a:lnTo>
                            <a:pt x="525" y="23"/>
                          </a:lnTo>
                          <a:lnTo>
                            <a:pt x="544" y="30"/>
                          </a:lnTo>
                          <a:lnTo>
                            <a:pt x="555" y="30"/>
                          </a:lnTo>
                          <a:lnTo>
                            <a:pt x="559" y="57"/>
                          </a:lnTo>
                          <a:lnTo>
                            <a:pt x="561" y="73"/>
                          </a:lnTo>
                          <a:lnTo>
                            <a:pt x="570" y="90"/>
                          </a:lnTo>
                          <a:lnTo>
                            <a:pt x="595" y="96"/>
                          </a:lnTo>
                          <a:lnTo>
                            <a:pt x="585" y="107"/>
                          </a:lnTo>
                          <a:lnTo>
                            <a:pt x="589" y="134"/>
                          </a:lnTo>
                          <a:lnTo>
                            <a:pt x="598" y="162"/>
                          </a:lnTo>
                          <a:lnTo>
                            <a:pt x="606" y="179"/>
                          </a:lnTo>
                          <a:lnTo>
                            <a:pt x="619" y="197"/>
                          </a:lnTo>
                          <a:lnTo>
                            <a:pt x="629" y="214"/>
                          </a:lnTo>
                          <a:lnTo>
                            <a:pt x="634" y="229"/>
                          </a:lnTo>
                          <a:lnTo>
                            <a:pt x="634" y="242"/>
                          </a:lnTo>
                          <a:lnTo>
                            <a:pt x="617" y="246"/>
                          </a:lnTo>
                          <a:lnTo>
                            <a:pt x="606" y="239"/>
                          </a:lnTo>
                          <a:lnTo>
                            <a:pt x="591" y="239"/>
                          </a:lnTo>
                          <a:lnTo>
                            <a:pt x="580" y="237"/>
                          </a:lnTo>
                          <a:lnTo>
                            <a:pt x="570" y="254"/>
                          </a:lnTo>
                          <a:lnTo>
                            <a:pt x="555" y="267"/>
                          </a:lnTo>
                          <a:lnTo>
                            <a:pt x="542" y="269"/>
                          </a:lnTo>
                          <a:lnTo>
                            <a:pt x="521" y="261"/>
                          </a:lnTo>
                          <a:lnTo>
                            <a:pt x="503" y="261"/>
                          </a:lnTo>
                          <a:lnTo>
                            <a:pt x="501" y="282"/>
                          </a:lnTo>
                          <a:lnTo>
                            <a:pt x="488" y="291"/>
                          </a:lnTo>
                          <a:lnTo>
                            <a:pt x="476" y="304"/>
                          </a:lnTo>
                          <a:lnTo>
                            <a:pt x="489" y="318"/>
                          </a:lnTo>
                          <a:lnTo>
                            <a:pt x="499" y="338"/>
                          </a:lnTo>
                          <a:lnTo>
                            <a:pt x="489" y="351"/>
                          </a:lnTo>
                          <a:lnTo>
                            <a:pt x="471" y="363"/>
                          </a:lnTo>
                          <a:lnTo>
                            <a:pt x="456" y="349"/>
                          </a:lnTo>
                          <a:lnTo>
                            <a:pt x="441" y="338"/>
                          </a:lnTo>
                          <a:lnTo>
                            <a:pt x="418" y="346"/>
                          </a:lnTo>
                          <a:lnTo>
                            <a:pt x="416" y="366"/>
                          </a:lnTo>
                          <a:lnTo>
                            <a:pt x="422" y="383"/>
                          </a:lnTo>
                          <a:lnTo>
                            <a:pt x="418" y="400"/>
                          </a:lnTo>
                          <a:lnTo>
                            <a:pt x="424" y="415"/>
                          </a:lnTo>
                          <a:lnTo>
                            <a:pt x="439" y="421"/>
                          </a:lnTo>
                          <a:lnTo>
                            <a:pt x="459" y="428"/>
                          </a:lnTo>
                          <a:lnTo>
                            <a:pt x="471" y="441"/>
                          </a:lnTo>
                          <a:lnTo>
                            <a:pt x="471" y="473"/>
                          </a:lnTo>
                          <a:lnTo>
                            <a:pt x="478" y="490"/>
                          </a:lnTo>
                          <a:lnTo>
                            <a:pt x="499" y="496"/>
                          </a:lnTo>
                          <a:lnTo>
                            <a:pt x="512" y="496"/>
                          </a:lnTo>
                          <a:lnTo>
                            <a:pt x="523" y="509"/>
                          </a:lnTo>
                          <a:lnTo>
                            <a:pt x="536" y="517"/>
                          </a:lnTo>
                          <a:lnTo>
                            <a:pt x="553" y="515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65000"/>
                      </a:schemeClr>
                    </a:solidFill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s-CO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43" name="Freeform 62">
                      <a:extLst>
                        <a:ext uri="{FF2B5EF4-FFF2-40B4-BE49-F238E27FC236}">
                          <a16:creationId xmlns:a16="http://schemas.microsoft.com/office/drawing/2014/main" id="{26B07F6E-1AC0-4C33-A552-9BF9007CB86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400321" y="4245305"/>
                      <a:ext cx="651500" cy="666005"/>
                    </a:xfrm>
                    <a:custGeom>
                      <a:avLst/>
                      <a:gdLst>
                        <a:gd name="T0" fmla="*/ 238 w 643"/>
                        <a:gd name="T1" fmla="*/ 0 h 663"/>
                        <a:gd name="T2" fmla="*/ 218 w 643"/>
                        <a:gd name="T3" fmla="*/ 15 h 663"/>
                        <a:gd name="T4" fmla="*/ 197 w 643"/>
                        <a:gd name="T5" fmla="*/ 1 h 663"/>
                        <a:gd name="T6" fmla="*/ 182 w 643"/>
                        <a:gd name="T7" fmla="*/ 15 h 663"/>
                        <a:gd name="T8" fmla="*/ 171 w 643"/>
                        <a:gd name="T9" fmla="*/ 28 h 663"/>
                        <a:gd name="T10" fmla="*/ 150 w 643"/>
                        <a:gd name="T11" fmla="*/ 33 h 663"/>
                        <a:gd name="T12" fmla="*/ 133 w 643"/>
                        <a:gd name="T13" fmla="*/ 50 h 663"/>
                        <a:gd name="T14" fmla="*/ 103 w 643"/>
                        <a:gd name="T15" fmla="*/ 84 h 663"/>
                        <a:gd name="T16" fmla="*/ 82 w 643"/>
                        <a:gd name="T17" fmla="*/ 124 h 663"/>
                        <a:gd name="T18" fmla="*/ 82 w 643"/>
                        <a:gd name="T19" fmla="*/ 159 h 663"/>
                        <a:gd name="T20" fmla="*/ 101 w 643"/>
                        <a:gd name="T21" fmla="*/ 195 h 663"/>
                        <a:gd name="T22" fmla="*/ 120 w 643"/>
                        <a:gd name="T23" fmla="*/ 225 h 663"/>
                        <a:gd name="T24" fmla="*/ 129 w 643"/>
                        <a:gd name="T25" fmla="*/ 244 h 663"/>
                        <a:gd name="T26" fmla="*/ 114 w 643"/>
                        <a:gd name="T27" fmla="*/ 268 h 663"/>
                        <a:gd name="T28" fmla="*/ 88 w 643"/>
                        <a:gd name="T29" fmla="*/ 263 h 663"/>
                        <a:gd name="T30" fmla="*/ 41 w 643"/>
                        <a:gd name="T31" fmla="*/ 259 h 663"/>
                        <a:gd name="T32" fmla="*/ 17 w 643"/>
                        <a:gd name="T33" fmla="*/ 279 h 663"/>
                        <a:gd name="T34" fmla="*/ 0 w 643"/>
                        <a:gd name="T35" fmla="*/ 313 h 663"/>
                        <a:gd name="T36" fmla="*/ 30 w 643"/>
                        <a:gd name="T37" fmla="*/ 340 h 663"/>
                        <a:gd name="T38" fmla="*/ 43 w 643"/>
                        <a:gd name="T39" fmla="*/ 362 h 663"/>
                        <a:gd name="T40" fmla="*/ 77 w 643"/>
                        <a:gd name="T41" fmla="*/ 390 h 663"/>
                        <a:gd name="T42" fmla="*/ 109 w 643"/>
                        <a:gd name="T43" fmla="*/ 415 h 663"/>
                        <a:gd name="T44" fmla="*/ 159 w 643"/>
                        <a:gd name="T45" fmla="*/ 430 h 663"/>
                        <a:gd name="T46" fmla="*/ 190 w 643"/>
                        <a:gd name="T47" fmla="*/ 463 h 663"/>
                        <a:gd name="T48" fmla="*/ 233 w 643"/>
                        <a:gd name="T49" fmla="*/ 480 h 663"/>
                        <a:gd name="T50" fmla="*/ 263 w 643"/>
                        <a:gd name="T51" fmla="*/ 509 h 663"/>
                        <a:gd name="T52" fmla="*/ 327 w 643"/>
                        <a:gd name="T53" fmla="*/ 542 h 663"/>
                        <a:gd name="T54" fmla="*/ 378 w 643"/>
                        <a:gd name="T55" fmla="*/ 546 h 663"/>
                        <a:gd name="T56" fmla="*/ 417 w 643"/>
                        <a:gd name="T57" fmla="*/ 570 h 663"/>
                        <a:gd name="T58" fmla="*/ 451 w 643"/>
                        <a:gd name="T59" fmla="*/ 597 h 663"/>
                        <a:gd name="T60" fmla="*/ 470 w 643"/>
                        <a:gd name="T61" fmla="*/ 636 h 663"/>
                        <a:gd name="T62" fmla="*/ 500 w 643"/>
                        <a:gd name="T63" fmla="*/ 651 h 663"/>
                        <a:gd name="T64" fmla="*/ 539 w 643"/>
                        <a:gd name="T65" fmla="*/ 663 h 663"/>
                        <a:gd name="T66" fmla="*/ 569 w 643"/>
                        <a:gd name="T67" fmla="*/ 659 h 663"/>
                        <a:gd name="T68" fmla="*/ 573 w 643"/>
                        <a:gd name="T69" fmla="*/ 631 h 663"/>
                        <a:gd name="T70" fmla="*/ 566 w 643"/>
                        <a:gd name="T71" fmla="*/ 595 h 663"/>
                        <a:gd name="T72" fmla="*/ 568 w 643"/>
                        <a:gd name="T73" fmla="*/ 578 h 663"/>
                        <a:gd name="T74" fmla="*/ 590 w 643"/>
                        <a:gd name="T75" fmla="*/ 563 h 663"/>
                        <a:gd name="T76" fmla="*/ 579 w 643"/>
                        <a:gd name="T77" fmla="*/ 531 h 663"/>
                        <a:gd name="T78" fmla="*/ 575 w 643"/>
                        <a:gd name="T79" fmla="*/ 507 h 663"/>
                        <a:gd name="T80" fmla="*/ 564 w 643"/>
                        <a:gd name="T81" fmla="*/ 467 h 663"/>
                        <a:gd name="T82" fmla="*/ 566 w 643"/>
                        <a:gd name="T83" fmla="*/ 420 h 663"/>
                        <a:gd name="T84" fmla="*/ 600 w 643"/>
                        <a:gd name="T85" fmla="*/ 403 h 663"/>
                        <a:gd name="T86" fmla="*/ 635 w 643"/>
                        <a:gd name="T87" fmla="*/ 396 h 663"/>
                        <a:gd name="T88" fmla="*/ 641 w 643"/>
                        <a:gd name="T89" fmla="*/ 370 h 663"/>
                        <a:gd name="T90" fmla="*/ 643 w 643"/>
                        <a:gd name="T91" fmla="*/ 332 h 663"/>
                        <a:gd name="T92" fmla="*/ 632 w 643"/>
                        <a:gd name="T93" fmla="*/ 300 h 663"/>
                        <a:gd name="T94" fmla="*/ 596 w 643"/>
                        <a:gd name="T95" fmla="*/ 289 h 663"/>
                        <a:gd name="T96" fmla="*/ 568 w 643"/>
                        <a:gd name="T97" fmla="*/ 281 h 663"/>
                        <a:gd name="T98" fmla="*/ 522 w 643"/>
                        <a:gd name="T99" fmla="*/ 283 h 663"/>
                        <a:gd name="T100" fmla="*/ 492 w 643"/>
                        <a:gd name="T101" fmla="*/ 283 h 663"/>
                        <a:gd name="T102" fmla="*/ 490 w 643"/>
                        <a:gd name="T103" fmla="*/ 238 h 663"/>
                        <a:gd name="T104" fmla="*/ 513 w 643"/>
                        <a:gd name="T105" fmla="*/ 210 h 663"/>
                        <a:gd name="T106" fmla="*/ 481 w 643"/>
                        <a:gd name="T107" fmla="*/ 189 h 663"/>
                        <a:gd name="T108" fmla="*/ 477 w 643"/>
                        <a:gd name="T109" fmla="*/ 152 h 663"/>
                        <a:gd name="T110" fmla="*/ 453 w 643"/>
                        <a:gd name="T111" fmla="*/ 139 h 663"/>
                        <a:gd name="T112" fmla="*/ 400 w 643"/>
                        <a:gd name="T113" fmla="*/ 146 h 663"/>
                        <a:gd name="T114" fmla="*/ 366 w 643"/>
                        <a:gd name="T115" fmla="*/ 129 h 663"/>
                        <a:gd name="T116" fmla="*/ 342 w 643"/>
                        <a:gd name="T117" fmla="*/ 97 h 663"/>
                        <a:gd name="T118" fmla="*/ 316 w 643"/>
                        <a:gd name="T119" fmla="*/ 58 h 663"/>
                        <a:gd name="T120" fmla="*/ 280 w 643"/>
                        <a:gd name="T121" fmla="*/ 24 h 663"/>
                        <a:gd name="T122" fmla="*/ 248 w 643"/>
                        <a:gd name="T123" fmla="*/ 11 h 6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  <a:cxn ang="0">
                          <a:pos x="T122" y="T123"/>
                        </a:cxn>
                      </a:cxnLst>
                      <a:rect l="0" t="0" r="r" b="b"/>
                      <a:pathLst>
                        <a:path w="643" h="663">
                          <a:moveTo>
                            <a:pt x="248" y="11"/>
                          </a:moveTo>
                          <a:lnTo>
                            <a:pt x="238" y="0"/>
                          </a:lnTo>
                          <a:lnTo>
                            <a:pt x="225" y="1"/>
                          </a:lnTo>
                          <a:lnTo>
                            <a:pt x="218" y="15"/>
                          </a:lnTo>
                          <a:lnTo>
                            <a:pt x="205" y="13"/>
                          </a:lnTo>
                          <a:lnTo>
                            <a:pt x="197" y="1"/>
                          </a:lnTo>
                          <a:lnTo>
                            <a:pt x="184" y="3"/>
                          </a:lnTo>
                          <a:lnTo>
                            <a:pt x="182" y="15"/>
                          </a:lnTo>
                          <a:lnTo>
                            <a:pt x="180" y="32"/>
                          </a:lnTo>
                          <a:lnTo>
                            <a:pt x="171" y="28"/>
                          </a:lnTo>
                          <a:lnTo>
                            <a:pt x="163" y="24"/>
                          </a:lnTo>
                          <a:lnTo>
                            <a:pt x="150" y="33"/>
                          </a:lnTo>
                          <a:lnTo>
                            <a:pt x="154" y="47"/>
                          </a:lnTo>
                          <a:lnTo>
                            <a:pt x="133" y="50"/>
                          </a:lnTo>
                          <a:lnTo>
                            <a:pt x="116" y="62"/>
                          </a:lnTo>
                          <a:lnTo>
                            <a:pt x="103" y="84"/>
                          </a:lnTo>
                          <a:lnTo>
                            <a:pt x="90" y="109"/>
                          </a:lnTo>
                          <a:lnTo>
                            <a:pt x="82" y="124"/>
                          </a:lnTo>
                          <a:lnTo>
                            <a:pt x="81" y="150"/>
                          </a:lnTo>
                          <a:lnTo>
                            <a:pt x="82" y="159"/>
                          </a:lnTo>
                          <a:lnTo>
                            <a:pt x="92" y="180"/>
                          </a:lnTo>
                          <a:lnTo>
                            <a:pt x="101" y="195"/>
                          </a:lnTo>
                          <a:lnTo>
                            <a:pt x="114" y="208"/>
                          </a:lnTo>
                          <a:lnTo>
                            <a:pt x="120" y="225"/>
                          </a:lnTo>
                          <a:lnTo>
                            <a:pt x="131" y="232"/>
                          </a:lnTo>
                          <a:lnTo>
                            <a:pt x="129" y="244"/>
                          </a:lnTo>
                          <a:lnTo>
                            <a:pt x="129" y="259"/>
                          </a:lnTo>
                          <a:lnTo>
                            <a:pt x="114" y="268"/>
                          </a:lnTo>
                          <a:lnTo>
                            <a:pt x="103" y="259"/>
                          </a:lnTo>
                          <a:lnTo>
                            <a:pt x="88" y="263"/>
                          </a:lnTo>
                          <a:lnTo>
                            <a:pt x="64" y="257"/>
                          </a:lnTo>
                          <a:lnTo>
                            <a:pt x="41" y="259"/>
                          </a:lnTo>
                          <a:lnTo>
                            <a:pt x="30" y="264"/>
                          </a:lnTo>
                          <a:lnTo>
                            <a:pt x="17" y="279"/>
                          </a:lnTo>
                          <a:lnTo>
                            <a:pt x="0" y="298"/>
                          </a:lnTo>
                          <a:lnTo>
                            <a:pt x="0" y="313"/>
                          </a:lnTo>
                          <a:lnTo>
                            <a:pt x="11" y="332"/>
                          </a:lnTo>
                          <a:lnTo>
                            <a:pt x="30" y="340"/>
                          </a:lnTo>
                          <a:lnTo>
                            <a:pt x="32" y="353"/>
                          </a:lnTo>
                          <a:lnTo>
                            <a:pt x="43" y="362"/>
                          </a:lnTo>
                          <a:lnTo>
                            <a:pt x="64" y="375"/>
                          </a:lnTo>
                          <a:lnTo>
                            <a:pt x="77" y="390"/>
                          </a:lnTo>
                          <a:lnTo>
                            <a:pt x="88" y="403"/>
                          </a:lnTo>
                          <a:lnTo>
                            <a:pt x="109" y="415"/>
                          </a:lnTo>
                          <a:lnTo>
                            <a:pt x="135" y="430"/>
                          </a:lnTo>
                          <a:lnTo>
                            <a:pt x="159" y="430"/>
                          </a:lnTo>
                          <a:lnTo>
                            <a:pt x="171" y="445"/>
                          </a:lnTo>
                          <a:lnTo>
                            <a:pt x="190" y="463"/>
                          </a:lnTo>
                          <a:lnTo>
                            <a:pt x="208" y="478"/>
                          </a:lnTo>
                          <a:lnTo>
                            <a:pt x="233" y="480"/>
                          </a:lnTo>
                          <a:lnTo>
                            <a:pt x="244" y="497"/>
                          </a:lnTo>
                          <a:lnTo>
                            <a:pt x="263" y="509"/>
                          </a:lnTo>
                          <a:lnTo>
                            <a:pt x="289" y="529"/>
                          </a:lnTo>
                          <a:lnTo>
                            <a:pt x="327" y="542"/>
                          </a:lnTo>
                          <a:lnTo>
                            <a:pt x="357" y="540"/>
                          </a:lnTo>
                          <a:lnTo>
                            <a:pt x="378" y="546"/>
                          </a:lnTo>
                          <a:lnTo>
                            <a:pt x="400" y="557"/>
                          </a:lnTo>
                          <a:lnTo>
                            <a:pt x="417" y="570"/>
                          </a:lnTo>
                          <a:lnTo>
                            <a:pt x="434" y="586"/>
                          </a:lnTo>
                          <a:lnTo>
                            <a:pt x="451" y="597"/>
                          </a:lnTo>
                          <a:lnTo>
                            <a:pt x="460" y="619"/>
                          </a:lnTo>
                          <a:lnTo>
                            <a:pt x="470" y="636"/>
                          </a:lnTo>
                          <a:lnTo>
                            <a:pt x="477" y="653"/>
                          </a:lnTo>
                          <a:lnTo>
                            <a:pt x="500" y="651"/>
                          </a:lnTo>
                          <a:lnTo>
                            <a:pt x="521" y="657"/>
                          </a:lnTo>
                          <a:lnTo>
                            <a:pt x="539" y="663"/>
                          </a:lnTo>
                          <a:lnTo>
                            <a:pt x="562" y="655"/>
                          </a:lnTo>
                          <a:lnTo>
                            <a:pt x="569" y="659"/>
                          </a:lnTo>
                          <a:lnTo>
                            <a:pt x="573" y="647"/>
                          </a:lnTo>
                          <a:lnTo>
                            <a:pt x="573" y="631"/>
                          </a:lnTo>
                          <a:lnTo>
                            <a:pt x="566" y="616"/>
                          </a:lnTo>
                          <a:lnTo>
                            <a:pt x="566" y="595"/>
                          </a:lnTo>
                          <a:lnTo>
                            <a:pt x="554" y="584"/>
                          </a:lnTo>
                          <a:lnTo>
                            <a:pt x="568" y="578"/>
                          </a:lnTo>
                          <a:lnTo>
                            <a:pt x="586" y="576"/>
                          </a:lnTo>
                          <a:lnTo>
                            <a:pt x="590" y="563"/>
                          </a:lnTo>
                          <a:lnTo>
                            <a:pt x="585" y="552"/>
                          </a:lnTo>
                          <a:lnTo>
                            <a:pt x="579" y="531"/>
                          </a:lnTo>
                          <a:lnTo>
                            <a:pt x="583" y="514"/>
                          </a:lnTo>
                          <a:lnTo>
                            <a:pt x="575" y="507"/>
                          </a:lnTo>
                          <a:lnTo>
                            <a:pt x="568" y="490"/>
                          </a:lnTo>
                          <a:lnTo>
                            <a:pt x="564" y="467"/>
                          </a:lnTo>
                          <a:lnTo>
                            <a:pt x="564" y="443"/>
                          </a:lnTo>
                          <a:lnTo>
                            <a:pt x="566" y="420"/>
                          </a:lnTo>
                          <a:lnTo>
                            <a:pt x="579" y="409"/>
                          </a:lnTo>
                          <a:lnTo>
                            <a:pt x="600" y="403"/>
                          </a:lnTo>
                          <a:lnTo>
                            <a:pt x="618" y="401"/>
                          </a:lnTo>
                          <a:lnTo>
                            <a:pt x="635" y="396"/>
                          </a:lnTo>
                          <a:lnTo>
                            <a:pt x="637" y="383"/>
                          </a:lnTo>
                          <a:lnTo>
                            <a:pt x="641" y="370"/>
                          </a:lnTo>
                          <a:lnTo>
                            <a:pt x="635" y="351"/>
                          </a:lnTo>
                          <a:lnTo>
                            <a:pt x="643" y="332"/>
                          </a:lnTo>
                          <a:lnTo>
                            <a:pt x="643" y="313"/>
                          </a:lnTo>
                          <a:lnTo>
                            <a:pt x="632" y="300"/>
                          </a:lnTo>
                          <a:lnTo>
                            <a:pt x="615" y="293"/>
                          </a:lnTo>
                          <a:lnTo>
                            <a:pt x="596" y="289"/>
                          </a:lnTo>
                          <a:lnTo>
                            <a:pt x="581" y="278"/>
                          </a:lnTo>
                          <a:lnTo>
                            <a:pt x="568" y="281"/>
                          </a:lnTo>
                          <a:lnTo>
                            <a:pt x="547" y="289"/>
                          </a:lnTo>
                          <a:lnTo>
                            <a:pt x="522" y="283"/>
                          </a:lnTo>
                          <a:lnTo>
                            <a:pt x="509" y="293"/>
                          </a:lnTo>
                          <a:lnTo>
                            <a:pt x="492" y="283"/>
                          </a:lnTo>
                          <a:lnTo>
                            <a:pt x="489" y="263"/>
                          </a:lnTo>
                          <a:lnTo>
                            <a:pt x="490" y="238"/>
                          </a:lnTo>
                          <a:lnTo>
                            <a:pt x="504" y="223"/>
                          </a:lnTo>
                          <a:lnTo>
                            <a:pt x="513" y="210"/>
                          </a:lnTo>
                          <a:lnTo>
                            <a:pt x="502" y="201"/>
                          </a:lnTo>
                          <a:lnTo>
                            <a:pt x="481" y="189"/>
                          </a:lnTo>
                          <a:lnTo>
                            <a:pt x="475" y="172"/>
                          </a:lnTo>
                          <a:lnTo>
                            <a:pt x="477" y="152"/>
                          </a:lnTo>
                          <a:lnTo>
                            <a:pt x="468" y="135"/>
                          </a:lnTo>
                          <a:lnTo>
                            <a:pt x="453" y="139"/>
                          </a:lnTo>
                          <a:lnTo>
                            <a:pt x="423" y="144"/>
                          </a:lnTo>
                          <a:lnTo>
                            <a:pt x="400" y="146"/>
                          </a:lnTo>
                          <a:lnTo>
                            <a:pt x="381" y="137"/>
                          </a:lnTo>
                          <a:lnTo>
                            <a:pt x="366" y="129"/>
                          </a:lnTo>
                          <a:lnTo>
                            <a:pt x="357" y="112"/>
                          </a:lnTo>
                          <a:lnTo>
                            <a:pt x="342" y="97"/>
                          </a:lnTo>
                          <a:lnTo>
                            <a:pt x="327" y="77"/>
                          </a:lnTo>
                          <a:lnTo>
                            <a:pt x="316" y="58"/>
                          </a:lnTo>
                          <a:lnTo>
                            <a:pt x="297" y="43"/>
                          </a:lnTo>
                          <a:lnTo>
                            <a:pt x="280" y="24"/>
                          </a:lnTo>
                          <a:lnTo>
                            <a:pt x="270" y="7"/>
                          </a:lnTo>
                          <a:lnTo>
                            <a:pt x="248" y="11"/>
                          </a:lnTo>
                          <a:close/>
                        </a:path>
                      </a:pathLst>
                    </a:custGeom>
                    <a:grpFill/>
                    <a:ln w="317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6737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O" sz="2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4" name="Freeform 63">
                      <a:extLst>
                        <a:ext uri="{FF2B5EF4-FFF2-40B4-BE49-F238E27FC236}">
                          <a16:creationId xmlns:a16="http://schemas.microsoft.com/office/drawing/2014/main" id="{A04C586C-280B-4F20-96DD-E6E7A4C54FA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961644" y="4602919"/>
                      <a:ext cx="972691" cy="547471"/>
                    </a:xfrm>
                    <a:custGeom>
                      <a:avLst/>
                      <a:gdLst>
                        <a:gd name="T0" fmla="*/ 57 w 960"/>
                        <a:gd name="T1" fmla="*/ 322 h 545"/>
                        <a:gd name="T2" fmla="*/ 100 w 960"/>
                        <a:gd name="T3" fmla="*/ 333 h 545"/>
                        <a:gd name="T4" fmla="*/ 138 w 960"/>
                        <a:gd name="T5" fmla="*/ 323 h 545"/>
                        <a:gd name="T6" fmla="*/ 181 w 960"/>
                        <a:gd name="T7" fmla="*/ 333 h 545"/>
                        <a:gd name="T8" fmla="*/ 217 w 960"/>
                        <a:gd name="T9" fmla="*/ 290 h 545"/>
                        <a:gd name="T10" fmla="*/ 243 w 960"/>
                        <a:gd name="T11" fmla="*/ 276 h 545"/>
                        <a:gd name="T12" fmla="*/ 286 w 960"/>
                        <a:gd name="T13" fmla="*/ 291 h 545"/>
                        <a:gd name="T14" fmla="*/ 326 w 960"/>
                        <a:gd name="T15" fmla="*/ 323 h 545"/>
                        <a:gd name="T16" fmla="*/ 371 w 960"/>
                        <a:gd name="T17" fmla="*/ 361 h 545"/>
                        <a:gd name="T18" fmla="*/ 467 w 960"/>
                        <a:gd name="T19" fmla="*/ 400 h 545"/>
                        <a:gd name="T20" fmla="*/ 516 w 960"/>
                        <a:gd name="T21" fmla="*/ 412 h 545"/>
                        <a:gd name="T22" fmla="*/ 572 w 960"/>
                        <a:gd name="T23" fmla="*/ 408 h 545"/>
                        <a:gd name="T24" fmla="*/ 608 w 960"/>
                        <a:gd name="T25" fmla="*/ 415 h 545"/>
                        <a:gd name="T26" fmla="*/ 651 w 960"/>
                        <a:gd name="T27" fmla="*/ 447 h 545"/>
                        <a:gd name="T28" fmla="*/ 698 w 960"/>
                        <a:gd name="T29" fmla="*/ 449 h 545"/>
                        <a:gd name="T30" fmla="*/ 730 w 960"/>
                        <a:gd name="T31" fmla="*/ 492 h 545"/>
                        <a:gd name="T32" fmla="*/ 770 w 960"/>
                        <a:gd name="T33" fmla="*/ 519 h 545"/>
                        <a:gd name="T34" fmla="*/ 811 w 960"/>
                        <a:gd name="T35" fmla="*/ 545 h 545"/>
                        <a:gd name="T36" fmla="*/ 914 w 960"/>
                        <a:gd name="T37" fmla="*/ 477 h 545"/>
                        <a:gd name="T38" fmla="*/ 881 w 960"/>
                        <a:gd name="T39" fmla="*/ 451 h 545"/>
                        <a:gd name="T40" fmla="*/ 847 w 960"/>
                        <a:gd name="T41" fmla="*/ 451 h 545"/>
                        <a:gd name="T42" fmla="*/ 813 w 960"/>
                        <a:gd name="T43" fmla="*/ 417 h 545"/>
                        <a:gd name="T44" fmla="*/ 777 w 960"/>
                        <a:gd name="T45" fmla="*/ 425 h 545"/>
                        <a:gd name="T46" fmla="*/ 745 w 960"/>
                        <a:gd name="T47" fmla="*/ 419 h 545"/>
                        <a:gd name="T48" fmla="*/ 726 w 960"/>
                        <a:gd name="T49" fmla="*/ 393 h 545"/>
                        <a:gd name="T50" fmla="*/ 719 w 960"/>
                        <a:gd name="T51" fmla="*/ 363 h 545"/>
                        <a:gd name="T52" fmla="*/ 689 w 960"/>
                        <a:gd name="T53" fmla="*/ 327 h 545"/>
                        <a:gd name="T54" fmla="*/ 632 w 960"/>
                        <a:gd name="T55" fmla="*/ 325 h 545"/>
                        <a:gd name="T56" fmla="*/ 627 w 960"/>
                        <a:gd name="T57" fmla="*/ 284 h 545"/>
                        <a:gd name="T58" fmla="*/ 598 w 960"/>
                        <a:gd name="T59" fmla="*/ 258 h 545"/>
                        <a:gd name="T60" fmla="*/ 567 w 960"/>
                        <a:gd name="T61" fmla="*/ 252 h 545"/>
                        <a:gd name="T62" fmla="*/ 559 w 960"/>
                        <a:gd name="T63" fmla="*/ 222 h 545"/>
                        <a:gd name="T64" fmla="*/ 550 w 960"/>
                        <a:gd name="T65" fmla="*/ 192 h 545"/>
                        <a:gd name="T66" fmla="*/ 493 w 960"/>
                        <a:gd name="T67" fmla="*/ 183 h 545"/>
                        <a:gd name="T68" fmla="*/ 454 w 960"/>
                        <a:gd name="T69" fmla="*/ 156 h 545"/>
                        <a:gd name="T70" fmla="*/ 410 w 960"/>
                        <a:gd name="T71" fmla="*/ 153 h 545"/>
                        <a:gd name="T72" fmla="*/ 367 w 960"/>
                        <a:gd name="T73" fmla="*/ 149 h 545"/>
                        <a:gd name="T74" fmla="*/ 346 w 960"/>
                        <a:gd name="T75" fmla="*/ 107 h 545"/>
                        <a:gd name="T76" fmla="*/ 301 w 960"/>
                        <a:gd name="T77" fmla="*/ 100 h 545"/>
                        <a:gd name="T78" fmla="*/ 275 w 960"/>
                        <a:gd name="T79" fmla="*/ 115 h 545"/>
                        <a:gd name="T80" fmla="*/ 232 w 960"/>
                        <a:gd name="T81" fmla="*/ 126 h 545"/>
                        <a:gd name="T82" fmla="*/ 194 w 960"/>
                        <a:gd name="T83" fmla="*/ 121 h 545"/>
                        <a:gd name="T84" fmla="*/ 160 w 960"/>
                        <a:gd name="T85" fmla="*/ 83 h 545"/>
                        <a:gd name="T86" fmla="*/ 153 w 960"/>
                        <a:gd name="T87" fmla="*/ 10 h 545"/>
                        <a:gd name="T88" fmla="*/ 110 w 960"/>
                        <a:gd name="T89" fmla="*/ 23 h 545"/>
                        <a:gd name="T90" fmla="*/ 64 w 960"/>
                        <a:gd name="T91" fmla="*/ 45 h 545"/>
                        <a:gd name="T92" fmla="*/ 12 w 960"/>
                        <a:gd name="T93" fmla="*/ 64 h 545"/>
                        <a:gd name="T94" fmla="*/ 14 w 960"/>
                        <a:gd name="T95" fmla="*/ 134 h 545"/>
                        <a:gd name="T96" fmla="*/ 25 w 960"/>
                        <a:gd name="T97" fmla="*/ 175 h 545"/>
                        <a:gd name="T98" fmla="*/ 32 w 960"/>
                        <a:gd name="T99" fmla="*/ 220 h 545"/>
                        <a:gd name="T100" fmla="*/ 12 w 960"/>
                        <a:gd name="T101" fmla="*/ 239 h 545"/>
                        <a:gd name="T102" fmla="*/ 19 w 960"/>
                        <a:gd name="T103" fmla="*/ 291 h 54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</a:cxnLst>
                      <a:rect l="0" t="0" r="r" b="b"/>
                      <a:pathLst>
                        <a:path w="960" h="545">
                          <a:moveTo>
                            <a:pt x="25" y="316"/>
                          </a:moveTo>
                          <a:lnTo>
                            <a:pt x="40" y="318"/>
                          </a:lnTo>
                          <a:lnTo>
                            <a:pt x="57" y="322"/>
                          </a:lnTo>
                          <a:lnTo>
                            <a:pt x="70" y="331"/>
                          </a:lnTo>
                          <a:lnTo>
                            <a:pt x="83" y="333"/>
                          </a:lnTo>
                          <a:lnTo>
                            <a:pt x="100" y="333"/>
                          </a:lnTo>
                          <a:lnTo>
                            <a:pt x="117" y="338"/>
                          </a:lnTo>
                          <a:lnTo>
                            <a:pt x="115" y="323"/>
                          </a:lnTo>
                          <a:lnTo>
                            <a:pt x="138" y="323"/>
                          </a:lnTo>
                          <a:lnTo>
                            <a:pt x="153" y="329"/>
                          </a:lnTo>
                          <a:lnTo>
                            <a:pt x="166" y="342"/>
                          </a:lnTo>
                          <a:lnTo>
                            <a:pt x="181" y="333"/>
                          </a:lnTo>
                          <a:lnTo>
                            <a:pt x="196" y="333"/>
                          </a:lnTo>
                          <a:lnTo>
                            <a:pt x="215" y="331"/>
                          </a:lnTo>
                          <a:lnTo>
                            <a:pt x="217" y="290"/>
                          </a:lnTo>
                          <a:lnTo>
                            <a:pt x="232" y="291"/>
                          </a:lnTo>
                          <a:lnTo>
                            <a:pt x="232" y="282"/>
                          </a:lnTo>
                          <a:lnTo>
                            <a:pt x="243" y="276"/>
                          </a:lnTo>
                          <a:lnTo>
                            <a:pt x="262" y="286"/>
                          </a:lnTo>
                          <a:lnTo>
                            <a:pt x="277" y="293"/>
                          </a:lnTo>
                          <a:lnTo>
                            <a:pt x="286" y="291"/>
                          </a:lnTo>
                          <a:lnTo>
                            <a:pt x="299" y="305"/>
                          </a:lnTo>
                          <a:lnTo>
                            <a:pt x="314" y="308"/>
                          </a:lnTo>
                          <a:lnTo>
                            <a:pt x="326" y="323"/>
                          </a:lnTo>
                          <a:lnTo>
                            <a:pt x="339" y="335"/>
                          </a:lnTo>
                          <a:lnTo>
                            <a:pt x="350" y="352"/>
                          </a:lnTo>
                          <a:lnTo>
                            <a:pt x="371" y="361"/>
                          </a:lnTo>
                          <a:lnTo>
                            <a:pt x="405" y="382"/>
                          </a:lnTo>
                          <a:lnTo>
                            <a:pt x="444" y="378"/>
                          </a:lnTo>
                          <a:lnTo>
                            <a:pt x="467" y="400"/>
                          </a:lnTo>
                          <a:lnTo>
                            <a:pt x="482" y="402"/>
                          </a:lnTo>
                          <a:lnTo>
                            <a:pt x="503" y="414"/>
                          </a:lnTo>
                          <a:lnTo>
                            <a:pt x="516" y="412"/>
                          </a:lnTo>
                          <a:lnTo>
                            <a:pt x="531" y="419"/>
                          </a:lnTo>
                          <a:lnTo>
                            <a:pt x="550" y="421"/>
                          </a:lnTo>
                          <a:lnTo>
                            <a:pt x="572" y="408"/>
                          </a:lnTo>
                          <a:lnTo>
                            <a:pt x="585" y="415"/>
                          </a:lnTo>
                          <a:lnTo>
                            <a:pt x="597" y="417"/>
                          </a:lnTo>
                          <a:lnTo>
                            <a:pt x="608" y="415"/>
                          </a:lnTo>
                          <a:lnTo>
                            <a:pt x="625" y="430"/>
                          </a:lnTo>
                          <a:lnTo>
                            <a:pt x="636" y="444"/>
                          </a:lnTo>
                          <a:lnTo>
                            <a:pt x="651" y="447"/>
                          </a:lnTo>
                          <a:lnTo>
                            <a:pt x="670" y="455"/>
                          </a:lnTo>
                          <a:lnTo>
                            <a:pt x="685" y="436"/>
                          </a:lnTo>
                          <a:lnTo>
                            <a:pt x="698" y="449"/>
                          </a:lnTo>
                          <a:lnTo>
                            <a:pt x="708" y="472"/>
                          </a:lnTo>
                          <a:lnTo>
                            <a:pt x="715" y="483"/>
                          </a:lnTo>
                          <a:lnTo>
                            <a:pt x="730" y="492"/>
                          </a:lnTo>
                          <a:lnTo>
                            <a:pt x="743" y="494"/>
                          </a:lnTo>
                          <a:lnTo>
                            <a:pt x="758" y="506"/>
                          </a:lnTo>
                          <a:lnTo>
                            <a:pt x="770" y="519"/>
                          </a:lnTo>
                          <a:lnTo>
                            <a:pt x="785" y="524"/>
                          </a:lnTo>
                          <a:lnTo>
                            <a:pt x="802" y="530"/>
                          </a:lnTo>
                          <a:lnTo>
                            <a:pt x="811" y="545"/>
                          </a:lnTo>
                          <a:lnTo>
                            <a:pt x="960" y="492"/>
                          </a:lnTo>
                          <a:lnTo>
                            <a:pt x="933" y="485"/>
                          </a:lnTo>
                          <a:lnTo>
                            <a:pt x="914" y="477"/>
                          </a:lnTo>
                          <a:lnTo>
                            <a:pt x="903" y="466"/>
                          </a:lnTo>
                          <a:lnTo>
                            <a:pt x="896" y="461"/>
                          </a:lnTo>
                          <a:lnTo>
                            <a:pt x="881" y="451"/>
                          </a:lnTo>
                          <a:lnTo>
                            <a:pt x="869" y="461"/>
                          </a:lnTo>
                          <a:lnTo>
                            <a:pt x="862" y="447"/>
                          </a:lnTo>
                          <a:lnTo>
                            <a:pt x="847" y="451"/>
                          </a:lnTo>
                          <a:lnTo>
                            <a:pt x="832" y="440"/>
                          </a:lnTo>
                          <a:lnTo>
                            <a:pt x="839" y="430"/>
                          </a:lnTo>
                          <a:lnTo>
                            <a:pt x="813" y="417"/>
                          </a:lnTo>
                          <a:lnTo>
                            <a:pt x="798" y="419"/>
                          </a:lnTo>
                          <a:lnTo>
                            <a:pt x="790" y="414"/>
                          </a:lnTo>
                          <a:lnTo>
                            <a:pt x="777" y="425"/>
                          </a:lnTo>
                          <a:lnTo>
                            <a:pt x="770" y="417"/>
                          </a:lnTo>
                          <a:lnTo>
                            <a:pt x="755" y="429"/>
                          </a:lnTo>
                          <a:lnTo>
                            <a:pt x="745" y="419"/>
                          </a:lnTo>
                          <a:lnTo>
                            <a:pt x="740" y="406"/>
                          </a:lnTo>
                          <a:lnTo>
                            <a:pt x="724" y="406"/>
                          </a:lnTo>
                          <a:lnTo>
                            <a:pt x="726" y="393"/>
                          </a:lnTo>
                          <a:lnTo>
                            <a:pt x="715" y="382"/>
                          </a:lnTo>
                          <a:lnTo>
                            <a:pt x="713" y="368"/>
                          </a:lnTo>
                          <a:lnTo>
                            <a:pt x="719" y="363"/>
                          </a:lnTo>
                          <a:lnTo>
                            <a:pt x="719" y="344"/>
                          </a:lnTo>
                          <a:lnTo>
                            <a:pt x="706" y="333"/>
                          </a:lnTo>
                          <a:lnTo>
                            <a:pt x="689" y="327"/>
                          </a:lnTo>
                          <a:lnTo>
                            <a:pt x="666" y="329"/>
                          </a:lnTo>
                          <a:lnTo>
                            <a:pt x="645" y="318"/>
                          </a:lnTo>
                          <a:lnTo>
                            <a:pt x="632" y="325"/>
                          </a:lnTo>
                          <a:lnTo>
                            <a:pt x="625" y="314"/>
                          </a:lnTo>
                          <a:lnTo>
                            <a:pt x="621" y="297"/>
                          </a:lnTo>
                          <a:lnTo>
                            <a:pt x="627" y="284"/>
                          </a:lnTo>
                          <a:lnTo>
                            <a:pt x="623" y="267"/>
                          </a:lnTo>
                          <a:lnTo>
                            <a:pt x="610" y="252"/>
                          </a:lnTo>
                          <a:lnTo>
                            <a:pt x="598" y="258"/>
                          </a:lnTo>
                          <a:lnTo>
                            <a:pt x="593" y="245"/>
                          </a:lnTo>
                          <a:lnTo>
                            <a:pt x="583" y="248"/>
                          </a:lnTo>
                          <a:lnTo>
                            <a:pt x="567" y="252"/>
                          </a:lnTo>
                          <a:lnTo>
                            <a:pt x="551" y="246"/>
                          </a:lnTo>
                          <a:lnTo>
                            <a:pt x="553" y="235"/>
                          </a:lnTo>
                          <a:lnTo>
                            <a:pt x="559" y="222"/>
                          </a:lnTo>
                          <a:lnTo>
                            <a:pt x="553" y="211"/>
                          </a:lnTo>
                          <a:lnTo>
                            <a:pt x="540" y="205"/>
                          </a:lnTo>
                          <a:lnTo>
                            <a:pt x="550" y="192"/>
                          </a:lnTo>
                          <a:lnTo>
                            <a:pt x="521" y="175"/>
                          </a:lnTo>
                          <a:lnTo>
                            <a:pt x="508" y="177"/>
                          </a:lnTo>
                          <a:lnTo>
                            <a:pt x="493" y="183"/>
                          </a:lnTo>
                          <a:lnTo>
                            <a:pt x="480" y="169"/>
                          </a:lnTo>
                          <a:lnTo>
                            <a:pt x="463" y="173"/>
                          </a:lnTo>
                          <a:lnTo>
                            <a:pt x="454" y="156"/>
                          </a:lnTo>
                          <a:lnTo>
                            <a:pt x="440" y="160"/>
                          </a:lnTo>
                          <a:lnTo>
                            <a:pt x="427" y="149"/>
                          </a:lnTo>
                          <a:lnTo>
                            <a:pt x="410" y="153"/>
                          </a:lnTo>
                          <a:lnTo>
                            <a:pt x="392" y="158"/>
                          </a:lnTo>
                          <a:lnTo>
                            <a:pt x="382" y="141"/>
                          </a:lnTo>
                          <a:lnTo>
                            <a:pt x="367" y="149"/>
                          </a:lnTo>
                          <a:lnTo>
                            <a:pt x="356" y="132"/>
                          </a:lnTo>
                          <a:lnTo>
                            <a:pt x="346" y="122"/>
                          </a:lnTo>
                          <a:lnTo>
                            <a:pt x="346" y="107"/>
                          </a:lnTo>
                          <a:lnTo>
                            <a:pt x="331" y="98"/>
                          </a:lnTo>
                          <a:lnTo>
                            <a:pt x="318" y="102"/>
                          </a:lnTo>
                          <a:lnTo>
                            <a:pt x="301" y="100"/>
                          </a:lnTo>
                          <a:lnTo>
                            <a:pt x="299" y="111"/>
                          </a:lnTo>
                          <a:lnTo>
                            <a:pt x="286" y="117"/>
                          </a:lnTo>
                          <a:lnTo>
                            <a:pt x="275" y="115"/>
                          </a:lnTo>
                          <a:lnTo>
                            <a:pt x="264" y="121"/>
                          </a:lnTo>
                          <a:lnTo>
                            <a:pt x="254" y="124"/>
                          </a:lnTo>
                          <a:lnTo>
                            <a:pt x="232" y="126"/>
                          </a:lnTo>
                          <a:lnTo>
                            <a:pt x="222" y="115"/>
                          </a:lnTo>
                          <a:lnTo>
                            <a:pt x="213" y="122"/>
                          </a:lnTo>
                          <a:lnTo>
                            <a:pt x="194" y="121"/>
                          </a:lnTo>
                          <a:lnTo>
                            <a:pt x="177" y="109"/>
                          </a:lnTo>
                          <a:lnTo>
                            <a:pt x="162" y="104"/>
                          </a:lnTo>
                          <a:lnTo>
                            <a:pt x="160" y="83"/>
                          </a:lnTo>
                          <a:lnTo>
                            <a:pt x="160" y="59"/>
                          </a:lnTo>
                          <a:lnTo>
                            <a:pt x="160" y="30"/>
                          </a:lnTo>
                          <a:lnTo>
                            <a:pt x="153" y="10"/>
                          </a:lnTo>
                          <a:lnTo>
                            <a:pt x="130" y="0"/>
                          </a:lnTo>
                          <a:lnTo>
                            <a:pt x="113" y="6"/>
                          </a:lnTo>
                          <a:lnTo>
                            <a:pt x="110" y="23"/>
                          </a:lnTo>
                          <a:lnTo>
                            <a:pt x="102" y="34"/>
                          </a:lnTo>
                          <a:lnTo>
                            <a:pt x="81" y="40"/>
                          </a:lnTo>
                          <a:lnTo>
                            <a:pt x="64" y="45"/>
                          </a:lnTo>
                          <a:lnTo>
                            <a:pt x="46" y="47"/>
                          </a:lnTo>
                          <a:lnTo>
                            <a:pt x="25" y="53"/>
                          </a:lnTo>
                          <a:lnTo>
                            <a:pt x="12" y="64"/>
                          </a:lnTo>
                          <a:lnTo>
                            <a:pt x="10" y="87"/>
                          </a:lnTo>
                          <a:lnTo>
                            <a:pt x="10" y="111"/>
                          </a:lnTo>
                          <a:lnTo>
                            <a:pt x="14" y="134"/>
                          </a:lnTo>
                          <a:lnTo>
                            <a:pt x="21" y="151"/>
                          </a:lnTo>
                          <a:lnTo>
                            <a:pt x="29" y="158"/>
                          </a:lnTo>
                          <a:lnTo>
                            <a:pt x="25" y="175"/>
                          </a:lnTo>
                          <a:lnTo>
                            <a:pt x="31" y="196"/>
                          </a:lnTo>
                          <a:lnTo>
                            <a:pt x="36" y="207"/>
                          </a:lnTo>
                          <a:lnTo>
                            <a:pt x="32" y="220"/>
                          </a:lnTo>
                          <a:lnTo>
                            <a:pt x="14" y="222"/>
                          </a:lnTo>
                          <a:lnTo>
                            <a:pt x="0" y="228"/>
                          </a:lnTo>
                          <a:lnTo>
                            <a:pt x="12" y="239"/>
                          </a:lnTo>
                          <a:lnTo>
                            <a:pt x="12" y="260"/>
                          </a:lnTo>
                          <a:lnTo>
                            <a:pt x="19" y="275"/>
                          </a:lnTo>
                          <a:lnTo>
                            <a:pt x="19" y="291"/>
                          </a:lnTo>
                          <a:lnTo>
                            <a:pt x="15" y="303"/>
                          </a:lnTo>
                          <a:lnTo>
                            <a:pt x="25" y="316"/>
                          </a:lnTo>
                          <a:close/>
                        </a:path>
                      </a:pathLst>
                    </a:custGeom>
                    <a:grpFill/>
                    <a:ln w="317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s-CO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45" name="Freeform 64">
                      <a:extLst>
                        <a:ext uri="{FF2B5EF4-FFF2-40B4-BE49-F238E27FC236}">
                          <a16:creationId xmlns:a16="http://schemas.microsoft.com/office/drawing/2014/main" id="{A1592F39-11A0-4508-B3FB-8810D43E0B6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201778" y="4148871"/>
                      <a:ext cx="1471194" cy="1018596"/>
                    </a:xfrm>
                    <a:custGeom>
                      <a:avLst/>
                      <a:gdLst>
                        <a:gd name="T0" fmla="*/ 807 w 1452"/>
                        <a:gd name="T1" fmla="*/ 958 h 1014"/>
                        <a:gd name="T2" fmla="*/ 852 w 1452"/>
                        <a:gd name="T3" fmla="*/ 976 h 1014"/>
                        <a:gd name="T4" fmla="*/ 924 w 1452"/>
                        <a:gd name="T5" fmla="*/ 999 h 1014"/>
                        <a:gd name="T6" fmla="*/ 982 w 1452"/>
                        <a:gd name="T7" fmla="*/ 976 h 1014"/>
                        <a:gd name="T8" fmla="*/ 1039 w 1452"/>
                        <a:gd name="T9" fmla="*/ 980 h 1014"/>
                        <a:gd name="T10" fmla="*/ 1106 w 1452"/>
                        <a:gd name="T11" fmla="*/ 1014 h 1014"/>
                        <a:gd name="T12" fmla="*/ 1153 w 1452"/>
                        <a:gd name="T13" fmla="*/ 990 h 1014"/>
                        <a:gd name="T14" fmla="*/ 1208 w 1452"/>
                        <a:gd name="T15" fmla="*/ 958 h 1014"/>
                        <a:gd name="T16" fmla="*/ 1249 w 1452"/>
                        <a:gd name="T17" fmla="*/ 905 h 1014"/>
                        <a:gd name="T18" fmla="*/ 1304 w 1452"/>
                        <a:gd name="T19" fmla="*/ 888 h 1014"/>
                        <a:gd name="T20" fmla="*/ 1351 w 1452"/>
                        <a:gd name="T21" fmla="*/ 834 h 1014"/>
                        <a:gd name="T22" fmla="*/ 1400 w 1452"/>
                        <a:gd name="T23" fmla="*/ 796 h 1014"/>
                        <a:gd name="T24" fmla="*/ 1445 w 1452"/>
                        <a:gd name="T25" fmla="*/ 759 h 1014"/>
                        <a:gd name="T26" fmla="*/ 1400 w 1452"/>
                        <a:gd name="T27" fmla="*/ 762 h 1014"/>
                        <a:gd name="T28" fmla="*/ 1356 w 1452"/>
                        <a:gd name="T29" fmla="*/ 745 h 1014"/>
                        <a:gd name="T30" fmla="*/ 1319 w 1452"/>
                        <a:gd name="T31" fmla="*/ 708 h 1014"/>
                        <a:gd name="T32" fmla="*/ 1281 w 1452"/>
                        <a:gd name="T33" fmla="*/ 683 h 1014"/>
                        <a:gd name="T34" fmla="*/ 1253 w 1452"/>
                        <a:gd name="T35" fmla="*/ 646 h 1014"/>
                        <a:gd name="T36" fmla="*/ 1215 w 1452"/>
                        <a:gd name="T37" fmla="*/ 606 h 1014"/>
                        <a:gd name="T38" fmla="*/ 1174 w 1452"/>
                        <a:gd name="T39" fmla="*/ 595 h 1014"/>
                        <a:gd name="T40" fmla="*/ 1144 w 1452"/>
                        <a:gd name="T41" fmla="*/ 554 h 1014"/>
                        <a:gd name="T42" fmla="*/ 1101 w 1452"/>
                        <a:gd name="T43" fmla="*/ 514 h 1014"/>
                        <a:gd name="T44" fmla="*/ 1029 w 1452"/>
                        <a:gd name="T45" fmla="*/ 496 h 1014"/>
                        <a:gd name="T46" fmla="*/ 997 w 1452"/>
                        <a:gd name="T47" fmla="*/ 516 h 1014"/>
                        <a:gd name="T48" fmla="*/ 961 w 1452"/>
                        <a:gd name="T49" fmla="*/ 556 h 1014"/>
                        <a:gd name="T50" fmla="*/ 899 w 1452"/>
                        <a:gd name="T51" fmla="*/ 539 h 1014"/>
                        <a:gd name="T52" fmla="*/ 835 w 1452"/>
                        <a:gd name="T53" fmla="*/ 488 h 1014"/>
                        <a:gd name="T54" fmla="*/ 809 w 1452"/>
                        <a:gd name="T55" fmla="*/ 436 h 1014"/>
                        <a:gd name="T56" fmla="*/ 770 w 1452"/>
                        <a:gd name="T57" fmla="*/ 394 h 1014"/>
                        <a:gd name="T58" fmla="*/ 674 w 1452"/>
                        <a:gd name="T59" fmla="*/ 379 h 1014"/>
                        <a:gd name="T60" fmla="*/ 600 w 1452"/>
                        <a:gd name="T61" fmla="*/ 328 h 1014"/>
                        <a:gd name="T62" fmla="*/ 512 w 1452"/>
                        <a:gd name="T63" fmla="*/ 308 h 1014"/>
                        <a:gd name="T64" fmla="*/ 478 w 1452"/>
                        <a:gd name="T65" fmla="*/ 218 h 1014"/>
                        <a:gd name="T66" fmla="*/ 452 w 1452"/>
                        <a:gd name="T67" fmla="*/ 118 h 1014"/>
                        <a:gd name="T68" fmla="*/ 459 w 1452"/>
                        <a:gd name="T69" fmla="*/ 26 h 1014"/>
                        <a:gd name="T70" fmla="*/ 367 w 1452"/>
                        <a:gd name="T71" fmla="*/ 17 h 1014"/>
                        <a:gd name="T72" fmla="*/ 363 w 1452"/>
                        <a:gd name="T73" fmla="*/ 79 h 1014"/>
                        <a:gd name="T74" fmla="*/ 307 w 1452"/>
                        <a:gd name="T75" fmla="*/ 118 h 1014"/>
                        <a:gd name="T76" fmla="*/ 271 w 1452"/>
                        <a:gd name="T77" fmla="*/ 174 h 1014"/>
                        <a:gd name="T78" fmla="*/ 217 w 1452"/>
                        <a:gd name="T79" fmla="*/ 240 h 1014"/>
                        <a:gd name="T80" fmla="*/ 164 w 1452"/>
                        <a:gd name="T81" fmla="*/ 310 h 1014"/>
                        <a:gd name="T82" fmla="*/ 119 w 1452"/>
                        <a:gd name="T83" fmla="*/ 374 h 1014"/>
                        <a:gd name="T84" fmla="*/ 51 w 1452"/>
                        <a:gd name="T85" fmla="*/ 415 h 1014"/>
                        <a:gd name="T86" fmla="*/ 17 w 1452"/>
                        <a:gd name="T87" fmla="*/ 454 h 1014"/>
                        <a:gd name="T88" fmla="*/ 49 w 1452"/>
                        <a:gd name="T89" fmla="*/ 537 h 1014"/>
                        <a:gd name="T90" fmla="*/ 109 w 1452"/>
                        <a:gd name="T91" fmla="*/ 559 h 1014"/>
                        <a:gd name="T92" fmla="*/ 145 w 1452"/>
                        <a:gd name="T93" fmla="*/ 593 h 1014"/>
                        <a:gd name="T94" fmla="*/ 203 w 1452"/>
                        <a:gd name="T95" fmla="*/ 612 h 1014"/>
                        <a:gd name="T96" fmla="*/ 256 w 1452"/>
                        <a:gd name="T97" fmla="*/ 635 h 1014"/>
                        <a:gd name="T98" fmla="*/ 303 w 1452"/>
                        <a:gd name="T99" fmla="*/ 657 h 1014"/>
                        <a:gd name="T100" fmla="*/ 314 w 1452"/>
                        <a:gd name="T101" fmla="*/ 698 h 1014"/>
                        <a:gd name="T102" fmla="*/ 361 w 1452"/>
                        <a:gd name="T103" fmla="*/ 710 h 1014"/>
                        <a:gd name="T104" fmla="*/ 384 w 1452"/>
                        <a:gd name="T105" fmla="*/ 749 h 1014"/>
                        <a:gd name="T106" fmla="*/ 429 w 1452"/>
                        <a:gd name="T107" fmla="*/ 781 h 1014"/>
                        <a:gd name="T108" fmla="*/ 482 w 1452"/>
                        <a:gd name="T109" fmla="*/ 815 h 1014"/>
                        <a:gd name="T110" fmla="*/ 487 w 1452"/>
                        <a:gd name="T111" fmla="*/ 858 h 1014"/>
                        <a:gd name="T112" fmla="*/ 533 w 1452"/>
                        <a:gd name="T113" fmla="*/ 869 h 1014"/>
                        <a:gd name="T114" fmla="*/ 576 w 1452"/>
                        <a:gd name="T115" fmla="*/ 869 h 1014"/>
                        <a:gd name="T116" fmla="*/ 625 w 1452"/>
                        <a:gd name="T117" fmla="*/ 899 h 1014"/>
                        <a:gd name="T118" fmla="*/ 666 w 1452"/>
                        <a:gd name="T119" fmla="*/ 918 h 1014"/>
                        <a:gd name="T120" fmla="*/ 743 w 1452"/>
                        <a:gd name="T121" fmla="*/ 950 h 101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</a:cxnLst>
                      <a:rect l="0" t="0" r="r" b="b"/>
                      <a:pathLst>
                        <a:path w="1452" h="1014">
                          <a:moveTo>
                            <a:pt x="771" y="946"/>
                          </a:moveTo>
                          <a:lnTo>
                            <a:pt x="786" y="946"/>
                          </a:lnTo>
                          <a:lnTo>
                            <a:pt x="786" y="958"/>
                          </a:lnTo>
                          <a:lnTo>
                            <a:pt x="807" y="958"/>
                          </a:lnTo>
                          <a:lnTo>
                            <a:pt x="809" y="976"/>
                          </a:lnTo>
                          <a:lnTo>
                            <a:pt x="822" y="971"/>
                          </a:lnTo>
                          <a:lnTo>
                            <a:pt x="835" y="980"/>
                          </a:lnTo>
                          <a:lnTo>
                            <a:pt x="852" y="976"/>
                          </a:lnTo>
                          <a:lnTo>
                            <a:pt x="871" y="971"/>
                          </a:lnTo>
                          <a:lnTo>
                            <a:pt x="884" y="978"/>
                          </a:lnTo>
                          <a:lnTo>
                            <a:pt x="901" y="986"/>
                          </a:lnTo>
                          <a:lnTo>
                            <a:pt x="924" y="999"/>
                          </a:lnTo>
                          <a:lnTo>
                            <a:pt x="946" y="995"/>
                          </a:lnTo>
                          <a:lnTo>
                            <a:pt x="956" y="982"/>
                          </a:lnTo>
                          <a:lnTo>
                            <a:pt x="965" y="971"/>
                          </a:lnTo>
                          <a:lnTo>
                            <a:pt x="982" y="976"/>
                          </a:lnTo>
                          <a:lnTo>
                            <a:pt x="997" y="991"/>
                          </a:lnTo>
                          <a:lnTo>
                            <a:pt x="1014" y="997"/>
                          </a:lnTo>
                          <a:lnTo>
                            <a:pt x="1029" y="993"/>
                          </a:lnTo>
                          <a:lnTo>
                            <a:pt x="1039" y="980"/>
                          </a:lnTo>
                          <a:lnTo>
                            <a:pt x="1054" y="984"/>
                          </a:lnTo>
                          <a:lnTo>
                            <a:pt x="1072" y="997"/>
                          </a:lnTo>
                          <a:lnTo>
                            <a:pt x="1089" y="1012"/>
                          </a:lnTo>
                          <a:lnTo>
                            <a:pt x="1106" y="1014"/>
                          </a:lnTo>
                          <a:lnTo>
                            <a:pt x="1117" y="999"/>
                          </a:lnTo>
                          <a:lnTo>
                            <a:pt x="1129" y="980"/>
                          </a:lnTo>
                          <a:lnTo>
                            <a:pt x="1142" y="974"/>
                          </a:lnTo>
                          <a:lnTo>
                            <a:pt x="1153" y="990"/>
                          </a:lnTo>
                          <a:lnTo>
                            <a:pt x="1168" y="995"/>
                          </a:lnTo>
                          <a:lnTo>
                            <a:pt x="1183" y="995"/>
                          </a:lnTo>
                          <a:lnTo>
                            <a:pt x="1198" y="974"/>
                          </a:lnTo>
                          <a:lnTo>
                            <a:pt x="1208" y="958"/>
                          </a:lnTo>
                          <a:lnTo>
                            <a:pt x="1210" y="939"/>
                          </a:lnTo>
                          <a:lnTo>
                            <a:pt x="1217" y="920"/>
                          </a:lnTo>
                          <a:lnTo>
                            <a:pt x="1234" y="911"/>
                          </a:lnTo>
                          <a:lnTo>
                            <a:pt x="1249" y="905"/>
                          </a:lnTo>
                          <a:lnTo>
                            <a:pt x="1253" y="886"/>
                          </a:lnTo>
                          <a:lnTo>
                            <a:pt x="1262" y="877"/>
                          </a:lnTo>
                          <a:lnTo>
                            <a:pt x="1285" y="884"/>
                          </a:lnTo>
                          <a:lnTo>
                            <a:pt x="1304" y="888"/>
                          </a:lnTo>
                          <a:lnTo>
                            <a:pt x="1324" y="881"/>
                          </a:lnTo>
                          <a:lnTo>
                            <a:pt x="1332" y="858"/>
                          </a:lnTo>
                          <a:lnTo>
                            <a:pt x="1338" y="841"/>
                          </a:lnTo>
                          <a:lnTo>
                            <a:pt x="1351" y="834"/>
                          </a:lnTo>
                          <a:lnTo>
                            <a:pt x="1364" y="824"/>
                          </a:lnTo>
                          <a:lnTo>
                            <a:pt x="1371" y="809"/>
                          </a:lnTo>
                          <a:lnTo>
                            <a:pt x="1377" y="802"/>
                          </a:lnTo>
                          <a:lnTo>
                            <a:pt x="1400" y="796"/>
                          </a:lnTo>
                          <a:lnTo>
                            <a:pt x="1432" y="794"/>
                          </a:lnTo>
                          <a:lnTo>
                            <a:pt x="1448" y="787"/>
                          </a:lnTo>
                          <a:lnTo>
                            <a:pt x="1452" y="768"/>
                          </a:lnTo>
                          <a:lnTo>
                            <a:pt x="1445" y="759"/>
                          </a:lnTo>
                          <a:lnTo>
                            <a:pt x="1432" y="755"/>
                          </a:lnTo>
                          <a:lnTo>
                            <a:pt x="1420" y="762"/>
                          </a:lnTo>
                          <a:lnTo>
                            <a:pt x="1413" y="755"/>
                          </a:lnTo>
                          <a:lnTo>
                            <a:pt x="1400" y="762"/>
                          </a:lnTo>
                          <a:lnTo>
                            <a:pt x="1394" y="755"/>
                          </a:lnTo>
                          <a:lnTo>
                            <a:pt x="1381" y="751"/>
                          </a:lnTo>
                          <a:lnTo>
                            <a:pt x="1369" y="751"/>
                          </a:lnTo>
                          <a:lnTo>
                            <a:pt x="1356" y="745"/>
                          </a:lnTo>
                          <a:lnTo>
                            <a:pt x="1345" y="734"/>
                          </a:lnTo>
                          <a:lnTo>
                            <a:pt x="1338" y="723"/>
                          </a:lnTo>
                          <a:lnTo>
                            <a:pt x="1328" y="721"/>
                          </a:lnTo>
                          <a:lnTo>
                            <a:pt x="1319" y="708"/>
                          </a:lnTo>
                          <a:lnTo>
                            <a:pt x="1307" y="712"/>
                          </a:lnTo>
                          <a:lnTo>
                            <a:pt x="1302" y="695"/>
                          </a:lnTo>
                          <a:lnTo>
                            <a:pt x="1294" y="680"/>
                          </a:lnTo>
                          <a:lnTo>
                            <a:pt x="1281" y="683"/>
                          </a:lnTo>
                          <a:lnTo>
                            <a:pt x="1279" y="668"/>
                          </a:lnTo>
                          <a:lnTo>
                            <a:pt x="1272" y="651"/>
                          </a:lnTo>
                          <a:lnTo>
                            <a:pt x="1262" y="655"/>
                          </a:lnTo>
                          <a:lnTo>
                            <a:pt x="1253" y="646"/>
                          </a:lnTo>
                          <a:lnTo>
                            <a:pt x="1251" y="629"/>
                          </a:lnTo>
                          <a:lnTo>
                            <a:pt x="1238" y="627"/>
                          </a:lnTo>
                          <a:lnTo>
                            <a:pt x="1230" y="616"/>
                          </a:lnTo>
                          <a:lnTo>
                            <a:pt x="1215" y="606"/>
                          </a:lnTo>
                          <a:lnTo>
                            <a:pt x="1202" y="610"/>
                          </a:lnTo>
                          <a:lnTo>
                            <a:pt x="1191" y="616"/>
                          </a:lnTo>
                          <a:lnTo>
                            <a:pt x="1185" y="591"/>
                          </a:lnTo>
                          <a:lnTo>
                            <a:pt x="1174" y="595"/>
                          </a:lnTo>
                          <a:lnTo>
                            <a:pt x="1165" y="586"/>
                          </a:lnTo>
                          <a:lnTo>
                            <a:pt x="1165" y="573"/>
                          </a:lnTo>
                          <a:lnTo>
                            <a:pt x="1157" y="558"/>
                          </a:lnTo>
                          <a:lnTo>
                            <a:pt x="1144" y="554"/>
                          </a:lnTo>
                          <a:lnTo>
                            <a:pt x="1136" y="537"/>
                          </a:lnTo>
                          <a:lnTo>
                            <a:pt x="1129" y="520"/>
                          </a:lnTo>
                          <a:lnTo>
                            <a:pt x="1112" y="503"/>
                          </a:lnTo>
                          <a:lnTo>
                            <a:pt x="1101" y="514"/>
                          </a:lnTo>
                          <a:lnTo>
                            <a:pt x="1072" y="497"/>
                          </a:lnTo>
                          <a:lnTo>
                            <a:pt x="1055" y="488"/>
                          </a:lnTo>
                          <a:lnTo>
                            <a:pt x="1040" y="481"/>
                          </a:lnTo>
                          <a:lnTo>
                            <a:pt x="1029" y="496"/>
                          </a:lnTo>
                          <a:lnTo>
                            <a:pt x="1020" y="481"/>
                          </a:lnTo>
                          <a:lnTo>
                            <a:pt x="1008" y="484"/>
                          </a:lnTo>
                          <a:lnTo>
                            <a:pt x="993" y="501"/>
                          </a:lnTo>
                          <a:lnTo>
                            <a:pt x="997" y="516"/>
                          </a:lnTo>
                          <a:lnTo>
                            <a:pt x="990" y="529"/>
                          </a:lnTo>
                          <a:lnTo>
                            <a:pt x="975" y="533"/>
                          </a:lnTo>
                          <a:lnTo>
                            <a:pt x="965" y="543"/>
                          </a:lnTo>
                          <a:lnTo>
                            <a:pt x="961" y="556"/>
                          </a:lnTo>
                          <a:lnTo>
                            <a:pt x="946" y="567"/>
                          </a:lnTo>
                          <a:lnTo>
                            <a:pt x="924" y="561"/>
                          </a:lnTo>
                          <a:lnTo>
                            <a:pt x="913" y="554"/>
                          </a:lnTo>
                          <a:lnTo>
                            <a:pt x="899" y="539"/>
                          </a:lnTo>
                          <a:lnTo>
                            <a:pt x="881" y="529"/>
                          </a:lnTo>
                          <a:lnTo>
                            <a:pt x="867" y="518"/>
                          </a:lnTo>
                          <a:lnTo>
                            <a:pt x="847" y="501"/>
                          </a:lnTo>
                          <a:lnTo>
                            <a:pt x="835" y="488"/>
                          </a:lnTo>
                          <a:lnTo>
                            <a:pt x="835" y="462"/>
                          </a:lnTo>
                          <a:lnTo>
                            <a:pt x="824" y="460"/>
                          </a:lnTo>
                          <a:lnTo>
                            <a:pt x="820" y="443"/>
                          </a:lnTo>
                          <a:lnTo>
                            <a:pt x="809" y="436"/>
                          </a:lnTo>
                          <a:lnTo>
                            <a:pt x="794" y="430"/>
                          </a:lnTo>
                          <a:lnTo>
                            <a:pt x="794" y="417"/>
                          </a:lnTo>
                          <a:lnTo>
                            <a:pt x="785" y="402"/>
                          </a:lnTo>
                          <a:lnTo>
                            <a:pt x="770" y="394"/>
                          </a:lnTo>
                          <a:lnTo>
                            <a:pt x="768" y="364"/>
                          </a:lnTo>
                          <a:lnTo>
                            <a:pt x="730" y="366"/>
                          </a:lnTo>
                          <a:lnTo>
                            <a:pt x="702" y="374"/>
                          </a:lnTo>
                          <a:lnTo>
                            <a:pt x="674" y="379"/>
                          </a:lnTo>
                          <a:lnTo>
                            <a:pt x="653" y="370"/>
                          </a:lnTo>
                          <a:lnTo>
                            <a:pt x="636" y="357"/>
                          </a:lnTo>
                          <a:lnTo>
                            <a:pt x="613" y="347"/>
                          </a:lnTo>
                          <a:lnTo>
                            <a:pt x="600" y="328"/>
                          </a:lnTo>
                          <a:lnTo>
                            <a:pt x="576" y="325"/>
                          </a:lnTo>
                          <a:lnTo>
                            <a:pt x="553" y="319"/>
                          </a:lnTo>
                          <a:lnTo>
                            <a:pt x="531" y="323"/>
                          </a:lnTo>
                          <a:lnTo>
                            <a:pt x="512" y="308"/>
                          </a:lnTo>
                          <a:lnTo>
                            <a:pt x="493" y="289"/>
                          </a:lnTo>
                          <a:lnTo>
                            <a:pt x="486" y="268"/>
                          </a:lnTo>
                          <a:lnTo>
                            <a:pt x="476" y="255"/>
                          </a:lnTo>
                          <a:lnTo>
                            <a:pt x="478" y="218"/>
                          </a:lnTo>
                          <a:lnTo>
                            <a:pt x="471" y="193"/>
                          </a:lnTo>
                          <a:lnTo>
                            <a:pt x="457" y="169"/>
                          </a:lnTo>
                          <a:lnTo>
                            <a:pt x="459" y="143"/>
                          </a:lnTo>
                          <a:lnTo>
                            <a:pt x="452" y="118"/>
                          </a:lnTo>
                          <a:lnTo>
                            <a:pt x="465" y="99"/>
                          </a:lnTo>
                          <a:lnTo>
                            <a:pt x="478" y="73"/>
                          </a:lnTo>
                          <a:lnTo>
                            <a:pt x="474" y="41"/>
                          </a:lnTo>
                          <a:lnTo>
                            <a:pt x="459" y="26"/>
                          </a:lnTo>
                          <a:lnTo>
                            <a:pt x="429" y="11"/>
                          </a:lnTo>
                          <a:lnTo>
                            <a:pt x="405" y="0"/>
                          </a:lnTo>
                          <a:lnTo>
                            <a:pt x="378" y="2"/>
                          </a:lnTo>
                          <a:lnTo>
                            <a:pt x="367" y="17"/>
                          </a:lnTo>
                          <a:lnTo>
                            <a:pt x="348" y="37"/>
                          </a:lnTo>
                          <a:lnTo>
                            <a:pt x="341" y="52"/>
                          </a:lnTo>
                          <a:lnTo>
                            <a:pt x="352" y="66"/>
                          </a:lnTo>
                          <a:lnTo>
                            <a:pt x="363" y="79"/>
                          </a:lnTo>
                          <a:lnTo>
                            <a:pt x="360" y="92"/>
                          </a:lnTo>
                          <a:lnTo>
                            <a:pt x="341" y="111"/>
                          </a:lnTo>
                          <a:lnTo>
                            <a:pt x="318" y="126"/>
                          </a:lnTo>
                          <a:lnTo>
                            <a:pt x="307" y="118"/>
                          </a:lnTo>
                          <a:lnTo>
                            <a:pt x="292" y="114"/>
                          </a:lnTo>
                          <a:lnTo>
                            <a:pt x="284" y="128"/>
                          </a:lnTo>
                          <a:lnTo>
                            <a:pt x="281" y="150"/>
                          </a:lnTo>
                          <a:lnTo>
                            <a:pt x="271" y="174"/>
                          </a:lnTo>
                          <a:lnTo>
                            <a:pt x="254" y="195"/>
                          </a:lnTo>
                          <a:lnTo>
                            <a:pt x="241" y="203"/>
                          </a:lnTo>
                          <a:lnTo>
                            <a:pt x="234" y="221"/>
                          </a:lnTo>
                          <a:lnTo>
                            <a:pt x="217" y="240"/>
                          </a:lnTo>
                          <a:lnTo>
                            <a:pt x="205" y="259"/>
                          </a:lnTo>
                          <a:lnTo>
                            <a:pt x="200" y="280"/>
                          </a:lnTo>
                          <a:lnTo>
                            <a:pt x="175" y="293"/>
                          </a:lnTo>
                          <a:lnTo>
                            <a:pt x="164" y="310"/>
                          </a:lnTo>
                          <a:lnTo>
                            <a:pt x="147" y="325"/>
                          </a:lnTo>
                          <a:lnTo>
                            <a:pt x="136" y="340"/>
                          </a:lnTo>
                          <a:lnTo>
                            <a:pt x="130" y="360"/>
                          </a:lnTo>
                          <a:lnTo>
                            <a:pt x="119" y="374"/>
                          </a:lnTo>
                          <a:lnTo>
                            <a:pt x="98" y="394"/>
                          </a:lnTo>
                          <a:lnTo>
                            <a:pt x="83" y="413"/>
                          </a:lnTo>
                          <a:lnTo>
                            <a:pt x="61" y="420"/>
                          </a:lnTo>
                          <a:lnTo>
                            <a:pt x="51" y="415"/>
                          </a:lnTo>
                          <a:lnTo>
                            <a:pt x="32" y="417"/>
                          </a:lnTo>
                          <a:lnTo>
                            <a:pt x="29" y="428"/>
                          </a:lnTo>
                          <a:lnTo>
                            <a:pt x="23" y="439"/>
                          </a:lnTo>
                          <a:lnTo>
                            <a:pt x="17" y="454"/>
                          </a:lnTo>
                          <a:lnTo>
                            <a:pt x="8" y="467"/>
                          </a:lnTo>
                          <a:lnTo>
                            <a:pt x="0" y="486"/>
                          </a:lnTo>
                          <a:lnTo>
                            <a:pt x="21" y="509"/>
                          </a:lnTo>
                          <a:lnTo>
                            <a:pt x="49" y="537"/>
                          </a:lnTo>
                          <a:lnTo>
                            <a:pt x="64" y="552"/>
                          </a:lnTo>
                          <a:lnTo>
                            <a:pt x="81" y="554"/>
                          </a:lnTo>
                          <a:lnTo>
                            <a:pt x="94" y="550"/>
                          </a:lnTo>
                          <a:lnTo>
                            <a:pt x="109" y="559"/>
                          </a:lnTo>
                          <a:lnTo>
                            <a:pt x="109" y="574"/>
                          </a:lnTo>
                          <a:lnTo>
                            <a:pt x="119" y="584"/>
                          </a:lnTo>
                          <a:lnTo>
                            <a:pt x="130" y="601"/>
                          </a:lnTo>
                          <a:lnTo>
                            <a:pt x="145" y="593"/>
                          </a:lnTo>
                          <a:lnTo>
                            <a:pt x="155" y="610"/>
                          </a:lnTo>
                          <a:lnTo>
                            <a:pt x="173" y="605"/>
                          </a:lnTo>
                          <a:lnTo>
                            <a:pt x="190" y="601"/>
                          </a:lnTo>
                          <a:lnTo>
                            <a:pt x="203" y="612"/>
                          </a:lnTo>
                          <a:lnTo>
                            <a:pt x="217" y="608"/>
                          </a:lnTo>
                          <a:lnTo>
                            <a:pt x="226" y="625"/>
                          </a:lnTo>
                          <a:lnTo>
                            <a:pt x="243" y="621"/>
                          </a:lnTo>
                          <a:lnTo>
                            <a:pt x="256" y="635"/>
                          </a:lnTo>
                          <a:lnTo>
                            <a:pt x="271" y="629"/>
                          </a:lnTo>
                          <a:lnTo>
                            <a:pt x="284" y="627"/>
                          </a:lnTo>
                          <a:lnTo>
                            <a:pt x="313" y="644"/>
                          </a:lnTo>
                          <a:lnTo>
                            <a:pt x="303" y="657"/>
                          </a:lnTo>
                          <a:lnTo>
                            <a:pt x="316" y="663"/>
                          </a:lnTo>
                          <a:lnTo>
                            <a:pt x="322" y="674"/>
                          </a:lnTo>
                          <a:lnTo>
                            <a:pt x="316" y="687"/>
                          </a:lnTo>
                          <a:lnTo>
                            <a:pt x="314" y="698"/>
                          </a:lnTo>
                          <a:lnTo>
                            <a:pt x="330" y="704"/>
                          </a:lnTo>
                          <a:lnTo>
                            <a:pt x="346" y="700"/>
                          </a:lnTo>
                          <a:lnTo>
                            <a:pt x="356" y="697"/>
                          </a:lnTo>
                          <a:lnTo>
                            <a:pt x="361" y="710"/>
                          </a:lnTo>
                          <a:lnTo>
                            <a:pt x="373" y="704"/>
                          </a:lnTo>
                          <a:lnTo>
                            <a:pt x="386" y="719"/>
                          </a:lnTo>
                          <a:lnTo>
                            <a:pt x="390" y="736"/>
                          </a:lnTo>
                          <a:lnTo>
                            <a:pt x="384" y="749"/>
                          </a:lnTo>
                          <a:lnTo>
                            <a:pt x="388" y="766"/>
                          </a:lnTo>
                          <a:lnTo>
                            <a:pt x="395" y="777"/>
                          </a:lnTo>
                          <a:lnTo>
                            <a:pt x="408" y="770"/>
                          </a:lnTo>
                          <a:lnTo>
                            <a:pt x="429" y="781"/>
                          </a:lnTo>
                          <a:lnTo>
                            <a:pt x="452" y="779"/>
                          </a:lnTo>
                          <a:lnTo>
                            <a:pt x="469" y="785"/>
                          </a:lnTo>
                          <a:lnTo>
                            <a:pt x="482" y="796"/>
                          </a:lnTo>
                          <a:lnTo>
                            <a:pt x="482" y="815"/>
                          </a:lnTo>
                          <a:lnTo>
                            <a:pt x="476" y="820"/>
                          </a:lnTo>
                          <a:lnTo>
                            <a:pt x="478" y="834"/>
                          </a:lnTo>
                          <a:lnTo>
                            <a:pt x="489" y="845"/>
                          </a:lnTo>
                          <a:lnTo>
                            <a:pt x="487" y="858"/>
                          </a:lnTo>
                          <a:lnTo>
                            <a:pt x="503" y="858"/>
                          </a:lnTo>
                          <a:lnTo>
                            <a:pt x="508" y="871"/>
                          </a:lnTo>
                          <a:lnTo>
                            <a:pt x="518" y="881"/>
                          </a:lnTo>
                          <a:lnTo>
                            <a:pt x="533" y="869"/>
                          </a:lnTo>
                          <a:lnTo>
                            <a:pt x="540" y="877"/>
                          </a:lnTo>
                          <a:lnTo>
                            <a:pt x="553" y="866"/>
                          </a:lnTo>
                          <a:lnTo>
                            <a:pt x="561" y="871"/>
                          </a:lnTo>
                          <a:lnTo>
                            <a:pt x="576" y="869"/>
                          </a:lnTo>
                          <a:lnTo>
                            <a:pt x="602" y="882"/>
                          </a:lnTo>
                          <a:lnTo>
                            <a:pt x="595" y="892"/>
                          </a:lnTo>
                          <a:lnTo>
                            <a:pt x="610" y="903"/>
                          </a:lnTo>
                          <a:lnTo>
                            <a:pt x="625" y="899"/>
                          </a:lnTo>
                          <a:lnTo>
                            <a:pt x="632" y="913"/>
                          </a:lnTo>
                          <a:lnTo>
                            <a:pt x="644" y="903"/>
                          </a:lnTo>
                          <a:lnTo>
                            <a:pt x="659" y="913"/>
                          </a:lnTo>
                          <a:lnTo>
                            <a:pt x="666" y="918"/>
                          </a:lnTo>
                          <a:lnTo>
                            <a:pt x="677" y="929"/>
                          </a:lnTo>
                          <a:lnTo>
                            <a:pt x="696" y="937"/>
                          </a:lnTo>
                          <a:lnTo>
                            <a:pt x="723" y="944"/>
                          </a:lnTo>
                          <a:lnTo>
                            <a:pt x="743" y="950"/>
                          </a:lnTo>
                          <a:lnTo>
                            <a:pt x="756" y="941"/>
                          </a:lnTo>
                          <a:lnTo>
                            <a:pt x="771" y="946"/>
                          </a:lnTo>
                          <a:close/>
                        </a:path>
                      </a:pathLst>
                    </a:custGeom>
                    <a:grpFill/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s-CO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46" name="Freeform 65">
                      <a:extLst>
                        <a:ext uri="{FF2B5EF4-FFF2-40B4-BE49-F238E27FC236}">
                          <a16:creationId xmlns:a16="http://schemas.microsoft.com/office/drawing/2014/main" id="{E5B94CF8-6A13-447D-BD57-AA49D3A6DDD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977904" y="4110698"/>
                      <a:ext cx="1074012" cy="668015"/>
                    </a:xfrm>
                    <a:custGeom>
                      <a:avLst/>
                      <a:gdLst>
                        <a:gd name="T0" fmla="*/ 876 w 1060"/>
                        <a:gd name="T1" fmla="*/ 8 h 665"/>
                        <a:gd name="T2" fmla="*/ 852 w 1060"/>
                        <a:gd name="T3" fmla="*/ 47 h 665"/>
                        <a:gd name="T4" fmla="*/ 824 w 1060"/>
                        <a:gd name="T5" fmla="*/ 36 h 665"/>
                        <a:gd name="T6" fmla="*/ 780 w 1060"/>
                        <a:gd name="T7" fmla="*/ 30 h 665"/>
                        <a:gd name="T8" fmla="*/ 739 w 1060"/>
                        <a:gd name="T9" fmla="*/ 17 h 665"/>
                        <a:gd name="T10" fmla="*/ 701 w 1060"/>
                        <a:gd name="T11" fmla="*/ 19 h 665"/>
                        <a:gd name="T12" fmla="*/ 667 w 1060"/>
                        <a:gd name="T13" fmla="*/ 0 h 665"/>
                        <a:gd name="T14" fmla="*/ 626 w 1060"/>
                        <a:gd name="T15" fmla="*/ 15 h 665"/>
                        <a:gd name="T16" fmla="*/ 594 w 1060"/>
                        <a:gd name="T17" fmla="*/ 30 h 665"/>
                        <a:gd name="T18" fmla="*/ 540 w 1060"/>
                        <a:gd name="T19" fmla="*/ 21 h 665"/>
                        <a:gd name="T20" fmla="*/ 476 w 1060"/>
                        <a:gd name="T21" fmla="*/ 45 h 665"/>
                        <a:gd name="T22" fmla="*/ 415 w 1060"/>
                        <a:gd name="T23" fmla="*/ 28 h 665"/>
                        <a:gd name="T24" fmla="*/ 395 w 1060"/>
                        <a:gd name="T25" fmla="*/ 51 h 665"/>
                        <a:gd name="T26" fmla="*/ 338 w 1060"/>
                        <a:gd name="T27" fmla="*/ 75 h 665"/>
                        <a:gd name="T28" fmla="*/ 299 w 1060"/>
                        <a:gd name="T29" fmla="*/ 92 h 665"/>
                        <a:gd name="T30" fmla="*/ 269 w 1060"/>
                        <a:gd name="T31" fmla="*/ 111 h 665"/>
                        <a:gd name="T32" fmla="*/ 210 w 1060"/>
                        <a:gd name="T33" fmla="*/ 122 h 665"/>
                        <a:gd name="T34" fmla="*/ 184 w 1060"/>
                        <a:gd name="T35" fmla="*/ 164 h 665"/>
                        <a:gd name="T36" fmla="*/ 150 w 1060"/>
                        <a:gd name="T37" fmla="*/ 179 h 665"/>
                        <a:gd name="T38" fmla="*/ 94 w 1060"/>
                        <a:gd name="T39" fmla="*/ 192 h 665"/>
                        <a:gd name="T40" fmla="*/ 49 w 1060"/>
                        <a:gd name="T41" fmla="*/ 186 h 665"/>
                        <a:gd name="T42" fmla="*/ 0 w 1060"/>
                        <a:gd name="T43" fmla="*/ 196 h 665"/>
                        <a:gd name="T44" fmla="*/ 19 w 1060"/>
                        <a:gd name="T45" fmla="*/ 440 h 665"/>
                        <a:gd name="T46" fmla="*/ 43 w 1060"/>
                        <a:gd name="T47" fmla="*/ 474 h 665"/>
                        <a:gd name="T48" fmla="*/ 69 w 1060"/>
                        <a:gd name="T49" fmla="*/ 500 h 665"/>
                        <a:gd name="T50" fmla="*/ 101 w 1060"/>
                        <a:gd name="T51" fmla="*/ 556 h 665"/>
                        <a:gd name="T52" fmla="*/ 147 w 1060"/>
                        <a:gd name="T53" fmla="*/ 592 h 665"/>
                        <a:gd name="T54" fmla="*/ 195 w 1060"/>
                        <a:gd name="T55" fmla="*/ 594 h 665"/>
                        <a:gd name="T56" fmla="*/ 224 w 1060"/>
                        <a:gd name="T57" fmla="*/ 567 h 665"/>
                        <a:gd name="T58" fmla="*/ 242 w 1060"/>
                        <a:gd name="T59" fmla="*/ 522 h 665"/>
                        <a:gd name="T60" fmla="*/ 274 w 1060"/>
                        <a:gd name="T61" fmla="*/ 519 h 665"/>
                        <a:gd name="T62" fmla="*/ 335 w 1060"/>
                        <a:gd name="T63" fmla="*/ 552 h 665"/>
                        <a:gd name="T64" fmla="*/ 370 w 1060"/>
                        <a:gd name="T65" fmla="*/ 575 h 665"/>
                        <a:gd name="T66" fmla="*/ 399 w 1060"/>
                        <a:gd name="T67" fmla="*/ 611 h 665"/>
                        <a:gd name="T68" fmla="*/ 419 w 1060"/>
                        <a:gd name="T69" fmla="*/ 629 h 665"/>
                        <a:gd name="T70" fmla="*/ 449 w 1060"/>
                        <a:gd name="T71" fmla="*/ 644 h 665"/>
                        <a:gd name="T72" fmla="*/ 489 w 1060"/>
                        <a:gd name="T73" fmla="*/ 654 h 665"/>
                        <a:gd name="T74" fmla="*/ 564 w 1060"/>
                        <a:gd name="T75" fmla="*/ 567 h 665"/>
                        <a:gd name="T76" fmla="*/ 603 w 1060"/>
                        <a:gd name="T77" fmla="*/ 551 h 665"/>
                        <a:gd name="T78" fmla="*/ 630 w 1060"/>
                        <a:gd name="T79" fmla="*/ 526 h 665"/>
                        <a:gd name="T80" fmla="*/ 630 w 1060"/>
                        <a:gd name="T81" fmla="*/ 457 h 665"/>
                        <a:gd name="T82" fmla="*/ 622 w 1060"/>
                        <a:gd name="T83" fmla="*/ 381 h 665"/>
                        <a:gd name="T84" fmla="*/ 651 w 1060"/>
                        <a:gd name="T85" fmla="*/ 350 h 665"/>
                        <a:gd name="T86" fmla="*/ 703 w 1060"/>
                        <a:gd name="T87" fmla="*/ 368 h 665"/>
                        <a:gd name="T88" fmla="*/ 750 w 1060"/>
                        <a:gd name="T89" fmla="*/ 325 h 665"/>
                        <a:gd name="T90" fmla="*/ 795 w 1060"/>
                        <a:gd name="T91" fmla="*/ 291 h 665"/>
                        <a:gd name="T92" fmla="*/ 856 w 1060"/>
                        <a:gd name="T93" fmla="*/ 291 h 665"/>
                        <a:gd name="T94" fmla="*/ 903 w 1060"/>
                        <a:gd name="T95" fmla="*/ 278 h 665"/>
                        <a:gd name="T96" fmla="*/ 950 w 1060"/>
                        <a:gd name="T97" fmla="*/ 261 h 665"/>
                        <a:gd name="T98" fmla="*/ 1012 w 1060"/>
                        <a:gd name="T99" fmla="*/ 252 h 665"/>
                        <a:gd name="T100" fmla="*/ 1032 w 1060"/>
                        <a:gd name="T101" fmla="*/ 218 h 665"/>
                        <a:gd name="T102" fmla="*/ 1055 w 1060"/>
                        <a:gd name="T103" fmla="*/ 177 h 665"/>
                        <a:gd name="T104" fmla="*/ 1017 w 1060"/>
                        <a:gd name="T105" fmla="*/ 179 h 665"/>
                        <a:gd name="T106" fmla="*/ 976 w 1060"/>
                        <a:gd name="T107" fmla="*/ 197 h 665"/>
                        <a:gd name="T108" fmla="*/ 910 w 1060"/>
                        <a:gd name="T109" fmla="*/ 186 h 665"/>
                        <a:gd name="T110" fmla="*/ 871 w 1060"/>
                        <a:gd name="T111" fmla="*/ 154 h 665"/>
                        <a:gd name="T112" fmla="*/ 839 w 1060"/>
                        <a:gd name="T113" fmla="*/ 115 h 665"/>
                        <a:gd name="T114" fmla="*/ 904 w 1060"/>
                        <a:gd name="T115" fmla="*/ 32 h 66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</a:cxnLst>
                      <a:rect l="0" t="0" r="r" b="b"/>
                      <a:pathLst>
                        <a:path w="1060" h="665">
                          <a:moveTo>
                            <a:pt x="904" y="32"/>
                          </a:moveTo>
                          <a:lnTo>
                            <a:pt x="897" y="15"/>
                          </a:lnTo>
                          <a:lnTo>
                            <a:pt x="876" y="8"/>
                          </a:lnTo>
                          <a:lnTo>
                            <a:pt x="865" y="21"/>
                          </a:lnTo>
                          <a:lnTo>
                            <a:pt x="867" y="34"/>
                          </a:lnTo>
                          <a:lnTo>
                            <a:pt x="852" y="47"/>
                          </a:lnTo>
                          <a:lnTo>
                            <a:pt x="844" y="40"/>
                          </a:lnTo>
                          <a:lnTo>
                            <a:pt x="825" y="47"/>
                          </a:lnTo>
                          <a:lnTo>
                            <a:pt x="824" y="36"/>
                          </a:lnTo>
                          <a:lnTo>
                            <a:pt x="805" y="40"/>
                          </a:lnTo>
                          <a:lnTo>
                            <a:pt x="803" y="27"/>
                          </a:lnTo>
                          <a:lnTo>
                            <a:pt x="780" y="30"/>
                          </a:lnTo>
                          <a:lnTo>
                            <a:pt x="769" y="23"/>
                          </a:lnTo>
                          <a:lnTo>
                            <a:pt x="752" y="28"/>
                          </a:lnTo>
                          <a:lnTo>
                            <a:pt x="739" y="17"/>
                          </a:lnTo>
                          <a:lnTo>
                            <a:pt x="728" y="23"/>
                          </a:lnTo>
                          <a:lnTo>
                            <a:pt x="711" y="13"/>
                          </a:lnTo>
                          <a:lnTo>
                            <a:pt x="701" y="19"/>
                          </a:lnTo>
                          <a:lnTo>
                            <a:pt x="682" y="21"/>
                          </a:lnTo>
                          <a:lnTo>
                            <a:pt x="673" y="10"/>
                          </a:lnTo>
                          <a:lnTo>
                            <a:pt x="667" y="0"/>
                          </a:lnTo>
                          <a:lnTo>
                            <a:pt x="658" y="19"/>
                          </a:lnTo>
                          <a:lnTo>
                            <a:pt x="639" y="27"/>
                          </a:lnTo>
                          <a:lnTo>
                            <a:pt x="626" y="15"/>
                          </a:lnTo>
                          <a:lnTo>
                            <a:pt x="620" y="27"/>
                          </a:lnTo>
                          <a:lnTo>
                            <a:pt x="609" y="21"/>
                          </a:lnTo>
                          <a:lnTo>
                            <a:pt x="594" y="30"/>
                          </a:lnTo>
                          <a:lnTo>
                            <a:pt x="572" y="32"/>
                          </a:lnTo>
                          <a:lnTo>
                            <a:pt x="551" y="30"/>
                          </a:lnTo>
                          <a:lnTo>
                            <a:pt x="540" y="21"/>
                          </a:lnTo>
                          <a:lnTo>
                            <a:pt x="525" y="36"/>
                          </a:lnTo>
                          <a:lnTo>
                            <a:pt x="502" y="40"/>
                          </a:lnTo>
                          <a:lnTo>
                            <a:pt x="476" y="45"/>
                          </a:lnTo>
                          <a:lnTo>
                            <a:pt x="446" y="47"/>
                          </a:lnTo>
                          <a:lnTo>
                            <a:pt x="432" y="30"/>
                          </a:lnTo>
                          <a:lnTo>
                            <a:pt x="415" y="28"/>
                          </a:lnTo>
                          <a:lnTo>
                            <a:pt x="410" y="42"/>
                          </a:lnTo>
                          <a:lnTo>
                            <a:pt x="414" y="62"/>
                          </a:lnTo>
                          <a:lnTo>
                            <a:pt x="395" y="51"/>
                          </a:lnTo>
                          <a:lnTo>
                            <a:pt x="380" y="58"/>
                          </a:lnTo>
                          <a:lnTo>
                            <a:pt x="357" y="60"/>
                          </a:lnTo>
                          <a:lnTo>
                            <a:pt x="338" y="75"/>
                          </a:lnTo>
                          <a:lnTo>
                            <a:pt x="318" y="77"/>
                          </a:lnTo>
                          <a:lnTo>
                            <a:pt x="320" y="89"/>
                          </a:lnTo>
                          <a:lnTo>
                            <a:pt x="299" y="92"/>
                          </a:lnTo>
                          <a:lnTo>
                            <a:pt x="297" y="105"/>
                          </a:lnTo>
                          <a:lnTo>
                            <a:pt x="288" y="115"/>
                          </a:lnTo>
                          <a:lnTo>
                            <a:pt x="269" y="111"/>
                          </a:lnTo>
                          <a:lnTo>
                            <a:pt x="241" y="115"/>
                          </a:lnTo>
                          <a:lnTo>
                            <a:pt x="224" y="113"/>
                          </a:lnTo>
                          <a:lnTo>
                            <a:pt x="210" y="122"/>
                          </a:lnTo>
                          <a:lnTo>
                            <a:pt x="195" y="135"/>
                          </a:lnTo>
                          <a:lnTo>
                            <a:pt x="190" y="151"/>
                          </a:lnTo>
                          <a:lnTo>
                            <a:pt x="184" y="164"/>
                          </a:lnTo>
                          <a:lnTo>
                            <a:pt x="173" y="164"/>
                          </a:lnTo>
                          <a:lnTo>
                            <a:pt x="160" y="166"/>
                          </a:lnTo>
                          <a:lnTo>
                            <a:pt x="150" y="179"/>
                          </a:lnTo>
                          <a:lnTo>
                            <a:pt x="126" y="182"/>
                          </a:lnTo>
                          <a:lnTo>
                            <a:pt x="107" y="182"/>
                          </a:lnTo>
                          <a:lnTo>
                            <a:pt x="94" y="192"/>
                          </a:lnTo>
                          <a:lnTo>
                            <a:pt x="81" y="188"/>
                          </a:lnTo>
                          <a:lnTo>
                            <a:pt x="64" y="194"/>
                          </a:lnTo>
                          <a:lnTo>
                            <a:pt x="49" y="186"/>
                          </a:lnTo>
                          <a:lnTo>
                            <a:pt x="24" y="194"/>
                          </a:lnTo>
                          <a:lnTo>
                            <a:pt x="9" y="184"/>
                          </a:lnTo>
                          <a:lnTo>
                            <a:pt x="0" y="196"/>
                          </a:lnTo>
                          <a:lnTo>
                            <a:pt x="2" y="402"/>
                          </a:lnTo>
                          <a:lnTo>
                            <a:pt x="4" y="432"/>
                          </a:lnTo>
                          <a:lnTo>
                            <a:pt x="19" y="440"/>
                          </a:lnTo>
                          <a:lnTo>
                            <a:pt x="28" y="455"/>
                          </a:lnTo>
                          <a:lnTo>
                            <a:pt x="28" y="468"/>
                          </a:lnTo>
                          <a:lnTo>
                            <a:pt x="43" y="474"/>
                          </a:lnTo>
                          <a:lnTo>
                            <a:pt x="54" y="481"/>
                          </a:lnTo>
                          <a:lnTo>
                            <a:pt x="58" y="498"/>
                          </a:lnTo>
                          <a:lnTo>
                            <a:pt x="69" y="500"/>
                          </a:lnTo>
                          <a:lnTo>
                            <a:pt x="69" y="526"/>
                          </a:lnTo>
                          <a:lnTo>
                            <a:pt x="81" y="539"/>
                          </a:lnTo>
                          <a:lnTo>
                            <a:pt x="101" y="556"/>
                          </a:lnTo>
                          <a:lnTo>
                            <a:pt x="115" y="567"/>
                          </a:lnTo>
                          <a:lnTo>
                            <a:pt x="133" y="577"/>
                          </a:lnTo>
                          <a:lnTo>
                            <a:pt x="147" y="592"/>
                          </a:lnTo>
                          <a:lnTo>
                            <a:pt x="158" y="599"/>
                          </a:lnTo>
                          <a:lnTo>
                            <a:pt x="180" y="605"/>
                          </a:lnTo>
                          <a:lnTo>
                            <a:pt x="195" y="594"/>
                          </a:lnTo>
                          <a:lnTo>
                            <a:pt x="199" y="581"/>
                          </a:lnTo>
                          <a:lnTo>
                            <a:pt x="209" y="571"/>
                          </a:lnTo>
                          <a:lnTo>
                            <a:pt x="224" y="567"/>
                          </a:lnTo>
                          <a:lnTo>
                            <a:pt x="231" y="554"/>
                          </a:lnTo>
                          <a:lnTo>
                            <a:pt x="227" y="539"/>
                          </a:lnTo>
                          <a:lnTo>
                            <a:pt x="242" y="522"/>
                          </a:lnTo>
                          <a:lnTo>
                            <a:pt x="254" y="519"/>
                          </a:lnTo>
                          <a:lnTo>
                            <a:pt x="263" y="534"/>
                          </a:lnTo>
                          <a:lnTo>
                            <a:pt x="274" y="519"/>
                          </a:lnTo>
                          <a:lnTo>
                            <a:pt x="289" y="526"/>
                          </a:lnTo>
                          <a:lnTo>
                            <a:pt x="306" y="535"/>
                          </a:lnTo>
                          <a:lnTo>
                            <a:pt x="335" y="552"/>
                          </a:lnTo>
                          <a:lnTo>
                            <a:pt x="346" y="541"/>
                          </a:lnTo>
                          <a:lnTo>
                            <a:pt x="363" y="558"/>
                          </a:lnTo>
                          <a:lnTo>
                            <a:pt x="370" y="575"/>
                          </a:lnTo>
                          <a:lnTo>
                            <a:pt x="378" y="592"/>
                          </a:lnTo>
                          <a:lnTo>
                            <a:pt x="391" y="596"/>
                          </a:lnTo>
                          <a:lnTo>
                            <a:pt x="399" y="611"/>
                          </a:lnTo>
                          <a:lnTo>
                            <a:pt x="399" y="624"/>
                          </a:lnTo>
                          <a:lnTo>
                            <a:pt x="408" y="633"/>
                          </a:lnTo>
                          <a:lnTo>
                            <a:pt x="419" y="629"/>
                          </a:lnTo>
                          <a:lnTo>
                            <a:pt x="425" y="654"/>
                          </a:lnTo>
                          <a:lnTo>
                            <a:pt x="436" y="648"/>
                          </a:lnTo>
                          <a:lnTo>
                            <a:pt x="449" y="644"/>
                          </a:lnTo>
                          <a:lnTo>
                            <a:pt x="464" y="654"/>
                          </a:lnTo>
                          <a:lnTo>
                            <a:pt x="472" y="665"/>
                          </a:lnTo>
                          <a:lnTo>
                            <a:pt x="489" y="654"/>
                          </a:lnTo>
                          <a:lnTo>
                            <a:pt x="553" y="599"/>
                          </a:lnTo>
                          <a:lnTo>
                            <a:pt x="551" y="579"/>
                          </a:lnTo>
                          <a:lnTo>
                            <a:pt x="564" y="567"/>
                          </a:lnTo>
                          <a:lnTo>
                            <a:pt x="579" y="571"/>
                          </a:lnTo>
                          <a:lnTo>
                            <a:pt x="594" y="562"/>
                          </a:lnTo>
                          <a:lnTo>
                            <a:pt x="603" y="551"/>
                          </a:lnTo>
                          <a:lnTo>
                            <a:pt x="605" y="535"/>
                          </a:lnTo>
                          <a:lnTo>
                            <a:pt x="613" y="524"/>
                          </a:lnTo>
                          <a:lnTo>
                            <a:pt x="630" y="526"/>
                          </a:lnTo>
                          <a:lnTo>
                            <a:pt x="622" y="505"/>
                          </a:lnTo>
                          <a:lnTo>
                            <a:pt x="620" y="483"/>
                          </a:lnTo>
                          <a:lnTo>
                            <a:pt x="630" y="457"/>
                          </a:lnTo>
                          <a:lnTo>
                            <a:pt x="630" y="423"/>
                          </a:lnTo>
                          <a:lnTo>
                            <a:pt x="632" y="397"/>
                          </a:lnTo>
                          <a:lnTo>
                            <a:pt x="622" y="381"/>
                          </a:lnTo>
                          <a:lnTo>
                            <a:pt x="617" y="365"/>
                          </a:lnTo>
                          <a:lnTo>
                            <a:pt x="630" y="348"/>
                          </a:lnTo>
                          <a:lnTo>
                            <a:pt x="651" y="350"/>
                          </a:lnTo>
                          <a:lnTo>
                            <a:pt x="669" y="366"/>
                          </a:lnTo>
                          <a:lnTo>
                            <a:pt x="692" y="380"/>
                          </a:lnTo>
                          <a:lnTo>
                            <a:pt x="703" y="368"/>
                          </a:lnTo>
                          <a:lnTo>
                            <a:pt x="711" y="350"/>
                          </a:lnTo>
                          <a:lnTo>
                            <a:pt x="730" y="336"/>
                          </a:lnTo>
                          <a:lnTo>
                            <a:pt x="750" y="325"/>
                          </a:lnTo>
                          <a:lnTo>
                            <a:pt x="773" y="323"/>
                          </a:lnTo>
                          <a:lnTo>
                            <a:pt x="786" y="308"/>
                          </a:lnTo>
                          <a:lnTo>
                            <a:pt x="795" y="291"/>
                          </a:lnTo>
                          <a:lnTo>
                            <a:pt x="820" y="293"/>
                          </a:lnTo>
                          <a:lnTo>
                            <a:pt x="839" y="288"/>
                          </a:lnTo>
                          <a:lnTo>
                            <a:pt x="856" y="291"/>
                          </a:lnTo>
                          <a:lnTo>
                            <a:pt x="871" y="295"/>
                          </a:lnTo>
                          <a:lnTo>
                            <a:pt x="891" y="288"/>
                          </a:lnTo>
                          <a:lnTo>
                            <a:pt x="903" y="278"/>
                          </a:lnTo>
                          <a:lnTo>
                            <a:pt x="921" y="280"/>
                          </a:lnTo>
                          <a:lnTo>
                            <a:pt x="934" y="269"/>
                          </a:lnTo>
                          <a:lnTo>
                            <a:pt x="950" y="261"/>
                          </a:lnTo>
                          <a:lnTo>
                            <a:pt x="965" y="263"/>
                          </a:lnTo>
                          <a:lnTo>
                            <a:pt x="989" y="258"/>
                          </a:lnTo>
                          <a:lnTo>
                            <a:pt x="1012" y="252"/>
                          </a:lnTo>
                          <a:lnTo>
                            <a:pt x="1019" y="243"/>
                          </a:lnTo>
                          <a:lnTo>
                            <a:pt x="1025" y="233"/>
                          </a:lnTo>
                          <a:lnTo>
                            <a:pt x="1032" y="218"/>
                          </a:lnTo>
                          <a:lnTo>
                            <a:pt x="1049" y="207"/>
                          </a:lnTo>
                          <a:lnTo>
                            <a:pt x="1060" y="192"/>
                          </a:lnTo>
                          <a:lnTo>
                            <a:pt x="1055" y="177"/>
                          </a:lnTo>
                          <a:lnTo>
                            <a:pt x="1044" y="173"/>
                          </a:lnTo>
                          <a:lnTo>
                            <a:pt x="1030" y="184"/>
                          </a:lnTo>
                          <a:lnTo>
                            <a:pt x="1017" y="179"/>
                          </a:lnTo>
                          <a:lnTo>
                            <a:pt x="1006" y="190"/>
                          </a:lnTo>
                          <a:lnTo>
                            <a:pt x="985" y="186"/>
                          </a:lnTo>
                          <a:lnTo>
                            <a:pt x="976" y="197"/>
                          </a:lnTo>
                          <a:lnTo>
                            <a:pt x="936" y="182"/>
                          </a:lnTo>
                          <a:lnTo>
                            <a:pt x="921" y="199"/>
                          </a:lnTo>
                          <a:lnTo>
                            <a:pt x="910" y="186"/>
                          </a:lnTo>
                          <a:lnTo>
                            <a:pt x="893" y="179"/>
                          </a:lnTo>
                          <a:lnTo>
                            <a:pt x="878" y="179"/>
                          </a:lnTo>
                          <a:lnTo>
                            <a:pt x="871" y="154"/>
                          </a:lnTo>
                          <a:lnTo>
                            <a:pt x="863" y="139"/>
                          </a:lnTo>
                          <a:lnTo>
                            <a:pt x="854" y="126"/>
                          </a:lnTo>
                          <a:lnTo>
                            <a:pt x="839" y="115"/>
                          </a:lnTo>
                          <a:lnTo>
                            <a:pt x="822" y="113"/>
                          </a:lnTo>
                          <a:lnTo>
                            <a:pt x="808" y="104"/>
                          </a:lnTo>
                          <a:lnTo>
                            <a:pt x="904" y="32"/>
                          </a:lnTo>
                          <a:close/>
                        </a:path>
                      </a:pathLst>
                    </a:custGeom>
                    <a:grpFill/>
                    <a:ln w="317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6737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O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7" name="Freeform 66">
                      <a:extLst>
                        <a:ext uri="{FF2B5EF4-FFF2-40B4-BE49-F238E27FC236}">
                          <a16:creationId xmlns:a16="http://schemas.microsoft.com/office/drawing/2014/main" id="{AAA8FFFE-CB1B-4A6A-A990-1CB819B2EA6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456143" y="4344754"/>
                      <a:ext cx="855157" cy="930197"/>
                    </a:xfrm>
                    <a:custGeom>
                      <a:avLst/>
                      <a:gdLst>
                        <a:gd name="T0" fmla="*/ 267 w 844"/>
                        <a:gd name="T1" fmla="*/ 590 h 926"/>
                        <a:gd name="T2" fmla="*/ 314 w 844"/>
                        <a:gd name="T3" fmla="*/ 607 h 926"/>
                        <a:gd name="T4" fmla="*/ 336 w 844"/>
                        <a:gd name="T5" fmla="*/ 661 h 926"/>
                        <a:gd name="T6" fmla="*/ 385 w 844"/>
                        <a:gd name="T7" fmla="*/ 682 h 926"/>
                        <a:gd name="T8" fmla="*/ 459 w 844"/>
                        <a:gd name="T9" fmla="*/ 701 h 926"/>
                        <a:gd name="T10" fmla="*/ 515 w 844"/>
                        <a:gd name="T11" fmla="*/ 712 h 926"/>
                        <a:gd name="T12" fmla="*/ 521 w 844"/>
                        <a:gd name="T13" fmla="*/ 738 h 926"/>
                        <a:gd name="T14" fmla="*/ 532 w 844"/>
                        <a:gd name="T15" fmla="*/ 796 h 926"/>
                        <a:gd name="T16" fmla="*/ 543 w 844"/>
                        <a:gd name="T17" fmla="*/ 838 h 926"/>
                        <a:gd name="T18" fmla="*/ 545 w 844"/>
                        <a:gd name="T19" fmla="*/ 872 h 926"/>
                        <a:gd name="T20" fmla="*/ 583 w 844"/>
                        <a:gd name="T21" fmla="*/ 877 h 926"/>
                        <a:gd name="T22" fmla="*/ 609 w 844"/>
                        <a:gd name="T23" fmla="*/ 858 h 926"/>
                        <a:gd name="T24" fmla="*/ 634 w 844"/>
                        <a:gd name="T25" fmla="*/ 892 h 926"/>
                        <a:gd name="T26" fmla="*/ 675 w 844"/>
                        <a:gd name="T27" fmla="*/ 879 h 926"/>
                        <a:gd name="T28" fmla="*/ 696 w 844"/>
                        <a:gd name="T29" fmla="*/ 905 h 926"/>
                        <a:gd name="T30" fmla="*/ 754 w 844"/>
                        <a:gd name="T31" fmla="*/ 913 h 926"/>
                        <a:gd name="T32" fmla="*/ 769 w 844"/>
                        <a:gd name="T33" fmla="*/ 860 h 926"/>
                        <a:gd name="T34" fmla="*/ 728 w 844"/>
                        <a:gd name="T35" fmla="*/ 819 h 926"/>
                        <a:gd name="T36" fmla="*/ 726 w 844"/>
                        <a:gd name="T37" fmla="*/ 763 h 926"/>
                        <a:gd name="T38" fmla="*/ 699 w 844"/>
                        <a:gd name="T39" fmla="*/ 714 h 926"/>
                        <a:gd name="T40" fmla="*/ 624 w 844"/>
                        <a:gd name="T41" fmla="*/ 680 h 926"/>
                        <a:gd name="T42" fmla="*/ 588 w 844"/>
                        <a:gd name="T43" fmla="*/ 436 h 926"/>
                        <a:gd name="T44" fmla="*/ 660 w 844"/>
                        <a:gd name="T45" fmla="*/ 425 h 926"/>
                        <a:gd name="T46" fmla="*/ 726 w 844"/>
                        <a:gd name="T47" fmla="*/ 393 h 926"/>
                        <a:gd name="T48" fmla="*/ 792 w 844"/>
                        <a:gd name="T49" fmla="*/ 396 h 926"/>
                        <a:gd name="T50" fmla="*/ 844 w 844"/>
                        <a:gd name="T51" fmla="*/ 398 h 926"/>
                        <a:gd name="T52" fmla="*/ 833 w 844"/>
                        <a:gd name="T53" fmla="*/ 344 h 926"/>
                        <a:gd name="T54" fmla="*/ 824 w 844"/>
                        <a:gd name="T55" fmla="*/ 302 h 926"/>
                        <a:gd name="T56" fmla="*/ 762 w 844"/>
                        <a:gd name="T57" fmla="*/ 293 h 926"/>
                        <a:gd name="T58" fmla="*/ 713 w 844"/>
                        <a:gd name="T59" fmla="*/ 276 h 926"/>
                        <a:gd name="T60" fmla="*/ 664 w 844"/>
                        <a:gd name="T61" fmla="*/ 274 h 926"/>
                        <a:gd name="T62" fmla="*/ 628 w 844"/>
                        <a:gd name="T63" fmla="*/ 98 h 926"/>
                        <a:gd name="T64" fmla="*/ 564 w 844"/>
                        <a:gd name="T65" fmla="*/ 75 h 926"/>
                        <a:gd name="T66" fmla="*/ 553 w 844"/>
                        <a:gd name="T67" fmla="*/ 32 h 926"/>
                        <a:gd name="T68" fmla="*/ 517 w 844"/>
                        <a:gd name="T69" fmla="*/ 25 h 926"/>
                        <a:gd name="T70" fmla="*/ 449 w 844"/>
                        <a:gd name="T71" fmla="*/ 47 h 926"/>
                        <a:gd name="T72" fmla="*/ 384 w 844"/>
                        <a:gd name="T73" fmla="*/ 58 h 926"/>
                        <a:gd name="T74" fmla="*/ 314 w 844"/>
                        <a:gd name="T75" fmla="*/ 75 h 926"/>
                        <a:gd name="T76" fmla="*/ 239 w 844"/>
                        <a:gd name="T77" fmla="*/ 117 h 926"/>
                        <a:gd name="T78" fmla="*/ 179 w 844"/>
                        <a:gd name="T79" fmla="*/ 117 h 926"/>
                        <a:gd name="T80" fmla="*/ 160 w 844"/>
                        <a:gd name="T81" fmla="*/ 164 h 926"/>
                        <a:gd name="T82" fmla="*/ 150 w 844"/>
                        <a:gd name="T83" fmla="*/ 272 h 926"/>
                        <a:gd name="T84" fmla="*/ 131 w 844"/>
                        <a:gd name="T85" fmla="*/ 318 h 926"/>
                        <a:gd name="T86" fmla="*/ 79 w 844"/>
                        <a:gd name="T87" fmla="*/ 346 h 926"/>
                        <a:gd name="T88" fmla="*/ 13 w 844"/>
                        <a:gd name="T89" fmla="*/ 434 h 926"/>
                        <a:gd name="T90" fmla="*/ 41 w 844"/>
                        <a:gd name="T91" fmla="*/ 473 h 926"/>
                        <a:gd name="T92" fmla="*/ 69 w 844"/>
                        <a:gd name="T93" fmla="*/ 517 h 926"/>
                        <a:gd name="T94" fmla="*/ 107 w 844"/>
                        <a:gd name="T95" fmla="*/ 539 h 926"/>
                        <a:gd name="T96" fmla="*/ 156 w 844"/>
                        <a:gd name="T97" fmla="*/ 560 h 926"/>
                        <a:gd name="T98" fmla="*/ 194 w 844"/>
                        <a:gd name="T99" fmla="*/ 560 h 9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</a:cxnLst>
                      <a:rect l="0" t="0" r="r" b="b"/>
                      <a:pathLst>
                        <a:path w="844" h="926">
                          <a:moveTo>
                            <a:pt x="226" y="586"/>
                          </a:moveTo>
                          <a:lnTo>
                            <a:pt x="246" y="582"/>
                          </a:lnTo>
                          <a:lnTo>
                            <a:pt x="259" y="577"/>
                          </a:lnTo>
                          <a:lnTo>
                            <a:pt x="267" y="590"/>
                          </a:lnTo>
                          <a:lnTo>
                            <a:pt x="269" y="601"/>
                          </a:lnTo>
                          <a:lnTo>
                            <a:pt x="288" y="607"/>
                          </a:lnTo>
                          <a:lnTo>
                            <a:pt x="301" y="612"/>
                          </a:lnTo>
                          <a:lnTo>
                            <a:pt x="314" y="607"/>
                          </a:lnTo>
                          <a:lnTo>
                            <a:pt x="329" y="624"/>
                          </a:lnTo>
                          <a:lnTo>
                            <a:pt x="338" y="633"/>
                          </a:lnTo>
                          <a:lnTo>
                            <a:pt x="320" y="646"/>
                          </a:lnTo>
                          <a:lnTo>
                            <a:pt x="336" y="661"/>
                          </a:lnTo>
                          <a:lnTo>
                            <a:pt x="346" y="669"/>
                          </a:lnTo>
                          <a:lnTo>
                            <a:pt x="348" y="687"/>
                          </a:lnTo>
                          <a:lnTo>
                            <a:pt x="374" y="695"/>
                          </a:lnTo>
                          <a:lnTo>
                            <a:pt x="385" y="682"/>
                          </a:lnTo>
                          <a:lnTo>
                            <a:pt x="410" y="695"/>
                          </a:lnTo>
                          <a:lnTo>
                            <a:pt x="421" y="689"/>
                          </a:lnTo>
                          <a:lnTo>
                            <a:pt x="429" y="697"/>
                          </a:lnTo>
                          <a:lnTo>
                            <a:pt x="459" y="701"/>
                          </a:lnTo>
                          <a:lnTo>
                            <a:pt x="472" y="718"/>
                          </a:lnTo>
                          <a:lnTo>
                            <a:pt x="489" y="725"/>
                          </a:lnTo>
                          <a:lnTo>
                            <a:pt x="506" y="729"/>
                          </a:lnTo>
                          <a:lnTo>
                            <a:pt x="515" y="712"/>
                          </a:lnTo>
                          <a:lnTo>
                            <a:pt x="530" y="712"/>
                          </a:lnTo>
                          <a:lnTo>
                            <a:pt x="543" y="718"/>
                          </a:lnTo>
                          <a:lnTo>
                            <a:pt x="534" y="729"/>
                          </a:lnTo>
                          <a:lnTo>
                            <a:pt x="521" y="738"/>
                          </a:lnTo>
                          <a:lnTo>
                            <a:pt x="515" y="757"/>
                          </a:lnTo>
                          <a:lnTo>
                            <a:pt x="532" y="757"/>
                          </a:lnTo>
                          <a:lnTo>
                            <a:pt x="534" y="778"/>
                          </a:lnTo>
                          <a:lnTo>
                            <a:pt x="532" y="796"/>
                          </a:lnTo>
                          <a:lnTo>
                            <a:pt x="521" y="800"/>
                          </a:lnTo>
                          <a:lnTo>
                            <a:pt x="521" y="813"/>
                          </a:lnTo>
                          <a:lnTo>
                            <a:pt x="530" y="826"/>
                          </a:lnTo>
                          <a:lnTo>
                            <a:pt x="543" y="838"/>
                          </a:lnTo>
                          <a:lnTo>
                            <a:pt x="534" y="855"/>
                          </a:lnTo>
                          <a:lnTo>
                            <a:pt x="521" y="860"/>
                          </a:lnTo>
                          <a:lnTo>
                            <a:pt x="526" y="873"/>
                          </a:lnTo>
                          <a:lnTo>
                            <a:pt x="545" y="872"/>
                          </a:lnTo>
                          <a:lnTo>
                            <a:pt x="549" y="888"/>
                          </a:lnTo>
                          <a:lnTo>
                            <a:pt x="564" y="900"/>
                          </a:lnTo>
                          <a:lnTo>
                            <a:pt x="575" y="888"/>
                          </a:lnTo>
                          <a:lnTo>
                            <a:pt x="583" y="877"/>
                          </a:lnTo>
                          <a:lnTo>
                            <a:pt x="564" y="872"/>
                          </a:lnTo>
                          <a:lnTo>
                            <a:pt x="575" y="860"/>
                          </a:lnTo>
                          <a:lnTo>
                            <a:pt x="594" y="862"/>
                          </a:lnTo>
                          <a:lnTo>
                            <a:pt x="609" y="858"/>
                          </a:lnTo>
                          <a:lnTo>
                            <a:pt x="628" y="856"/>
                          </a:lnTo>
                          <a:lnTo>
                            <a:pt x="620" y="870"/>
                          </a:lnTo>
                          <a:lnTo>
                            <a:pt x="619" y="887"/>
                          </a:lnTo>
                          <a:lnTo>
                            <a:pt x="634" y="892"/>
                          </a:lnTo>
                          <a:lnTo>
                            <a:pt x="647" y="887"/>
                          </a:lnTo>
                          <a:lnTo>
                            <a:pt x="652" y="875"/>
                          </a:lnTo>
                          <a:lnTo>
                            <a:pt x="671" y="892"/>
                          </a:lnTo>
                          <a:lnTo>
                            <a:pt x="675" y="879"/>
                          </a:lnTo>
                          <a:lnTo>
                            <a:pt x="684" y="870"/>
                          </a:lnTo>
                          <a:lnTo>
                            <a:pt x="698" y="881"/>
                          </a:lnTo>
                          <a:lnTo>
                            <a:pt x="703" y="896"/>
                          </a:lnTo>
                          <a:lnTo>
                            <a:pt x="696" y="905"/>
                          </a:lnTo>
                          <a:lnTo>
                            <a:pt x="705" y="926"/>
                          </a:lnTo>
                          <a:lnTo>
                            <a:pt x="724" y="907"/>
                          </a:lnTo>
                          <a:lnTo>
                            <a:pt x="739" y="917"/>
                          </a:lnTo>
                          <a:lnTo>
                            <a:pt x="754" y="913"/>
                          </a:lnTo>
                          <a:lnTo>
                            <a:pt x="758" y="892"/>
                          </a:lnTo>
                          <a:lnTo>
                            <a:pt x="760" y="883"/>
                          </a:lnTo>
                          <a:lnTo>
                            <a:pt x="767" y="873"/>
                          </a:lnTo>
                          <a:lnTo>
                            <a:pt x="769" y="860"/>
                          </a:lnTo>
                          <a:lnTo>
                            <a:pt x="756" y="849"/>
                          </a:lnTo>
                          <a:lnTo>
                            <a:pt x="737" y="841"/>
                          </a:lnTo>
                          <a:lnTo>
                            <a:pt x="743" y="830"/>
                          </a:lnTo>
                          <a:lnTo>
                            <a:pt x="728" y="819"/>
                          </a:lnTo>
                          <a:lnTo>
                            <a:pt x="716" y="802"/>
                          </a:lnTo>
                          <a:lnTo>
                            <a:pt x="709" y="785"/>
                          </a:lnTo>
                          <a:lnTo>
                            <a:pt x="716" y="778"/>
                          </a:lnTo>
                          <a:lnTo>
                            <a:pt x="726" y="763"/>
                          </a:lnTo>
                          <a:lnTo>
                            <a:pt x="716" y="757"/>
                          </a:lnTo>
                          <a:lnTo>
                            <a:pt x="714" y="740"/>
                          </a:lnTo>
                          <a:lnTo>
                            <a:pt x="716" y="721"/>
                          </a:lnTo>
                          <a:lnTo>
                            <a:pt x="699" y="714"/>
                          </a:lnTo>
                          <a:lnTo>
                            <a:pt x="681" y="704"/>
                          </a:lnTo>
                          <a:lnTo>
                            <a:pt x="664" y="693"/>
                          </a:lnTo>
                          <a:lnTo>
                            <a:pt x="647" y="684"/>
                          </a:lnTo>
                          <a:lnTo>
                            <a:pt x="624" y="680"/>
                          </a:lnTo>
                          <a:lnTo>
                            <a:pt x="605" y="665"/>
                          </a:lnTo>
                          <a:lnTo>
                            <a:pt x="594" y="644"/>
                          </a:lnTo>
                          <a:lnTo>
                            <a:pt x="588" y="625"/>
                          </a:lnTo>
                          <a:lnTo>
                            <a:pt x="588" y="436"/>
                          </a:lnTo>
                          <a:lnTo>
                            <a:pt x="611" y="432"/>
                          </a:lnTo>
                          <a:lnTo>
                            <a:pt x="620" y="423"/>
                          </a:lnTo>
                          <a:lnTo>
                            <a:pt x="641" y="426"/>
                          </a:lnTo>
                          <a:lnTo>
                            <a:pt x="660" y="425"/>
                          </a:lnTo>
                          <a:lnTo>
                            <a:pt x="675" y="413"/>
                          </a:lnTo>
                          <a:lnTo>
                            <a:pt x="688" y="400"/>
                          </a:lnTo>
                          <a:lnTo>
                            <a:pt x="703" y="408"/>
                          </a:lnTo>
                          <a:lnTo>
                            <a:pt x="726" y="393"/>
                          </a:lnTo>
                          <a:lnTo>
                            <a:pt x="733" y="383"/>
                          </a:lnTo>
                          <a:lnTo>
                            <a:pt x="746" y="385"/>
                          </a:lnTo>
                          <a:lnTo>
                            <a:pt x="767" y="396"/>
                          </a:lnTo>
                          <a:lnTo>
                            <a:pt x="792" y="396"/>
                          </a:lnTo>
                          <a:lnTo>
                            <a:pt x="799" y="406"/>
                          </a:lnTo>
                          <a:lnTo>
                            <a:pt x="812" y="411"/>
                          </a:lnTo>
                          <a:lnTo>
                            <a:pt x="824" y="398"/>
                          </a:lnTo>
                          <a:lnTo>
                            <a:pt x="844" y="398"/>
                          </a:lnTo>
                          <a:lnTo>
                            <a:pt x="837" y="381"/>
                          </a:lnTo>
                          <a:lnTo>
                            <a:pt x="825" y="372"/>
                          </a:lnTo>
                          <a:lnTo>
                            <a:pt x="837" y="361"/>
                          </a:lnTo>
                          <a:lnTo>
                            <a:pt x="833" y="344"/>
                          </a:lnTo>
                          <a:lnTo>
                            <a:pt x="844" y="338"/>
                          </a:lnTo>
                          <a:lnTo>
                            <a:pt x="827" y="329"/>
                          </a:lnTo>
                          <a:lnTo>
                            <a:pt x="831" y="314"/>
                          </a:lnTo>
                          <a:lnTo>
                            <a:pt x="824" y="302"/>
                          </a:lnTo>
                          <a:lnTo>
                            <a:pt x="809" y="287"/>
                          </a:lnTo>
                          <a:lnTo>
                            <a:pt x="790" y="286"/>
                          </a:lnTo>
                          <a:lnTo>
                            <a:pt x="771" y="276"/>
                          </a:lnTo>
                          <a:lnTo>
                            <a:pt x="762" y="293"/>
                          </a:lnTo>
                          <a:lnTo>
                            <a:pt x="745" y="278"/>
                          </a:lnTo>
                          <a:lnTo>
                            <a:pt x="733" y="289"/>
                          </a:lnTo>
                          <a:lnTo>
                            <a:pt x="718" y="287"/>
                          </a:lnTo>
                          <a:lnTo>
                            <a:pt x="713" y="276"/>
                          </a:lnTo>
                          <a:lnTo>
                            <a:pt x="696" y="274"/>
                          </a:lnTo>
                          <a:lnTo>
                            <a:pt x="683" y="284"/>
                          </a:lnTo>
                          <a:lnTo>
                            <a:pt x="673" y="272"/>
                          </a:lnTo>
                          <a:lnTo>
                            <a:pt x="664" y="274"/>
                          </a:lnTo>
                          <a:lnTo>
                            <a:pt x="652" y="286"/>
                          </a:lnTo>
                          <a:lnTo>
                            <a:pt x="639" y="287"/>
                          </a:lnTo>
                          <a:lnTo>
                            <a:pt x="639" y="107"/>
                          </a:lnTo>
                          <a:lnTo>
                            <a:pt x="628" y="98"/>
                          </a:lnTo>
                          <a:lnTo>
                            <a:pt x="617" y="92"/>
                          </a:lnTo>
                          <a:lnTo>
                            <a:pt x="594" y="96"/>
                          </a:lnTo>
                          <a:lnTo>
                            <a:pt x="577" y="92"/>
                          </a:lnTo>
                          <a:lnTo>
                            <a:pt x="564" y="75"/>
                          </a:lnTo>
                          <a:lnTo>
                            <a:pt x="553" y="62"/>
                          </a:lnTo>
                          <a:lnTo>
                            <a:pt x="538" y="55"/>
                          </a:lnTo>
                          <a:lnTo>
                            <a:pt x="540" y="40"/>
                          </a:lnTo>
                          <a:lnTo>
                            <a:pt x="553" y="32"/>
                          </a:lnTo>
                          <a:lnTo>
                            <a:pt x="553" y="17"/>
                          </a:lnTo>
                          <a:lnTo>
                            <a:pt x="553" y="0"/>
                          </a:lnTo>
                          <a:lnTo>
                            <a:pt x="540" y="19"/>
                          </a:lnTo>
                          <a:lnTo>
                            <a:pt x="517" y="25"/>
                          </a:lnTo>
                          <a:lnTo>
                            <a:pt x="493" y="30"/>
                          </a:lnTo>
                          <a:lnTo>
                            <a:pt x="478" y="28"/>
                          </a:lnTo>
                          <a:lnTo>
                            <a:pt x="462" y="36"/>
                          </a:lnTo>
                          <a:lnTo>
                            <a:pt x="449" y="47"/>
                          </a:lnTo>
                          <a:lnTo>
                            <a:pt x="431" y="45"/>
                          </a:lnTo>
                          <a:lnTo>
                            <a:pt x="419" y="55"/>
                          </a:lnTo>
                          <a:lnTo>
                            <a:pt x="399" y="62"/>
                          </a:lnTo>
                          <a:lnTo>
                            <a:pt x="384" y="58"/>
                          </a:lnTo>
                          <a:lnTo>
                            <a:pt x="367" y="55"/>
                          </a:lnTo>
                          <a:lnTo>
                            <a:pt x="348" y="60"/>
                          </a:lnTo>
                          <a:lnTo>
                            <a:pt x="323" y="58"/>
                          </a:lnTo>
                          <a:lnTo>
                            <a:pt x="314" y="75"/>
                          </a:lnTo>
                          <a:lnTo>
                            <a:pt x="301" y="90"/>
                          </a:lnTo>
                          <a:lnTo>
                            <a:pt x="278" y="92"/>
                          </a:lnTo>
                          <a:lnTo>
                            <a:pt x="258" y="103"/>
                          </a:lnTo>
                          <a:lnTo>
                            <a:pt x="239" y="117"/>
                          </a:lnTo>
                          <a:lnTo>
                            <a:pt x="231" y="135"/>
                          </a:lnTo>
                          <a:lnTo>
                            <a:pt x="220" y="147"/>
                          </a:lnTo>
                          <a:lnTo>
                            <a:pt x="197" y="133"/>
                          </a:lnTo>
                          <a:lnTo>
                            <a:pt x="179" y="117"/>
                          </a:lnTo>
                          <a:lnTo>
                            <a:pt x="158" y="115"/>
                          </a:lnTo>
                          <a:lnTo>
                            <a:pt x="145" y="132"/>
                          </a:lnTo>
                          <a:lnTo>
                            <a:pt x="150" y="148"/>
                          </a:lnTo>
                          <a:lnTo>
                            <a:pt x="160" y="164"/>
                          </a:lnTo>
                          <a:lnTo>
                            <a:pt x="158" y="190"/>
                          </a:lnTo>
                          <a:lnTo>
                            <a:pt x="158" y="224"/>
                          </a:lnTo>
                          <a:lnTo>
                            <a:pt x="148" y="250"/>
                          </a:lnTo>
                          <a:lnTo>
                            <a:pt x="150" y="272"/>
                          </a:lnTo>
                          <a:lnTo>
                            <a:pt x="158" y="293"/>
                          </a:lnTo>
                          <a:lnTo>
                            <a:pt x="141" y="291"/>
                          </a:lnTo>
                          <a:lnTo>
                            <a:pt x="133" y="302"/>
                          </a:lnTo>
                          <a:lnTo>
                            <a:pt x="131" y="318"/>
                          </a:lnTo>
                          <a:lnTo>
                            <a:pt x="122" y="329"/>
                          </a:lnTo>
                          <a:lnTo>
                            <a:pt x="107" y="338"/>
                          </a:lnTo>
                          <a:lnTo>
                            <a:pt x="92" y="334"/>
                          </a:lnTo>
                          <a:lnTo>
                            <a:pt x="79" y="346"/>
                          </a:lnTo>
                          <a:lnTo>
                            <a:pt x="81" y="366"/>
                          </a:lnTo>
                          <a:lnTo>
                            <a:pt x="17" y="421"/>
                          </a:lnTo>
                          <a:lnTo>
                            <a:pt x="0" y="432"/>
                          </a:lnTo>
                          <a:lnTo>
                            <a:pt x="13" y="434"/>
                          </a:lnTo>
                          <a:lnTo>
                            <a:pt x="15" y="451"/>
                          </a:lnTo>
                          <a:lnTo>
                            <a:pt x="24" y="460"/>
                          </a:lnTo>
                          <a:lnTo>
                            <a:pt x="34" y="456"/>
                          </a:lnTo>
                          <a:lnTo>
                            <a:pt x="41" y="473"/>
                          </a:lnTo>
                          <a:lnTo>
                            <a:pt x="43" y="488"/>
                          </a:lnTo>
                          <a:lnTo>
                            <a:pt x="56" y="485"/>
                          </a:lnTo>
                          <a:lnTo>
                            <a:pt x="64" y="500"/>
                          </a:lnTo>
                          <a:lnTo>
                            <a:pt x="69" y="517"/>
                          </a:lnTo>
                          <a:lnTo>
                            <a:pt x="81" y="513"/>
                          </a:lnTo>
                          <a:lnTo>
                            <a:pt x="90" y="526"/>
                          </a:lnTo>
                          <a:lnTo>
                            <a:pt x="100" y="528"/>
                          </a:lnTo>
                          <a:lnTo>
                            <a:pt x="107" y="539"/>
                          </a:lnTo>
                          <a:lnTo>
                            <a:pt x="118" y="550"/>
                          </a:lnTo>
                          <a:lnTo>
                            <a:pt x="131" y="556"/>
                          </a:lnTo>
                          <a:lnTo>
                            <a:pt x="143" y="556"/>
                          </a:lnTo>
                          <a:lnTo>
                            <a:pt x="156" y="560"/>
                          </a:lnTo>
                          <a:lnTo>
                            <a:pt x="162" y="567"/>
                          </a:lnTo>
                          <a:lnTo>
                            <a:pt x="175" y="560"/>
                          </a:lnTo>
                          <a:lnTo>
                            <a:pt x="182" y="567"/>
                          </a:lnTo>
                          <a:lnTo>
                            <a:pt x="194" y="560"/>
                          </a:lnTo>
                          <a:lnTo>
                            <a:pt x="207" y="564"/>
                          </a:lnTo>
                          <a:lnTo>
                            <a:pt x="214" y="573"/>
                          </a:lnTo>
                          <a:lnTo>
                            <a:pt x="226" y="586"/>
                          </a:lnTo>
                          <a:close/>
                        </a:path>
                      </a:pathLst>
                    </a:custGeom>
                    <a:grpFill/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6737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O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8" name="Freeform 67">
                      <a:extLst>
                        <a:ext uri="{FF2B5EF4-FFF2-40B4-BE49-F238E27FC236}">
                          <a16:creationId xmlns:a16="http://schemas.microsoft.com/office/drawing/2014/main" id="{C417D45D-6518-4152-ACAA-FC1E7CA7F3B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783366" y="4920351"/>
                      <a:ext cx="1461062" cy="1169277"/>
                    </a:xfrm>
                    <a:custGeom>
                      <a:avLst/>
                      <a:gdLst>
                        <a:gd name="T0" fmla="*/ 197 w 1442"/>
                        <a:gd name="T1" fmla="*/ 178 h 1164"/>
                        <a:gd name="T2" fmla="*/ 248 w 1442"/>
                        <a:gd name="T3" fmla="*/ 203 h 1164"/>
                        <a:gd name="T4" fmla="*/ 327 w 1442"/>
                        <a:gd name="T5" fmla="*/ 218 h 1164"/>
                        <a:gd name="T6" fmla="*/ 408 w 1442"/>
                        <a:gd name="T7" fmla="*/ 208 h 1164"/>
                        <a:gd name="T8" fmla="*/ 480 w 1442"/>
                        <a:gd name="T9" fmla="*/ 216 h 1164"/>
                        <a:gd name="T10" fmla="*/ 555 w 1442"/>
                        <a:gd name="T11" fmla="*/ 212 h 1164"/>
                        <a:gd name="T12" fmla="*/ 624 w 1442"/>
                        <a:gd name="T13" fmla="*/ 206 h 1164"/>
                        <a:gd name="T14" fmla="*/ 675 w 1442"/>
                        <a:gd name="T15" fmla="*/ 137 h 1164"/>
                        <a:gd name="T16" fmla="*/ 750 w 1442"/>
                        <a:gd name="T17" fmla="*/ 113 h 1164"/>
                        <a:gd name="T18" fmla="*/ 797 w 1442"/>
                        <a:gd name="T19" fmla="*/ 41 h 1164"/>
                        <a:gd name="T20" fmla="*/ 878 w 1442"/>
                        <a:gd name="T21" fmla="*/ 0 h 1164"/>
                        <a:gd name="T22" fmla="*/ 933 w 1442"/>
                        <a:gd name="T23" fmla="*/ 28 h 1164"/>
                        <a:gd name="T24" fmla="*/ 1002 w 1442"/>
                        <a:gd name="T25" fmla="*/ 60 h 1164"/>
                        <a:gd name="T26" fmla="*/ 1038 w 1442"/>
                        <a:gd name="T27" fmla="*/ 122 h 1164"/>
                        <a:gd name="T28" fmla="*/ 1123 w 1442"/>
                        <a:gd name="T29" fmla="*/ 128 h 1164"/>
                        <a:gd name="T30" fmla="*/ 1194 w 1442"/>
                        <a:gd name="T31" fmla="*/ 139 h 1164"/>
                        <a:gd name="T32" fmla="*/ 1196 w 1442"/>
                        <a:gd name="T33" fmla="*/ 184 h 1164"/>
                        <a:gd name="T34" fmla="*/ 1194 w 1442"/>
                        <a:gd name="T35" fmla="*/ 253 h 1164"/>
                        <a:gd name="T36" fmla="*/ 1209 w 1442"/>
                        <a:gd name="T37" fmla="*/ 299 h 1164"/>
                        <a:gd name="T38" fmla="*/ 1228 w 1442"/>
                        <a:gd name="T39" fmla="*/ 299 h 1164"/>
                        <a:gd name="T40" fmla="*/ 1284 w 1442"/>
                        <a:gd name="T41" fmla="*/ 297 h 1164"/>
                        <a:gd name="T42" fmla="*/ 1335 w 1442"/>
                        <a:gd name="T43" fmla="*/ 319 h 1164"/>
                        <a:gd name="T44" fmla="*/ 1360 w 1442"/>
                        <a:gd name="T45" fmla="*/ 332 h 1164"/>
                        <a:gd name="T46" fmla="*/ 1422 w 1442"/>
                        <a:gd name="T47" fmla="*/ 319 h 1164"/>
                        <a:gd name="T48" fmla="*/ 1431 w 1442"/>
                        <a:gd name="T49" fmla="*/ 362 h 1164"/>
                        <a:gd name="T50" fmla="*/ 1292 w 1442"/>
                        <a:gd name="T51" fmla="*/ 1164 h 1164"/>
                        <a:gd name="T52" fmla="*/ 1254 w 1442"/>
                        <a:gd name="T53" fmla="*/ 1097 h 1164"/>
                        <a:gd name="T54" fmla="*/ 1196 w 1442"/>
                        <a:gd name="T55" fmla="*/ 1048 h 1164"/>
                        <a:gd name="T56" fmla="*/ 1111 w 1442"/>
                        <a:gd name="T57" fmla="*/ 1063 h 1164"/>
                        <a:gd name="T58" fmla="*/ 1228 w 1442"/>
                        <a:gd name="T59" fmla="*/ 760 h 1164"/>
                        <a:gd name="T60" fmla="*/ 1185 w 1442"/>
                        <a:gd name="T61" fmla="*/ 727 h 1164"/>
                        <a:gd name="T62" fmla="*/ 1147 w 1442"/>
                        <a:gd name="T63" fmla="*/ 695 h 1164"/>
                        <a:gd name="T64" fmla="*/ 1096 w 1442"/>
                        <a:gd name="T65" fmla="*/ 687 h 1164"/>
                        <a:gd name="T66" fmla="*/ 1040 w 1442"/>
                        <a:gd name="T67" fmla="*/ 650 h 1164"/>
                        <a:gd name="T68" fmla="*/ 972 w 1442"/>
                        <a:gd name="T69" fmla="*/ 655 h 1164"/>
                        <a:gd name="T70" fmla="*/ 918 w 1442"/>
                        <a:gd name="T71" fmla="*/ 682 h 1164"/>
                        <a:gd name="T72" fmla="*/ 854 w 1442"/>
                        <a:gd name="T73" fmla="*/ 687 h 1164"/>
                        <a:gd name="T74" fmla="*/ 784 w 1442"/>
                        <a:gd name="T75" fmla="*/ 633 h 1164"/>
                        <a:gd name="T76" fmla="*/ 733 w 1442"/>
                        <a:gd name="T77" fmla="*/ 680 h 1164"/>
                        <a:gd name="T78" fmla="*/ 664 w 1442"/>
                        <a:gd name="T79" fmla="*/ 721 h 1164"/>
                        <a:gd name="T80" fmla="*/ 579 w 1442"/>
                        <a:gd name="T81" fmla="*/ 717 h 1164"/>
                        <a:gd name="T82" fmla="*/ 512 w 1442"/>
                        <a:gd name="T83" fmla="*/ 734 h 1164"/>
                        <a:gd name="T84" fmla="*/ 434 w 1442"/>
                        <a:gd name="T85" fmla="*/ 723 h 1164"/>
                        <a:gd name="T86" fmla="*/ 376 w 1442"/>
                        <a:gd name="T87" fmla="*/ 693 h 1164"/>
                        <a:gd name="T88" fmla="*/ 387 w 1442"/>
                        <a:gd name="T89" fmla="*/ 637 h 1164"/>
                        <a:gd name="T90" fmla="*/ 372 w 1442"/>
                        <a:gd name="T91" fmla="*/ 580 h 1164"/>
                        <a:gd name="T92" fmla="*/ 337 w 1442"/>
                        <a:gd name="T93" fmla="*/ 560 h 1164"/>
                        <a:gd name="T94" fmla="*/ 271 w 1442"/>
                        <a:gd name="T95" fmla="*/ 548 h 1164"/>
                        <a:gd name="T96" fmla="*/ 275 w 1442"/>
                        <a:gd name="T97" fmla="*/ 488 h 1164"/>
                        <a:gd name="T98" fmla="*/ 239 w 1442"/>
                        <a:gd name="T99" fmla="*/ 437 h 1164"/>
                        <a:gd name="T100" fmla="*/ 145 w 1442"/>
                        <a:gd name="T101" fmla="*/ 392 h 1164"/>
                        <a:gd name="T102" fmla="*/ 81 w 1442"/>
                        <a:gd name="T103" fmla="*/ 359 h 1164"/>
                        <a:gd name="T104" fmla="*/ 30 w 1442"/>
                        <a:gd name="T105" fmla="*/ 321 h 1164"/>
                        <a:gd name="T106" fmla="*/ 15 w 1442"/>
                        <a:gd name="T107" fmla="*/ 265 h 11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</a:cxnLst>
                      <a:rect l="0" t="0" r="r" b="b"/>
                      <a:pathLst>
                        <a:path w="1442" h="1164">
                          <a:moveTo>
                            <a:pt x="0" y="227"/>
                          </a:moveTo>
                          <a:lnTo>
                            <a:pt x="149" y="176"/>
                          </a:lnTo>
                          <a:lnTo>
                            <a:pt x="169" y="182"/>
                          </a:lnTo>
                          <a:lnTo>
                            <a:pt x="182" y="173"/>
                          </a:lnTo>
                          <a:lnTo>
                            <a:pt x="197" y="178"/>
                          </a:lnTo>
                          <a:lnTo>
                            <a:pt x="212" y="178"/>
                          </a:lnTo>
                          <a:lnTo>
                            <a:pt x="212" y="190"/>
                          </a:lnTo>
                          <a:lnTo>
                            <a:pt x="233" y="190"/>
                          </a:lnTo>
                          <a:lnTo>
                            <a:pt x="235" y="208"/>
                          </a:lnTo>
                          <a:lnTo>
                            <a:pt x="248" y="203"/>
                          </a:lnTo>
                          <a:lnTo>
                            <a:pt x="261" y="212"/>
                          </a:lnTo>
                          <a:lnTo>
                            <a:pt x="278" y="208"/>
                          </a:lnTo>
                          <a:lnTo>
                            <a:pt x="297" y="203"/>
                          </a:lnTo>
                          <a:lnTo>
                            <a:pt x="310" y="210"/>
                          </a:lnTo>
                          <a:lnTo>
                            <a:pt x="327" y="218"/>
                          </a:lnTo>
                          <a:lnTo>
                            <a:pt x="350" y="231"/>
                          </a:lnTo>
                          <a:lnTo>
                            <a:pt x="372" y="227"/>
                          </a:lnTo>
                          <a:lnTo>
                            <a:pt x="382" y="214"/>
                          </a:lnTo>
                          <a:lnTo>
                            <a:pt x="391" y="203"/>
                          </a:lnTo>
                          <a:lnTo>
                            <a:pt x="408" y="208"/>
                          </a:lnTo>
                          <a:lnTo>
                            <a:pt x="423" y="223"/>
                          </a:lnTo>
                          <a:lnTo>
                            <a:pt x="440" y="229"/>
                          </a:lnTo>
                          <a:lnTo>
                            <a:pt x="455" y="225"/>
                          </a:lnTo>
                          <a:lnTo>
                            <a:pt x="465" y="212"/>
                          </a:lnTo>
                          <a:lnTo>
                            <a:pt x="480" y="216"/>
                          </a:lnTo>
                          <a:lnTo>
                            <a:pt x="498" y="229"/>
                          </a:lnTo>
                          <a:lnTo>
                            <a:pt x="515" y="244"/>
                          </a:lnTo>
                          <a:lnTo>
                            <a:pt x="532" y="246"/>
                          </a:lnTo>
                          <a:lnTo>
                            <a:pt x="543" y="231"/>
                          </a:lnTo>
                          <a:lnTo>
                            <a:pt x="555" y="212"/>
                          </a:lnTo>
                          <a:lnTo>
                            <a:pt x="568" y="206"/>
                          </a:lnTo>
                          <a:lnTo>
                            <a:pt x="579" y="222"/>
                          </a:lnTo>
                          <a:lnTo>
                            <a:pt x="594" y="227"/>
                          </a:lnTo>
                          <a:lnTo>
                            <a:pt x="609" y="227"/>
                          </a:lnTo>
                          <a:lnTo>
                            <a:pt x="624" y="206"/>
                          </a:lnTo>
                          <a:lnTo>
                            <a:pt x="634" y="190"/>
                          </a:lnTo>
                          <a:lnTo>
                            <a:pt x="636" y="171"/>
                          </a:lnTo>
                          <a:lnTo>
                            <a:pt x="643" y="152"/>
                          </a:lnTo>
                          <a:lnTo>
                            <a:pt x="660" y="143"/>
                          </a:lnTo>
                          <a:lnTo>
                            <a:pt x="675" y="137"/>
                          </a:lnTo>
                          <a:lnTo>
                            <a:pt x="679" y="118"/>
                          </a:lnTo>
                          <a:lnTo>
                            <a:pt x="688" y="109"/>
                          </a:lnTo>
                          <a:lnTo>
                            <a:pt x="711" y="116"/>
                          </a:lnTo>
                          <a:lnTo>
                            <a:pt x="730" y="120"/>
                          </a:lnTo>
                          <a:lnTo>
                            <a:pt x="750" y="113"/>
                          </a:lnTo>
                          <a:lnTo>
                            <a:pt x="758" y="90"/>
                          </a:lnTo>
                          <a:lnTo>
                            <a:pt x="764" y="73"/>
                          </a:lnTo>
                          <a:lnTo>
                            <a:pt x="777" y="66"/>
                          </a:lnTo>
                          <a:lnTo>
                            <a:pt x="790" y="56"/>
                          </a:lnTo>
                          <a:lnTo>
                            <a:pt x="797" y="41"/>
                          </a:lnTo>
                          <a:lnTo>
                            <a:pt x="803" y="34"/>
                          </a:lnTo>
                          <a:lnTo>
                            <a:pt x="826" y="28"/>
                          </a:lnTo>
                          <a:lnTo>
                            <a:pt x="858" y="26"/>
                          </a:lnTo>
                          <a:lnTo>
                            <a:pt x="874" y="19"/>
                          </a:lnTo>
                          <a:lnTo>
                            <a:pt x="878" y="0"/>
                          </a:lnTo>
                          <a:lnTo>
                            <a:pt x="890" y="13"/>
                          </a:lnTo>
                          <a:lnTo>
                            <a:pt x="910" y="9"/>
                          </a:lnTo>
                          <a:lnTo>
                            <a:pt x="923" y="4"/>
                          </a:lnTo>
                          <a:lnTo>
                            <a:pt x="931" y="17"/>
                          </a:lnTo>
                          <a:lnTo>
                            <a:pt x="933" y="28"/>
                          </a:lnTo>
                          <a:lnTo>
                            <a:pt x="952" y="34"/>
                          </a:lnTo>
                          <a:lnTo>
                            <a:pt x="965" y="39"/>
                          </a:lnTo>
                          <a:lnTo>
                            <a:pt x="978" y="34"/>
                          </a:lnTo>
                          <a:lnTo>
                            <a:pt x="993" y="51"/>
                          </a:lnTo>
                          <a:lnTo>
                            <a:pt x="1002" y="60"/>
                          </a:lnTo>
                          <a:lnTo>
                            <a:pt x="984" y="73"/>
                          </a:lnTo>
                          <a:lnTo>
                            <a:pt x="1000" y="88"/>
                          </a:lnTo>
                          <a:lnTo>
                            <a:pt x="1010" y="96"/>
                          </a:lnTo>
                          <a:lnTo>
                            <a:pt x="1012" y="114"/>
                          </a:lnTo>
                          <a:lnTo>
                            <a:pt x="1038" y="122"/>
                          </a:lnTo>
                          <a:lnTo>
                            <a:pt x="1049" y="109"/>
                          </a:lnTo>
                          <a:lnTo>
                            <a:pt x="1074" y="122"/>
                          </a:lnTo>
                          <a:lnTo>
                            <a:pt x="1085" y="116"/>
                          </a:lnTo>
                          <a:lnTo>
                            <a:pt x="1093" y="124"/>
                          </a:lnTo>
                          <a:lnTo>
                            <a:pt x="1123" y="128"/>
                          </a:lnTo>
                          <a:lnTo>
                            <a:pt x="1136" y="145"/>
                          </a:lnTo>
                          <a:lnTo>
                            <a:pt x="1153" y="152"/>
                          </a:lnTo>
                          <a:lnTo>
                            <a:pt x="1170" y="156"/>
                          </a:lnTo>
                          <a:lnTo>
                            <a:pt x="1179" y="139"/>
                          </a:lnTo>
                          <a:lnTo>
                            <a:pt x="1194" y="139"/>
                          </a:lnTo>
                          <a:lnTo>
                            <a:pt x="1207" y="145"/>
                          </a:lnTo>
                          <a:lnTo>
                            <a:pt x="1198" y="156"/>
                          </a:lnTo>
                          <a:lnTo>
                            <a:pt x="1185" y="165"/>
                          </a:lnTo>
                          <a:lnTo>
                            <a:pt x="1179" y="184"/>
                          </a:lnTo>
                          <a:lnTo>
                            <a:pt x="1196" y="184"/>
                          </a:lnTo>
                          <a:lnTo>
                            <a:pt x="1198" y="205"/>
                          </a:lnTo>
                          <a:lnTo>
                            <a:pt x="1196" y="223"/>
                          </a:lnTo>
                          <a:lnTo>
                            <a:pt x="1185" y="227"/>
                          </a:lnTo>
                          <a:lnTo>
                            <a:pt x="1185" y="240"/>
                          </a:lnTo>
                          <a:lnTo>
                            <a:pt x="1194" y="253"/>
                          </a:lnTo>
                          <a:lnTo>
                            <a:pt x="1207" y="265"/>
                          </a:lnTo>
                          <a:lnTo>
                            <a:pt x="1198" y="282"/>
                          </a:lnTo>
                          <a:lnTo>
                            <a:pt x="1185" y="287"/>
                          </a:lnTo>
                          <a:lnTo>
                            <a:pt x="1190" y="300"/>
                          </a:lnTo>
                          <a:lnTo>
                            <a:pt x="1209" y="299"/>
                          </a:lnTo>
                          <a:lnTo>
                            <a:pt x="1213" y="315"/>
                          </a:lnTo>
                          <a:lnTo>
                            <a:pt x="1228" y="327"/>
                          </a:lnTo>
                          <a:lnTo>
                            <a:pt x="1239" y="315"/>
                          </a:lnTo>
                          <a:lnTo>
                            <a:pt x="1247" y="304"/>
                          </a:lnTo>
                          <a:lnTo>
                            <a:pt x="1228" y="299"/>
                          </a:lnTo>
                          <a:lnTo>
                            <a:pt x="1239" y="287"/>
                          </a:lnTo>
                          <a:lnTo>
                            <a:pt x="1258" y="289"/>
                          </a:lnTo>
                          <a:lnTo>
                            <a:pt x="1273" y="285"/>
                          </a:lnTo>
                          <a:lnTo>
                            <a:pt x="1292" y="283"/>
                          </a:lnTo>
                          <a:lnTo>
                            <a:pt x="1284" y="297"/>
                          </a:lnTo>
                          <a:lnTo>
                            <a:pt x="1283" y="314"/>
                          </a:lnTo>
                          <a:lnTo>
                            <a:pt x="1298" y="319"/>
                          </a:lnTo>
                          <a:lnTo>
                            <a:pt x="1311" y="314"/>
                          </a:lnTo>
                          <a:lnTo>
                            <a:pt x="1316" y="302"/>
                          </a:lnTo>
                          <a:lnTo>
                            <a:pt x="1335" y="319"/>
                          </a:lnTo>
                          <a:lnTo>
                            <a:pt x="1339" y="306"/>
                          </a:lnTo>
                          <a:lnTo>
                            <a:pt x="1348" y="297"/>
                          </a:lnTo>
                          <a:lnTo>
                            <a:pt x="1362" y="308"/>
                          </a:lnTo>
                          <a:lnTo>
                            <a:pt x="1367" y="323"/>
                          </a:lnTo>
                          <a:lnTo>
                            <a:pt x="1360" y="332"/>
                          </a:lnTo>
                          <a:lnTo>
                            <a:pt x="1369" y="353"/>
                          </a:lnTo>
                          <a:lnTo>
                            <a:pt x="1388" y="334"/>
                          </a:lnTo>
                          <a:lnTo>
                            <a:pt x="1403" y="344"/>
                          </a:lnTo>
                          <a:lnTo>
                            <a:pt x="1418" y="340"/>
                          </a:lnTo>
                          <a:lnTo>
                            <a:pt x="1422" y="319"/>
                          </a:lnTo>
                          <a:lnTo>
                            <a:pt x="1424" y="310"/>
                          </a:lnTo>
                          <a:lnTo>
                            <a:pt x="1431" y="300"/>
                          </a:lnTo>
                          <a:lnTo>
                            <a:pt x="1442" y="315"/>
                          </a:lnTo>
                          <a:lnTo>
                            <a:pt x="1433" y="340"/>
                          </a:lnTo>
                          <a:lnTo>
                            <a:pt x="1431" y="362"/>
                          </a:lnTo>
                          <a:lnTo>
                            <a:pt x="1437" y="379"/>
                          </a:lnTo>
                          <a:lnTo>
                            <a:pt x="1431" y="398"/>
                          </a:lnTo>
                          <a:lnTo>
                            <a:pt x="1426" y="421"/>
                          </a:lnTo>
                          <a:lnTo>
                            <a:pt x="1427" y="436"/>
                          </a:lnTo>
                          <a:lnTo>
                            <a:pt x="1292" y="1164"/>
                          </a:lnTo>
                          <a:lnTo>
                            <a:pt x="1279" y="1155"/>
                          </a:lnTo>
                          <a:lnTo>
                            <a:pt x="1273" y="1136"/>
                          </a:lnTo>
                          <a:lnTo>
                            <a:pt x="1258" y="1129"/>
                          </a:lnTo>
                          <a:lnTo>
                            <a:pt x="1256" y="1115"/>
                          </a:lnTo>
                          <a:lnTo>
                            <a:pt x="1254" y="1097"/>
                          </a:lnTo>
                          <a:lnTo>
                            <a:pt x="1247" y="1087"/>
                          </a:lnTo>
                          <a:lnTo>
                            <a:pt x="1228" y="1082"/>
                          </a:lnTo>
                          <a:lnTo>
                            <a:pt x="1217" y="1074"/>
                          </a:lnTo>
                          <a:lnTo>
                            <a:pt x="1204" y="1061"/>
                          </a:lnTo>
                          <a:lnTo>
                            <a:pt x="1196" y="1048"/>
                          </a:lnTo>
                          <a:lnTo>
                            <a:pt x="1177" y="1044"/>
                          </a:lnTo>
                          <a:lnTo>
                            <a:pt x="1164" y="1057"/>
                          </a:lnTo>
                          <a:lnTo>
                            <a:pt x="1151" y="1072"/>
                          </a:lnTo>
                          <a:lnTo>
                            <a:pt x="1126" y="1065"/>
                          </a:lnTo>
                          <a:lnTo>
                            <a:pt x="1111" y="1063"/>
                          </a:lnTo>
                          <a:lnTo>
                            <a:pt x="1085" y="1067"/>
                          </a:lnTo>
                          <a:lnTo>
                            <a:pt x="1068" y="1061"/>
                          </a:lnTo>
                          <a:lnTo>
                            <a:pt x="1258" y="772"/>
                          </a:lnTo>
                          <a:lnTo>
                            <a:pt x="1251" y="744"/>
                          </a:lnTo>
                          <a:lnTo>
                            <a:pt x="1228" y="760"/>
                          </a:lnTo>
                          <a:lnTo>
                            <a:pt x="1230" y="742"/>
                          </a:lnTo>
                          <a:lnTo>
                            <a:pt x="1215" y="744"/>
                          </a:lnTo>
                          <a:lnTo>
                            <a:pt x="1213" y="730"/>
                          </a:lnTo>
                          <a:lnTo>
                            <a:pt x="1207" y="715"/>
                          </a:lnTo>
                          <a:lnTo>
                            <a:pt x="1185" y="727"/>
                          </a:lnTo>
                          <a:lnTo>
                            <a:pt x="1172" y="721"/>
                          </a:lnTo>
                          <a:lnTo>
                            <a:pt x="1187" y="710"/>
                          </a:lnTo>
                          <a:lnTo>
                            <a:pt x="1172" y="706"/>
                          </a:lnTo>
                          <a:lnTo>
                            <a:pt x="1158" y="714"/>
                          </a:lnTo>
                          <a:lnTo>
                            <a:pt x="1147" y="695"/>
                          </a:lnTo>
                          <a:lnTo>
                            <a:pt x="1136" y="700"/>
                          </a:lnTo>
                          <a:lnTo>
                            <a:pt x="1121" y="691"/>
                          </a:lnTo>
                          <a:lnTo>
                            <a:pt x="1115" y="706"/>
                          </a:lnTo>
                          <a:lnTo>
                            <a:pt x="1098" y="704"/>
                          </a:lnTo>
                          <a:lnTo>
                            <a:pt x="1096" y="687"/>
                          </a:lnTo>
                          <a:lnTo>
                            <a:pt x="1089" y="674"/>
                          </a:lnTo>
                          <a:lnTo>
                            <a:pt x="1070" y="670"/>
                          </a:lnTo>
                          <a:lnTo>
                            <a:pt x="1057" y="659"/>
                          </a:lnTo>
                          <a:lnTo>
                            <a:pt x="1044" y="661"/>
                          </a:lnTo>
                          <a:lnTo>
                            <a:pt x="1040" y="650"/>
                          </a:lnTo>
                          <a:lnTo>
                            <a:pt x="1025" y="640"/>
                          </a:lnTo>
                          <a:lnTo>
                            <a:pt x="1010" y="646"/>
                          </a:lnTo>
                          <a:lnTo>
                            <a:pt x="993" y="635"/>
                          </a:lnTo>
                          <a:lnTo>
                            <a:pt x="995" y="659"/>
                          </a:lnTo>
                          <a:lnTo>
                            <a:pt x="972" y="655"/>
                          </a:lnTo>
                          <a:lnTo>
                            <a:pt x="955" y="653"/>
                          </a:lnTo>
                          <a:lnTo>
                            <a:pt x="952" y="667"/>
                          </a:lnTo>
                          <a:lnTo>
                            <a:pt x="948" y="682"/>
                          </a:lnTo>
                          <a:lnTo>
                            <a:pt x="929" y="687"/>
                          </a:lnTo>
                          <a:lnTo>
                            <a:pt x="918" y="682"/>
                          </a:lnTo>
                          <a:lnTo>
                            <a:pt x="899" y="689"/>
                          </a:lnTo>
                          <a:lnTo>
                            <a:pt x="886" y="691"/>
                          </a:lnTo>
                          <a:lnTo>
                            <a:pt x="871" y="678"/>
                          </a:lnTo>
                          <a:lnTo>
                            <a:pt x="861" y="659"/>
                          </a:lnTo>
                          <a:lnTo>
                            <a:pt x="854" y="687"/>
                          </a:lnTo>
                          <a:lnTo>
                            <a:pt x="846" y="655"/>
                          </a:lnTo>
                          <a:lnTo>
                            <a:pt x="826" y="653"/>
                          </a:lnTo>
                          <a:lnTo>
                            <a:pt x="814" y="646"/>
                          </a:lnTo>
                          <a:lnTo>
                            <a:pt x="788" y="652"/>
                          </a:lnTo>
                          <a:lnTo>
                            <a:pt x="784" y="633"/>
                          </a:lnTo>
                          <a:lnTo>
                            <a:pt x="771" y="638"/>
                          </a:lnTo>
                          <a:lnTo>
                            <a:pt x="754" y="644"/>
                          </a:lnTo>
                          <a:lnTo>
                            <a:pt x="748" y="663"/>
                          </a:lnTo>
                          <a:lnTo>
                            <a:pt x="747" y="676"/>
                          </a:lnTo>
                          <a:lnTo>
                            <a:pt x="733" y="680"/>
                          </a:lnTo>
                          <a:lnTo>
                            <a:pt x="732" y="693"/>
                          </a:lnTo>
                          <a:lnTo>
                            <a:pt x="713" y="693"/>
                          </a:lnTo>
                          <a:lnTo>
                            <a:pt x="692" y="687"/>
                          </a:lnTo>
                          <a:lnTo>
                            <a:pt x="677" y="700"/>
                          </a:lnTo>
                          <a:lnTo>
                            <a:pt x="664" y="721"/>
                          </a:lnTo>
                          <a:lnTo>
                            <a:pt x="649" y="719"/>
                          </a:lnTo>
                          <a:lnTo>
                            <a:pt x="632" y="723"/>
                          </a:lnTo>
                          <a:lnTo>
                            <a:pt x="613" y="729"/>
                          </a:lnTo>
                          <a:lnTo>
                            <a:pt x="600" y="721"/>
                          </a:lnTo>
                          <a:lnTo>
                            <a:pt x="579" y="717"/>
                          </a:lnTo>
                          <a:lnTo>
                            <a:pt x="559" y="723"/>
                          </a:lnTo>
                          <a:lnTo>
                            <a:pt x="543" y="715"/>
                          </a:lnTo>
                          <a:lnTo>
                            <a:pt x="530" y="708"/>
                          </a:lnTo>
                          <a:lnTo>
                            <a:pt x="521" y="723"/>
                          </a:lnTo>
                          <a:lnTo>
                            <a:pt x="512" y="734"/>
                          </a:lnTo>
                          <a:lnTo>
                            <a:pt x="502" y="715"/>
                          </a:lnTo>
                          <a:lnTo>
                            <a:pt x="495" y="730"/>
                          </a:lnTo>
                          <a:lnTo>
                            <a:pt x="466" y="732"/>
                          </a:lnTo>
                          <a:lnTo>
                            <a:pt x="442" y="736"/>
                          </a:lnTo>
                          <a:lnTo>
                            <a:pt x="434" y="723"/>
                          </a:lnTo>
                          <a:lnTo>
                            <a:pt x="434" y="712"/>
                          </a:lnTo>
                          <a:lnTo>
                            <a:pt x="421" y="710"/>
                          </a:lnTo>
                          <a:lnTo>
                            <a:pt x="402" y="708"/>
                          </a:lnTo>
                          <a:lnTo>
                            <a:pt x="384" y="702"/>
                          </a:lnTo>
                          <a:lnTo>
                            <a:pt x="376" y="693"/>
                          </a:lnTo>
                          <a:lnTo>
                            <a:pt x="367" y="674"/>
                          </a:lnTo>
                          <a:lnTo>
                            <a:pt x="380" y="670"/>
                          </a:lnTo>
                          <a:lnTo>
                            <a:pt x="387" y="657"/>
                          </a:lnTo>
                          <a:lnTo>
                            <a:pt x="399" y="648"/>
                          </a:lnTo>
                          <a:lnTo>
                            <a:pt x="387" y="637"/>
                          </a:lnTo>
                          <a:lnTo>
                            <a:pt x="399" y="629"/>
                          </a:lnTo>
                          <a:lnTo>
                            <a:pt x="386" y="616"/>
                          </a:lnTo>
                          <a:lnTo>
                            <a:pt x="386" y="599"/>
                          </a:lnTo>
                          <a:lnTo>
                            <a:pt x="386" y="584"/>
                          </a:lnTo>
                          <a:lnTo>
                            <a:pt x="372" y="580"/>
                          </a:lnTo>
                          <a:lnTo>
                            <a:pt x="374" y="567"/>
                          </a:lnTo>
                          <a:lnTo>
                            <a:pt x="357" y="567"/>
                          </a:lnTo>
                          <a:lnTo>
                            <a:pt x="357" y="554"/>
                          </a:lnTo>
                          <a:lnTo>
                            <a:pt x="350" y="565"/>
                          </a:lnTo>
                          <a:lnTo>
                            <a:pt x="337" y="560"/>
                          </a:lnTo>
                          <a:lnTo>
                            <a:pt x="325" y="569"/>
                          </a:lnTo>
                          <a:lnTo>
                            <a:pt x="307" y="567"/>
                          </a:lnTo>
                          <a:lnTo>
                            <a:pt x="293" y="563"/>
                          </a:lnTo>
                          <a:lnTo>
                            <a:pt x="282" y="550"/>
                          </a:lnTo>
                          <a:lnTo>
                            <a:pt x="271" y="548"/>
                          </a:lnTo>
                          <a:lnTo>
                            <a:pt x="260" y="537"/>
                          </a:lnTo>
                          <a:lnTo>
                            <a:pt x="261" y="520"/>
                          </a:lnTo>
                          <a:lnTo>
                            <a:pt x="280" y="507"/>
                          </a:lnTo>
                          <a:lnTo>
                            <a:pt x="265" y="503"/>
                          </a:lnTo>
                          <a:lnTo>
                            <a:pt x="275" y="488"/>
                          </a:lnTo>
                          <a:lnTo>
                            <a:pt x="260" y="479"/>
                          </a:lnTo>
                          <a:lnTo>
                            <a:pt x="250" y="471"/>
                          </a:lnTo>
                          <a:lnTo>
                            <a:pt x="254" y="460"/>
                          </a:lnTo>
                          <a:lnTo>
                            <a:pt x="241" y="451"/>
                          </a:lnTo>
                          <a:lnTo>
                            <a:pt x="239" y="437"/>
                          </a:lnTo>
                          <a:lnTo>
                            <a:pt x="224" y="426"/>
                          </a:lnTo>
                          <a:lnTo>
                            <a:pt x="214" y="419"/>
                          </a:lnTo>
                          <a:lnTo>
                            <a:pt x="162" y="415"/>
                          </a:lnTo>
                          <a:lnTo>
                            <a:pt x="150" y="407"/>
                          </a:lnTo>
                          <a:lnTo>
                            <a:pt x="145" y="392"/>
                          </a:lnTo>
                          <a:lnTo>
                            <a:pt x="137" y="377"/>
                          </a:lnTo>
                          <a:lnTo>
                            <a:pt x="124" y="387"/>
                          </a:lnTo>
                          <a:lnTo>
                            <a:pt x="111" y="381"/>
                          </a:lnTo>
                          <a:lnTo>
                            <a:pt x="103" y="368"/>
                          </a:lnTo>
                          <a:lnTo>
                            <a:pt x="81" y="359"/>
                          </a:lnTo>
                          <a:lnTo>
                            <a:pt x="64" y="355"/>
                          </a:lnTo>
                          <a:lnTo>
                            <a:pt x="47" y="359"/>
                          </a:lnTo>
                          <a:lnTo>
                            <a:pt x="34" y="347"/>
                          </a:lnTo>
                          <a:lnTo>
                            <a:pt x="38" y="332"/>
                          </a:lnTo>
                          <a:lnTo>
                            <a:pt x="30" y="321"/>
                          </a:lnTo>
                          <a:lnTo>
                            <a:pt x="39" y="310"/>
                          </a:lnTo>
                          <a:lnTo>
                            <a:pt x="30" y="297"/>
                          </a:lnTo>
                          <a:lnTo>
                            <a:pt x="19" y="287"/>
                          </a:lnTo>
                          <a:lnTo>
                            <a:pt x="0" y="276"/>
                          </a:lnTo>
                          <a:lnTo>
                            <a:pt x="15" y="265"/>
                          </a:lnTo>
                          <a:lnTo>
                            <a:pt x="13" y="252"/>
                          </a:lnTo>
                          <a:lnTo>
                            <a:pt x="0" y="227"/>
                          </a:lnTo>
                          <a:close/>
                        </a:path>
                      </a:pathLst>
                    </a:custGeom>
                    <a:grpFill/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6737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O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9" name="Freeform 68">
                      <a:extLst>
                        <a:ext uri="{FF2B5EF4-FFF2-40B4-BE49-F238E27FC236}">
                          <a16:creationId xmlns:a16="http://schemas.microsoft.com/office/drawing/2014/main" id="{1B5FFA0F-DCCE-4856-A056-DC3F482DC87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406447" y="1790227"/>
                      <a:ext cx="160089" cy="214970"/>
                    </a:xfrm>
                    <a:custGeom>
                      <a:avLst/>
                      <a:gdLst>
                        <a:gd name="T0" fmla="*/ 141 w 158"/>
                        <a:gd name="T1" fmla="*/ 2 h 214"/>
                        <a:gd name="T2" fmla="*/ 120 w 158"/>
                        <a:gd name="T3" fmla="*/ 0 h 214"/>
                        <a:gd name="T4" fmla="*/ 94 w 158"/>
                        <a:gd name="T5" fmla="*/ 6 h 214"/>
                        <a:gd name="T6" fmla="*/ 77 w 158"/>
                        <a:gd name="T7" fmla="*/ 19 h 214"/>
                        <a:gd name="T8" fmla="*/ 65 w 158"/>
                        <a:gd name="T9" fmla="*/ 34 h 214"/>
                        <a:gd name="T10" fmla="*/ 52 w 158"/>
                        <a:gd name="T11" fmla="*/ 40 h 214"/>
                        <a:gd name="T12" fmla="*/ 49 w 158"/>
                        <a:gd name="T13" fmla="*/ 49 h 214"/>
                        <a:gd name="T14" fmla="*/ 30 w 158"/>
                        <a:gd name="T15" fmla="*/ 57 h 214"/>
                        <a:gd name="T16" fmla="*/ 11 w 158"/>
                        <a:gd name="T17" fmla="*/ 57 h 214"/>
                        <a:gd name="T18" fmla="*/ 1 w 158"/>
                        <a:gd name="T19" fmla="*/ 72 h 214"/>
                        <a:gd name="T20" fmla="*/ 0 w 158"/>
                        <a:gd name="T21" fmla="*/ 89 h 214"/>
                        <a:gd name="T22" fmla="*/ 3 w 158"/>
                        <a:gd name="T23" fmla="*/ 106 h 214"/>
                        <a:gd name="T24" fmla="*/ 3 w 158"/>
                        <a:gd name="T25" fmla="*/ 122 h 214"/>
                        <a:gd name="T26" fmla="*/ 3 w 158"/>
                        <a:gd name="T27" fmla="*/ 136 h 214"/>
                        <a:gd name="T28" fmla="*/ 13 w 158"/>
                        <a:gd name="T29" fmla="*/ 147 h 214"/>
                        <a:gd name="T30" fmla="*/ 17 w 158"/>
                        <a:gd name="T31" fmla="*/ 160 h 214"/>
                        <a:gd name="T32" fmla="*/ 32 w 158"/>
                        <a:gd name="T33" fmla="*/ 160 h 214"/>
                        <a:gd name="T34" fmla="*/ 43 w 158"/>
                        <a:gd name="T35" fmla="*/ 169 h 214"/>
                        <a:gd name="T36" fmla="*/ 47 w 158"/>
                        <a:gd name="T37" fmla="*/ 184 h 214"/>
                        <a:gd name="T38" fmla="*/ 64 w 158"/>
                        <a:gd name="T39" fmla="*/ 181 h 214"/>
                        <a:gd name="T40" fmla="*/ 84 w 158"/>
                        <a:gd name="T41" fmla="*/ 186 h 214"/>
                        <a:gd name="T42" fmla="*/ 94 w 158"/>
                        <a:gd name="T43" fmla="*/ 192 h 214"/>
                        <a:gd name="T44" fmla="*/ 109 w 158"/>
                        <a:gd name="T45" fmla="*/ 214 h 214"/>
                        <a:gd name="T46" fmla="*/ 118 w 158"/>
                        <a:gd name="T47" fmla="*/ 205 h 214"/>
                        <a:gd name="T48" fmla="*/ 124 w 158"/>
                        <a:gd name="T49" fmla="*/ 188 h 214"/>
                        <a:gd name="T50" fmla="*/ 129 w 158"/>
                        <a:gd name="T51" fmla="*/ 175 h 214"/>
                        <a:gd name="T52" fmla="*/ 135 w 158"/>
                        <a:gd name="T53" fmla="*/ 160 h 214"/>
                        <a:gd name="T54" fmla="*/ 137 w 158"/>
                        <a:gd name="T55" fmla="*/ 145 h 214"/>
                        <a:gd name="T56" fmla="*/ 150 w 158"/>
                        <a:gd name="T57" fmla="*/ 128 h 214"/>
                        <a:gd name="T58" fmla="*/ 154 w 158"/>
                        <a:gd name="T59" fmla="*/ 115 h 214"/>
                        <a:gd name="T60" fmla="*/ 154 w 158"/>
                        <a:gd name="T61" fmla="*/ 96 h 214"/>
                        <a:gd name="T62" fmla="*/ 150 w 158"/>
                        <a:gd name="T63" fmla="*/ 81 h 214"/>
                        <a:gd name="T64" fmla="*/ 158 w 158"/>
                        <a:gd name="T65" fmla="*/ 64 h 214"/>
                        <a:gd name="T66" fmla="*/ 152 w 158"/>
                        <a:gd name="T67" fmla="*/ 49 h 214"/>
                        <a:gd name="T68" fmla="*/ 152 w 158"/>
                        <a:gd name="T69" fmla="*/ 19 h 214"/>
                        <a:gd name="T70" fmla="*/ 141 w 158"/>
                        <a:gd name="T71" fmla="*/ 2 h 21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</a:cxnLst>
                      <a:rect l="0" t="0" r="r" b="b"/>
                      <a:pathLst>
                        <a:path w="158" h="214">
                          <a:moveTo>
                            <a:pt x="141" y="2"/>
                          </a:moveTo>
                          <a:lnTo>
                            <a:pt x="120" y="0"/>
                          </a:lnTo>
                          <a:lnTo>
                            <a:pt x="94" y="6"/>
                          </a:lnTo>
                          <a:lnTo>
                            <a:pt x="77" y="19"/>
                          </a:lnTo>
                          <a:lnTo>
                            <a:pt x="65" y="34"/>
                          </a:lnTo>
                          <a:lnTo>
                            <a:pt x="52" y="40"/>
                          </a:lnTo>
                          <a:lnTo>
                            <a:pt x="49" y="49"/>
                          </a:lnTo>
                          <a:lnTo>
                            <a:pt x="30" y="57"/>
                          </a:lnTo>
                          <a:lnTo>
                            <a:pt x="11" y="57"/>
                          </a:lnTo>
                          <a:lnTo>
                            <a:pt x="1" y="72"/>
                          </a:lnTo>
                          <a:lnTo>
                            <a:pt x="0" y="89"/>
                          </a:lnTo>
                          <a:lnTo>
                            <a:pt x="3" y="106"/>
                          </a:lnTo>
                          <a:lnTo>
                            <a:pt x="3" y="122"/>
                          </a:lnTo>
                          <a:lnTo>
                            <a:pt x="3" y="136"/>
                          </a:lnTo>
                          <a:lnTo>
                            <a:pt x="13" y="147"/>
                          </a:lnTo>
                          <a:lnTo>
                            <a:pt x="17" y="160"/>
                          </a:lnTo>
                          <a:lnTo>
                            <a:pt x="32" y="160"/>
                          </a:lnTo>
                          <a:lnTo>
                            <a:pt x="43" y="169"/>
                          </a:lnTo>
                          <a:lnTo>
                            <a:pt x="47" y="184"/>
                          </a:lnTo>
                          <a:lnTo>
                            <a:pt x="64" y="181"/>
                          </a:lnTo>
                          <a:lnTo>
                            <a:pt x="84" y="186"/>
                          </a:lnTo>
                          <a:lnTo>
                            <a:pt x="94" y="192"/>
                          </a:lnTo>
                          <a:lnTo>
                            <a:pt x="109" y="214"/>
                          </a:lnTo>
                          <a:lnTo>
                            <a:pt x="118" y="205"/>
                          </a:lnTo>
                          <a:lnTo>
                            <a:pt x="124" y="188"/>
                          </a:lnTo>
                          <a:lnTo>
                            <a:pt x="129" y="175"/>
                          </a:lnTo>
                          <a:lnTo>
                            <a:pt x="135" y="160"/>
                          </a:lnTo>
                          <a:lnTo>
                            <a:pt x="137" y="145"/>
                          </a:lnTo>
                          <a:lnTo>
                            <a:pt x="150" y="128"/>
                          </a:lnTo>
                          <a:lnTo>
                            <a:pt x="154" y="115"/>
                          </a:lnTo>
                          <a:lnTo>
                            <a:pt x="154" y="96"/>
                          </a:lnTo>
                          <a:lnTo>
                            <a:pt x="150" y="81"/>
                          </a:lnTo>
                          <a:lnTo>
                            <a:pt x="158" y="64"/>
                          </a:lnTo>
                          <a:lnTo>
                            <a:pt x="152" y="49"/>
                          </a:lnTo>
                          <a:lnTo>
                            <a:pt x="152" y="19"/>
                          </a:lnTo>
                          <a:lnTo>
                            <a:pt x="141" y="2"/>
                          </a:lnTo>
                          <a:close/>
                        </a:path>
                      </a:pathLst>
                    </a:custGeom>
                    <a:grpFill/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s-CO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0" name="Freeform 70">
                      <a:extLst>
                        <a:ext uri="{FF2B5EF4-FFF2-40B4-BE49-F238E27FC236}">
                          <a16:creationId xmlns:a16="http://schemas.microsoft.com/office/drawing/2014/main" id="{68B47AB0-5EE6-4B76-A25C-83A391B45A7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84775" y="3525543"/>
                      <a:ext cx="1141899" cy="1001520"/>
                    </a:xfrm>
                    <a:custGeom>
                      <a:avLst/>
                      <a:gdLst>
                        <a:gd name="T0" fmla="*/ 1116 w 1127"/>
                        <a:gd name="T1" fmla="*/ 603 h 997"/>
                        <a:gd name="T2" fmla="*/ 1070 w 1127"/>
                        <a:gd name="T3" fmla="*/ 601 h 997"/>
                        <a:gd name="T4" fmla="*/ 1046 w 1127"/>
                        <a:gd name="T5" fmla="*/ 599 h 997"/>
                        <a:gd name="T6" fmla="*/ 1008 w 1127"/>
                        <a:gd name="T7" fmla="*/ 607 h 997"/>
                        <a:gd name="T8" fmla="*/ 960 w 1127"/>
                        <a:gd name="T9" fmla="*/ 612 h 997"/>
                        <a:gd name="T10" fmla="*/ 913 w 1127"/>
                        <a:gd name="T11" fmla="*/ 616 h 997"/>
                        <a:gd name="T12" fmla="*/ 834 w 1127"/>
                        <a:gd name="T13" fmla="*/ 627 h 997"/>
                        <a:gd name="T14" fmla="*/ 798 w 1127"/>
                        <a:gd name="T15" fmla="*/ 622 h 997"/>
                        <a:gd name="T16" fmla="*/ 768 w 1127"/>
                        <a:gd name="T17" fmla="*/ 638 h 997"/>
                        <a:gd name="T18" fmla="*/ 706 w 1127"/>
                        <a:gd name="T19" fmla="*/ 657 h 997"/>
                        <a:gd name="T20" fmla="*/ 685 w 1127"/>
                        <a:gd name="T21" fmla="*/ 685 h 997"/>
                        <a:gd name="T22" fmla="*/ 629 w 1127"/>
                        <a:gd name="T23" fmla="*/ 695 h 997"/>
                        <a:gd name="T24" fmla="*/ 583 w 1127"/>
                        <a:gd name="T25" fmla="*/ 715 h 997"/>
                        <a:gd name="T26" fmla="*/ 561 w 1127"/>
                        <a:gd name="T27" fmla="*/ 744 h 997"/>
                        <a:gd name="T28" fmla="*/ 514 w 1127"/>
                        <a:gd name="T29" fmla="*/ 762 h 997"/>
                        <a:gd name="T30" fmla="*/ 469 w 1127"/>
                        <a:gd name="T31" fmla="*/ 768 h 997"/>
                        <a:gd name="T32" fmla="*/ 412 w 1127"/>
                        <a:gd name="T33" fmla="*/ 774 h 997"/>
                        <a:gd name="T34" fmla="*/ 390 w 1127"/>
                        <a:gd name="T35" fmla="*/ 982 h 997"/>
                        <a:gd name="T36" fmla="*/ 296 w 1127"/>
                        <a:gd name="T37" fmla="*/ 997 h 997"/>
                        <a:gd name="T38" fmla="*/ 235 w 1127"/>
                        <a:gd name="T39" fmla="*/ 965 h 997"/>
                        <a:gd name="T40" fmla="*/ 175 w 1127"/>
                        <a:gd name="T41" fmla="*/ 937 h 997"/>
                        <a:gd name="T42" fmla="*/ 115 w 1127"/>
                        <a:gd name="T43" fmla="*/ 907 h 997"/>
                        <a:gd name="T44" fmla="*/ 100 w 1127"/>
                        <a:gd name="T45" fmla="*/ 836 h 997"/>
                        <a:gd name="T46" fmla="*/ 81 w 1127"/>
                        <a:gd name="T47" fmla="*/ 761 h 997"/>
                        <a:gd name="T48" fmla="*/ 100 w 1127"/>
                        <a:gd name="T49" fmla="*/ 691 h 997"/>
                        <a:gd name="T50" fmla="*/ 51 w 1127"/>
                        <a:gd name="T51" fmla="*/ 629 h 997"/>
                        <a:gd name="T52" fmla="*/ 6 w 1127"/>
                        <a:gd name="T53" fmla="*/ 601 h 997"/>
                        <a:gd name="T54" fmla="*/ 76 w 1127"/>
                        <a:gd name="T55" fmla="*/ 522 h 997"/>
                        <a:gd name="T56" fmla="*/ 85 w 1127"/>
                        <a:gd name="T57" fmla="*/ 462 h 997"/>
                        <a:gd name="T58" fmla="*/ 109 w 1127"/>
                        <a:gd name="T59" fmla="*/ 415 h 997"/>
                        <a:gd name="T60" fmla="*/ 143 w 1127"/>
                        <a:gd name="T61" fmla="*/ 383 h 997"/>
                        <a:gd name="T62" fmla="*/ 198 w 1127"/>
                        <a:gd name="T63" fmla="*/ 297 h 997"/>
                        <a:gd name="T64" fmla="*/ 251 w 1127"/>
                        <a:gd name="T65" fmla="*/ 269 h 997"/>
                        <a:gd name="T66" fmla="*/ 307 w 1127"/>
                        <a:gd name="T67" fmla="*/ 248 h 997"/>
                        <a:gd name="T68" fmla="*/ 316 w 1127"/>
                        <a:gd name="T69" fmla="*/ 205 h 997"/>
                        <a:gd name="T70" fmla="*/ 335 w 1127"/>
                        <a:gd name="T71" fmla="*/ 146 h 997"/>
                        <a:gd name="T72" fmla="*/ 380 w 1127"/>
                        <a:gd name="T73" fmla="*/ 193 h 997"/>
                        <a:gd name="T74" fmla="*/ 427 w 1127"/>
                        <a:gd name="T75" fmla="*/ 208 h 997"/>
                        <a:gd name="T76" fmla="*/ 480 w 1127"/>
                        <a:gd name="T77" fmla="*/ 212 h 997"/>
                        <a:gd name="T78" fmla="*/ 525 w 1127"/>
                        <a:gd name="T79" fmla="*/ 75 h 997"/>
                        <a:gd name="T80" fmla="*/ 582 w 1127"/>
                        <a:gd name="T81" fmla="*/ 146 h 997"/>
                        <a:gd name="T82" fmla="*/ 627 w 1127"/>
                        <a:gd name="T83" fmla="*/ 205 h 997"/>
                        <a:gd name="T84" fmla="*/ 679 w 1127"/>
                        <a:gd name="T85" fmla="*/ 180 h 997"/>
                        <a:gd name="T86" fmla="*/ 730 w 1127"/>
                        <a:gd name="T87" fmla="*/ 190 h 997"/>
                        <a:gd name="T88" fmla="*/ 800 w 1127"/>
                        <a:gd name="T89" fmla="*/ 152 h 997"/>
                        <a:gd name="T90" fmla="*/ 856 w 1127"/>
                        <a:gd name="T91" fmla="*/ 161 h 997"/>
                        <a:gd name="T92" fmla="*/ 948 w 1127"/>
                        <a:gd name="T93" fmla="*/ 92 h 997"/>
                        <a:gd name="T94" fmla="*/ 1022 w 1127"/>
                        <a:gd name="T95" fmla="*/ 49 h 997"/>
                        <a:gd name="T96" fmla="*/ 1093 w 1127"/>
                        <a:gd name="T97" fmla="*/ 7 h 99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</a:cxnLst>
                      <a:rect l="0" t="0" r="r" b="b"/>
                      <a:pathLst>
                        <a:path w="1127" h="997">
                          <a:moveTo>
                            <a:pt x="1110" y="0"/>
                          </a:moveTo>
                          <a:lnTo>
                            <a:pt x="1127" y="597"/>
                          </a:lnTo>
                          <a:lnTo>
                            <a:pt x="1116" y="603"/>
                          </a:lnTo>
                          <a:lnTo>
                            <a:pt x="1099" y="593"/>
                          </a:lnTo>
                          <a:lnTo>
                            <a:pt x="1089" y="599"/>
                          </a:lnTo>
                          <a:lnTo>
                            <a:pt x="1070" y="601"/>
                          </a:lnTo>
                          <a:lnTo>
                            <a:pt x="1061" y="590"/>
                          </a:lnTo>
                          <a:lnTo>
                            <a:pt x="1055" y="580"/>
                          </a:lnTo>
                          <a:lnTo>
                            <a:pt x="1046" y="599"/>
                          </a:lnTo>
                          <a:lnTo>
                            <a:pt x="1027" y="607"/>
                          </a:lnTo>
                          <a:lnTo>
                            <a:pt x="1014" y="595"/>
                          </a:lnTo>
                          <a:lnTo>
                            <a:pt x="1008" y="607"/>
                          </a:lnTo>
                          <a:lnTo>
                            <a:pt x="997" y="601"/>
                          </a:lnTo>
                          <a:lnTo>
                            <a:pt x="982" y="610"/>
                          </a:lnTo>
                          <a:lnTo>
                            <a:pt x="960" y="612"/>
                          </a:lnTo>
                          <a:lnTo>
                            <a:pt x="939" y="610"/>
                          </a:lnTo>
                          <a:lnTo>
                            <a:pt x="928" y="601"/>
                          </a:lnTo>
                          <a:lnTo>
                            <a:pt x="913" y="616"/>
                          </a:lnTo>
                          <a:lnTo>
                            <a:pt x="890" y="620"/>
                          </a:lnTo>
                          <a:lnTo>
                            <a:pt x="864" y="625"/>
                          </a:lnTo>
                          <a:lnTo>
                            <a:pt x="834" y="627"/>
                          </a:lnTo>
                          <a:lnTo>
                            <a:pt x="820" y="610"/>
                          </a:lnTo>
                          <a:lnTo>
                            <a:pt x="803" y="608"/>
                          </a:lnTo>
                          <a:lnTo>
                            <a:pt x="798" y="622"/>
                          </a:lnTo>
                          <a:lnTo>
                            <a:pt x="802" y="642"/>
                          </a:lnTo>
                          <a:lnTo>
                            <a:pt x="783" y="631"/>
                          </a:lnTo>
                          <a:lnTo>
                            <a:pt x="768" y="638"/>
                          </a:lnTo>
                          <a:lnTo>
                            <a:pt x="745" y="640"/>
                          </a:lnTo>
                          <a:lnTo>
                            <a:pt x="726" y="655"/>
                          </a:lnTo>
                          <a:lnTo>
                            <a:pt x="706" y="657"/>
                          </a:lnTo>
                          <a:lnTo>
                            <a:pt x="708" y="669"/>
                          </a:lnTo>
                          <a:lnTo>
                            <a:pt x="687" y="672"/>
                          </a:lnTo>
                          <a:lnTo>
                            <a:pt x="685" y="685"/>
                          </a:lnTo>
                          <a:lnTo>
                            <a:pt x="676" y="695"/>
                          </a:lnTo>
                          <a:lnTo>
                            <a:pt x="657" y="691"/>
                          </a:lnTo>
                          <a:lnTo>
                            <a:pt x="629" y="695"/>
                          </a:lnTo>
                          <a:lnTo>
                            <a:pt x="612" y="693"/>
                          </a:lnTo>
                          <a:lnTo>
                            <a:pt x="598" y="702"/>
                          </a:lnTo>
                          <a:lnTo>
                            <a:pt x="583" y="715"/>
                          </a:lnTo>
                          <a:lnTo>
                            <a:pt x="578" y="731"/>
                          </a:lnTo>
                          <a:lnTo>
                            <a:pt x="572" y="744"/>
                          </a:lnTo>
                          <a:lnTo>
                            <a:pt x="561" y="744"/>
                          </a:lnTo>
                          <a:lnTo>
                            <a:pt x="548" y="746"/>
                          </a:lnTo>
                          <a:lnTo>
                            <a:pt x="538" y="759"/>
                          </a:lnTo>
                          <a:lnTo>
                            <a:pt x="514" y="762"/>
                          </a:lnTo>
                          <a:lnTo>
                            <a:pt x="495" y="762"/>
                          </a:lnTo>
                          <a:lnTo>
                            <a:pt x="482" y="772"/>
                          </a:lnTo>
                          <a:lnTo>
                            <a:pt x="469" y="768"/>
                          </a:lnTo>
                          <a:lnTo>
                            <a:pt x="452" y="774"/>
                          </a:lnTo>
                          <a:lnTo>
                            <a:pt x="437" y="766"/>
                          </a:lnTo>
                          <a:lnTo>
                            <a:pt x="412" y="774"/>
                          </a:lnTo>
                          <a:lnTo>
                            <a:pt x="397" y="764"/>
                          </a:lnTo>
                          <a:lnTo>
                            <a:pt x="388" y="776"/>
                          </a:lnTo>
                          <a:lnTo>
                            <a:pt x="390" y="982"/>
                          </a:lnTo>
                          <a:lnTo>
                            <a:pt x="352" y="984"/>
                          </a:lnTo>
                          <a:lnTo>
                            <a:pt x="324" y="992"/>
                          </a:lnTo>
                          <a:lnTo>
                            <a:pt x="296" y="997"/>
                          </a:lnTo>
                          <a:lnTo>
                            <a:pt x="275" y="988"/>
                          </a:lnTo>
                          <a:lnTo>
                            <a:pt x="258" y="975"/>
                          </a:lnTo>
                          <a:lnTo>
                            <a:pt x="235" y="965"/>
                          </a:lnTo>
                          <a:lnTo>
                            <a:pt x="222" y="946"/>
                          </a:lnTo>
                          <a:lnTo>
                            <a:pt x="198" y="943"/>
                          </a:lnTo>
                          <a:lnTo>
                            <a:pt x="175" y="937"/>
                          </a:lnTo>
                          <a:lnTo>
                            <a:pt x="153" y="941"/>
                          </a:lnTo>
                          <a:lnTo>
                            <a:pt x="134" y="926"/>
                          </a:lnTo>
                          <a:lnTo>
                            <a:pt x="115" y="907"/>
                          </a:lnTo>
                          <a:lnTo>
                            <a:pt x="108" y="886"/>
                          </a:lnTo>
                          <a:lnTo>
                            <a:pt x="98" y="873"/>
                          </a:lnTo>
                          <a:lnTo>
                            <a:pt x="100" y="836"/>
                          </a:lnTo>
                          <a:lnTo>
                            <a:pt x="93" y="811"/>
                          </a:lnTo>
                          <a:lnTo>
                            <a:pt x="79" y="787"/>
                          </a:lnTo>
                          <a:lnTo>
                            <a:pt x="81" y="761"/>
                          </a:lnTo>
                          <a:lnTo>
                            <a:pt x="74" y="736"/>
                          </a:lnTo>
                          <a:lnTo>
                            <a:pt x="87" y="717"/>
                          </a:lnTo>
                          <a:lnTo>
                            <a:pt x="100" y="691"/>
                          </a:lnTo>
                          <a:lnTo>
                            <a:pt x="96" y="659"/>
                          </a:lnTo>
                          <a:lnTo>
                            <a:pt x="81" y="644"/>
                          </a:lnTo>
                          <a:lnTo>
                            <a:pt x="51" y="629"/>
                          </a:lnTo>
                          <a:lnTo>
                            <a:pt x="27" y="618"/>
                          </a:lnTo>
                          <a:lnTo>
                            <a:pt x="0" y="620"/>
                          </a:lnTo>
                          <a:lnTo>
                            <a:pt x="6" y="601"/>
                          </a:lnTo>
                          <a:lnTo>
                            <a:pt x="36" y="567"/>
                          </a:lnTo>
                          <a:lnTo>
                            <a:pt x="57" y="548"/>
                          </a:lnTo>
                          <a:lnTo>
                            <a:pt x="76" y="522"/>
                          </a:lnTo>
                          <a:lnTo>
                            <a:pt x="83" y="505"/>
                          </a:lnTo>
                          <a:lnTo>
                            <a:pt x="81" y="484"/>
                          </a:lnTo>
                          <a:lnTo>
                            <a:pt x="85" y="462"/>
                          </a:lnTo>
                          <a:lnTo>
                            <a:pt x="93" y="439"/>
                          </a:lnTo>
                          <a:lnTo>
                            <a:pt x="104" y="432"/>
                          </a:lnTo>
                          <a:lnTo>
                            <a:pt x="109" y="415"/>
                          </a:lnTo>
                          <a:lnTo>
                            <a:pt x="119" y="400"/>
                          </a:lnTo>
                          <a:lnTo>
                            <a:pt x="132" y="396"/>
                          </a:lnTo>
                          <a:lnTo>
                            <a:pt x="143" y="383"/>
                          </a:lnTo>
                          <a:lnTo>
                            <a:pt x="155" y="366"/>
                          </a:lnTo>
                          <a:lnTo>
                            <a:pt x="170" y="336"/>
                          </a:lnTo>
                          <a:lnTo>
                            <a:pt x="198" y="297"/>
                          </a:lnTo>
                          <a:lnTo>
                            <a:pt x="217" y="293"/>
                          </a:lnTo>
                          <a:lnTo>
                            <a:pt x="239" y="284"/>
                          </a:lnTo>
                          <a:lnTo>
                            <a:pt x="251" y="269"/>
                          </a:lnTo>
                          <a:lnTo>
                            <a:pt x="277" y="269"/>
                          </a:lnTo>
                          <a:lnTo>
                            <a:pt x="296" y="259"/>
                          </a:lnTo>
                          <a:lnTo>
                            <a:pt x="307" y="248"/>
                          </a:lnTo>
                          <a:lnTo>
                            <a:pt x="322" y="238"/>
                          </a:lnTo>
                          <a:lnTo>
                            <a:pt x="330" y="225"/>
                          </a:lnTo>
                          <a:lnTo>
                            <a:pt x="316" y="205"/>
                          </a:lnTo>
                          <a:lnTo>
                            <a:pt x="309" y="182"/>
                          </a:lnTo>
                          <a:lnTo>
                            <a:pt x="318" y="160"/>
                          </a:lnTo>
                          <a:lnTo>
                            <a:pt x="335" y="146"/>
                          </a:lnTo>
                          <a:lnTo>
                            <a:pt x="356" y="150"/>
                          </a:lnTo>
                          <a:lnTo>
                            <a:pt x="375" y="165"/>
                          </a:lnTo>
                          <a:lnTo>
                            <a:pt x="380" y="193"/>
                          </a:lnTo>
                          <a:lnTo>
                            <a:pt x="393" y="216"/>
                          </a:lnTo>
                          <a:lnTo>
                            <a:pt x="410" y="216"/>
                          </a:lnTo>
                          <a:lnTo>
                            <a:pt x="427" y="208"/>
                          </a:lnTo>
                          <a:lnTo>
                            <a:pt x="439" y="199"/>
                          </a:lnTo>
                          <a:lnTo>
                            <a:pt x="459" y="203"/>
                          </a:lnTo>
                          <a:lnTo>
                            <a:pt x="480" y="212"/>
                          </a:lnTo>
                          <a:lnTo>
                            <a:pt x="495" y="225"/>
                          </a:lnTo>
                          <a:lnTo>
                            <a:pt x="512" y="229"/>
                          </a:lnTo>
                          <a:lnTo>
                            <a:pt x="525" y="75"/>
                          </a:lnTo>
                          <a:lnTo>
                            <a:pt x="538" y="100"/>
                          </a:lnTo>
                          <a:lnTo>
                            <a:pt x="557" y="118"/>
                          </a:lnTo>
                          <a:lnTo>
                            <a:pt x="582" y="146"/>
                          </a:lnTo>
                          <a:lnTo>
                            <a:pt x="604" y="167"/>
                          </a:lnTo>
                          <a:lnTo>
                            <a:pt x="615" y="186"/>
                          </a:lnTo>
                          <a:lnTo>
                            <a:pt x="627" y="205"/>
                          </a:lnTo>
                          <a:lnTo>
                            <a:pt x="645" y="192"/>
                          </a:lnTo>
                          <a:lnTo>
                            <a:pt x="662" y="199"/>
                          </a:lnTo>
                          <a:lnTo>
                            <a:pt x="679" y="180"/>
                          </a:lnTo>
                          <a:lnTo>
                            <a:pt x="698" y="188"/>
                          </a:lnTo>
                          <a:lnTo>
                            <a:pt x="715" y="182"/>
                          </a:lnTo>
                          <a:lnTo>
                            <a:pt x="730" y="190"/>
                          </a:lnTo>
                          <a:lnTo>
                            <a:pt x="753" y="165"/>
                          </a:lnTo>
                          <a:lnTo>
                            <a:pt x="773" y="154"/>
                          </a:lnTo>
                          <a:lnTo>
                            <a:pt x="800" y="152"/>
                          </a:lnTo>
                          <a:lnTo>
                            <a:pt x="822" y="163"/>
                          </a:lnTo>
                          <a:lnTo>
                            <a:pt x="837" y="169"/>
                          </a:lnTo>
                          <a:lnTo>
                            <a:pt x="856" y="161"/>
                          </a:lnTo>
                          <a:lnTo>
                            <a:pt x="899" y="107"/>
                          </a:lnTo>
                          <a:lnTo>
                            <a:pt x="928" y="98"/>
                          </a:lnTo>
                          <a:lnTo>
                            <a:pt x="948" y="92"/>
                          </a:lnTo>
                          <a:lnTo>
                            <a:pt x="956" y="73"/>
                          </a:lnTo>
                          <a:lnTo>
                            <a:pt x="997" y="64"/>
                          </a:lnTo>
                          <a:lnTo>
                            <a:pt x="1022" y="49"/>
                          </a:lnTo>
                          <a:lnTo>
                            <a:pt x="1054" y="30"/>
                          </a:lnTo>
                          <a:lnTo>
                            <a:pt x="1082" y="24"/>
                          </a:lnTo>
                          <a:lnTo>
                            <a:pt x="1093" y="7"/>
                          </a:lnTo>
                          <a:lnTo>
                            <a:pt x="1114" y="0"/>
                          </a:lnTo>
                          <a:lnTo>
                            <a:pt x="1110" y="0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s-CO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grpSp>
                  <p:nvGrpSpPr>
                    <p:cNvPr id="51" name="Grupo 50">
                      <a:extLst>
                        <a:ext uri="{FF2B5EF4-FFF2-40B4-BE49-F238E27FC236}">
                          <a16:creationId xmlns:a16="http://schemas.microsoft.com/office/drawing/2014/main" id="{92D0B451-89F8-4AD6-8D2D-8F55C25DB01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37255" y="1437035"/>
                      <a:ext cx="399685" cy="563140"/>
                      <a:chOff x="2167515" y="760987"/>
                      <a:chExt cx="636097" cy="896236"/>
                    </a:xfrm>
                    <a:grpFill/>
                  </p:grpSpPr>
                  <p:sp>
                    <p:nvSpPr>
                      <p:cNvPr id="57" name="Freeform 71">
                        <a:extLst>
                          <a:ext uri="{FF2B5EF4-FFF2-40B4-BE49-F238E27FC236}">
                            <a16:creationId xmlns:a16="http://schemas.microsoft.com/office/drawing/2014/main" id="{D92E9667-E932-41C5-99E0-B091842F6CE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167515" y="802453"/>
                        <a:ext cx="344456" cy="854770"/>
                      </a:xfrm>
                      <a:custGeom>
                        <a:avLst/>
                        <a:gdLst>
                          <a:gd name="T0" fmla="*/ 182 w 265"/>
                          <a:gd name="T1" fmla="*/ 150 h 640"/>
                          <a:gd name="T2" fmla="*/ 172 w 265"/>
                          <a:gd name="T3" fmla="*/ 143 h 640"/>
                          <a:gd name="T4" fmla="*/ 163 w 265"/>
                          <a:gd name="T5" fmla="*/ 138 h 640"/>
                          <a:gd name="T6" fmla="*/ 164 w 265"/>
                          <a:gd name="T7" fmla="*/ 131 h 640"/>
                          <a:gd name="T8" fmla="*/ 160 w 265"/>
                          <a:gd name="T9" fmla="*/ 142 h 640"/>
                          <a:gd name="T10" fmla="*/ 162 w 265"/>
                          <a:gd name="T11" fmla="*/ 147 h 640"/>
                          <a:gd name="T12" fmla="*/ 170 w 265"/>
                          <a:gd name="T13" fmla="*/ 148 h 640"/>
                          <a:gd name="T14" fmla="*/ 178 w 265"/>
                          <a:gd name="T15" fmla="*/ 153 h 640"/>
                          <a:gd name="T16" fmla="*/ 193 w 265"/>
                          <a:gd name="T17" fmla="*/ 163 h 640"/>
                          <a:gd name="T18" fmla="*/ 181 w 265"/>
                          <a:gd name="T19" fmla="*/ 173 h 640"/>
                          <a:gd name="T20" fmla="*/ 155 w 265"/>
                          <a:gd name="T21" fmla="*/ 183 h 640"/>
                          <a:gd name="T22" fmla="*/ 174 w 265"/>
                          <a:gd name="T23" fmla="*/ 197 h 640"/>
                          <a:gd name="T24" fmla="*/ 173 w 265"/>
                          <a:gd name="T25" fmla="*/ 219 h 640"/>
                          <a:gd name="T26" fmla="*/ 171 w 265"/>
                          <a:gd name="T27" fmla="*/ 263 h 640"/>
                          <a:gd name="T28" fmla="*/ 174 w 265"/>
                          <a:gd name="T29" fmla="*/ 274 h 640"/>
                          <a:gd name="T30" fmla="*/ 154 w 265"/>
                          <a:gd name="T31" fmla="*/ 299 h 640"/>
                          <a:gd name="T32" fmla="*/ 157 w 265"/>
                          <a:gd name="T33" fmla="*/ 335 h 640"/>
                          <a:gd name="T34" fmla="*/ 154 w 265"/>
                          <a:gd name="T35" fmla="*/ 359 h 640"/>
                          <a:gd name="T36" fmla="*/ 152 w 265"/>
                          <a:gd name="T37" fmla="*/ 363 h 640"/>
                          <a:gd name="T38" fmla="*/ 127 w 265"/>
                          <a:gd name="T39" fmla="*/ 392 h 640"/>
                          <a:gd name="T40" fmla="*/ 119 w 265"/>
                          <a:gd name="T41" fmla="*/ 426 h 640"/>
                          <a:gd name="T42" fmla="*/ 116 w 265"/>
                          <a:gd name="T43" fmla="*/ 470 h 640"/>
                          <a:gd name="T44" fmla="*/ 100 w 265"/>
                          <a:gd name="T45" fmla="*/ 516 h 640"/>
                          <a:gd name="T46" fmla="*/ 99 w 265"/>
                          <a:gd name="T47" fmla="*/ 524 h 640"/>
                          <a:gd name="T48" fmla="*/ 85 w 265"/>
                          <a:gd name="T49" fmla="*/ 555 h 640"/>
                          <a:gd name="T50" fmla="*/ 63 w 265"/>
                          <a:gd name="T51" fmla="*/ 599 h 640"/>
                          <a:gd name="T52" fmla="*/ 61 w 265"/>
                          <a:gd name="T53" fmla="*/ 603 h 640"/>
                          <a:gd name="T54" fmla="*/ 59 w 265"/>
                          <a:gd name="T55" fmla="*/ 605 h 640"/>
                          <a:gd name="T56" fmla="*/ 57 w 265"/>
                          <a:gd name="T57" fmla="*/ 610 h 640"/>
                          <a:gd name="T58" fmla="*/ 21 w 265"/>
                          <a:gd name="T59" fmla="*/ 628 h 640"/>
                          <a:gd name="T60" fmla="*/ 11 w 265"/>
                          <a:gd name="T61" fmla="*/ 606 h 640"/>
                          <a:gd name="T62" fmla="*/ 1 w 265"/>
                          <a:gd name="T63" fmla="*/ 577 h 640"/>
                          <a:gd name="T64" fmla="*/ 2 w 265"/>
                          <a:gd name="T65" fmla="*/ 553 h 640"/>
                          <a:gd name="T66" fmla="*/ 31 w 265"/>
                          <a:gd name="T67" fmla="*/ 505 h 640"/>
                          <a:gd name="T68" fmla="*/ 32 w 265"/>
                          <a:gd name="T69" fmla="*/ 480 h 640"/>
                          <a:gd name="T70" fmla="*/ 29 w 265"/>
                          <a:gd name="T71" fmla="*/ 464 h 640"/>
                          <a:gd name="T72" fmla="*/ 35 w 265"/>
                          <a:gd name="T73" fmla="*/ 416 h 640"/>
                          <a:gd name="T74" fmla="*/ 33 w 265"/>
                          <a:gd name="T75" fmla="*/ 391 h 640"/>
                          <a:gd name="T76" fmla="*/ 40 w 265"/>
                          <a:gd name="T77" fmla="*/ 383 h 640"/>
                          <a:gd name="T78" fmla="*/ 22 w 265"/>
                          <a:gd name="T79" fmla="*/ 376 h 640"/>
                          <a:gd name="T80" fmla="*/ 4 w 265"/>
                          <a:gd name="T81" fmla="*/ 364 h 640"/>
                          <a:gd name="T82" fmla="*/ 13 w 265"/>
                          <a:gd name="T83" fmla="*/ 318 h 640"/>
                          <a:gd name="T84" fmla="*/ 15 w 265"/>
                          <a:gd name="T85" fmla="*/ 304 h 640"/>
                          <a:gd name="T86" fmla="*/ 28 w 265"/>
                          <a:gd name="T87" fmla="*/ 269 h 640"/>
                          <a:gd name="T88" fmla="*/ 19 w 265"/>
                          <a:gd name="T89" fmla="*/ 219 h 640"/>
                          <a:gd name="T90" fmla="*/ 21 w 265"/>
                          <a:gd name="T91" fmla="*/ 209 h 640"/>
                          <a:gd name="T92" fmla="*/ 24 w 265"/>
                          <a:gd name="T93" fmla="*/ 204 h 640"/>
                          <a:gd name="T94" fmla="*/ 36 w 265"/>
                          <a:gd name="T95" fmla="*/ 190 h 640"/>
                          <a:gd name="T96" fmla="*/ 41 w 265"/>
                          <a:gd name="T97" fmla="*/ 185 h 640"/>
                          <a:gd name="T98" fmla="*/ 67 w 265"/>
                          <a:gd name="T99" fmla="*/ 151 h 640"/>
                          <a:gd name="T100" fmla="*/ 71 w 265"/>
                          <a:gd name="T101" fmla="*/ 118 h 640"/>
                          <a:gd name="T102" fmla="*/ 95 w 265"/>
                          <a:gd name="T103" fmla="*/ 62 h 640"/>
                          <a:gd name="T104" fmla="*/ 137 w 265"/>
                          <a:gd name="T105" fmla="*/ 20 h 640"/>
                          <a:gd name="T106" fmla="*/ 168 w 265"/>
                          <a:gd name="T107" fmla="*/ 2 h 640"/>
                          <a:gd name="T108" fmla="*/ 194 w 265"/>
                          <a:gd name="T109" fmla="*/ 25 h 640"/>
                          <a:gd name="T110" fmla="*/ 229 w 265"/>
                          <a:gd name="T111" fmla="*/ 51 h 640"/>
                          <a:gd name="T112" fmla="*/ 258 w 265"/>
                          <a:gd name="T113" fmla="*/ 82 h 640"/>
                          <a:gd name="T114" fmla="*/ 219 w 265"/>
                          <a:gd name="T115" fmla="*/ 83 h 640"/>
                          <a:gd name="T116" fmla="*/ 191 w 265"/>
                          <a:gd name="T117" fmla="*/ 125 h 6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  <a:cxn ang="0">
                            <a:pos x="T116" y="T117"/>
                          </a:cxn>
                        </a:cxnLst>
                        <a:rect l="0" t="0" r="r" b="b"/>
                        <a:pathLst>
                          <a:path w="265" h="640">
                            <a:moveTo>
                              <a:pt x="192" y="140"/>
                            </a:moveTo>
                            <a:cubicBezTo>
                              <a:pt x="192" y="140"/>
                              <a:pt x="192" y="140"/>
                              <a:pt x="192" y="140"/>
                            </a:cubicBezTo>
                            <a:cubicBezTo>
                              <a:pt x="186" y="140"/>
                              <a:pt x="187" y="141"/>
                              <a:pt x="185" y="146"/>
                            </a:cubicBezTo>
                            <a:cubicBezTo>
                              <a:pt x="185" y="146"/>
                              <a:pt x="185" y="147"/>
                              <a:pt x="185" y="148"/>
                            </a:cubicBezTo>
                            <a:cubicBezTo>
                              <a:pt x="184" y="149"/>
                              <a:pt x="184" y="150"/>
                              <a:pt x="182" y="150"/>
                            </a:cubicBezTo>
                            <a:cubicBezTo>
                              <a:pt x="181" y="151"/>
                              <a:pt x="181" y="149"/>
                              <a:pt x="181" y="148"/>
                            </a:cubicBezTo>
                            <a:cubicBezTo>
                              <a:pt x="180" y="148"/>
                              <a:pt x="180" y="148"/>
                              <a:pt x="180" y="147"/>
                            </a:cubicBezTo>
                            <a:cubicBezTo>
                              <a:pt x="179" y="146"/>
                              <a:pt x="177" y="147"/>
                              <a:pt x="177" y="145"/>
                            </a:cubicBezTo>
                            <a:cubicBezTo>
                              <a:pt x="176" y="144"/>
                              <a:pt x="176" y="143"/>
                              <a:pt x="174" y="144"/>
                            </a:cubicBezTo>
                            <a:cubicBezTo>
                              <a:pt x="173" y="144"/>
                              <a:pt x="173" y="144"/>
                              <a:pt x="172" y="143"/>
                            </a:cubicBezTo>
                            <a:cubicBezTo>
                              <a:pt x="172" y="143"/>
                              <a:pt x="172" y="143"/>
                              <a:pt x="172" y="143"/>
                            </a:cubicBezTo>
                            <a:cubicBezTo>
                              <a:pt x="172" y="143"/>
                              <a:pt x="171" y="143"/>
                              <a:pt x="171" y="143"/>
                            </a:cubicBezTo>
                            <a:cubicBezTo>
                              <a:pt x="170" y="143"/>
                              <a:pt x="170" y="142"/>
                              <a:pt x="169" y="142"/>
                            </a:cubicBezTo>
                            <a:cubicBezTo>
                              <a:pt x="167" y="139"/>
                              <a:pt x="164" y="141"/>
                              <a:pt x="162" y="140"/>
                            </a:cubicBezTo>
                            <a:cubicBezTo>
                              <a:pt x="161" y="138"/>
                              <a:pt x="162" y="138"/>
                              <a:pt x="163" y="138"/>
                            </a:cubicBezTo>
                            <a:cubicBezTo>
                              <a:pt x="166" y="139"/>
                              <a:pt x="169" y="138"/>
                              <a:pt x="172" y="137"/>
                            </a:cubicBezTo>
                            <a:cubicBezTo>
                              <a:pt x="172" y="137"/>
                              <a:pt x="172" y="137"/>
                              <a:pt x="172" y="137"/>
                            </a:cubicBezTo>
                            <a:cubicBezTo>
                              <a:pt x="172" y="136"/>
                              <a:pt x="172" y="136"/>
                              <a:pt x="172" y="136"/>
                            </a:cubicBezTo>
                            <a:cubicBezTo>
                              <a:pt x="173" y="133"/>
                              <a:pt x="170" y="133"/>
                              <a:pt x="169" y="134"/>
                            </a:cubicBezTo>
                            <a:cubicBezTo>
                              <a:pt x="167" y="134"/>
                              <a:pt x="165" y="133"/>
                              <a:pt x="164" y="131"/>
                            </a:cubicBezTo>
                            <a:cubicBezTo>
                              <a:pt x="162" y="129"/>
                              <a:pt x="159" y="127"/>
                              <a:pt x="156" y="125"/>
                            </a:cubicBezTo>
                            <a:cubicBezTo>
                              <a:pt x="156" y="124"/>
                              <a:pt x="155" y="123"/>
                              <a:pt x="154" y="124"/>
                            </a:cubicBezTo>
                            <a:cubicBezTo>
                              <a:pt x="154" y="126"/>
                              <a:pt x="154" y="128"/>
                              <a:pt x="154" y="131"/>
                            </a:cubicBezTo>
                            <a:cubicBezTo>
                              <a:pt x="153" y="134"/>
                              <a:pt x="154" y="136"/>
                              <a:pt x="156" y="138"/>
                            </a:cubicBezTo>
                            <a:cubicBezTo>
                              <a:pt x="157" y="139"/>
                              <a:pt x="159" y="141"/>
                              <a:pt x="160" y="142"/>
                            </a:cubicBezTo>
                            <a:cubicBezTo>
                              <a:pt x="160" y="143"/>
                              <a:pt x="160" y="143"/>
                              <a:pt x="160" y="143"/>
                            </a:cubicBezTo>
                            <a:cubicBezTo>
                              <a:pt x="160" y="143"/>
                              <a:pt x="160" y="143"/>
                              <a:pt x="160" y="143"/>
                            </a:cubicBezTo>
                            <a:cubicBezTo>
                              <a:pt x="160" y="144"/>
                              <a:pt x="160" y="145"/>
                              <a:pt x="162" y="145"/>
                            </a:cubicBezTo>
                            <a:cubicBezTo>
                              <a:pt x="162" y="145"/>
                              <a:pt x="162" y="145"/>
                              <a:pt x="162" y="145"/>
                            </a:cubicBezTo>
                            <a:cubicBezTo>
                              <a:pt x="162" y="146"/>
                              <a:pt x="161" y="147"/>
                              <a:pt x="162" y="147"/>
                            </a:cubicBezTo>
                            <a:cubicBezTo>
                              <a:pt x="162" y="147"/>
                              <a:pt x="162" y="147"/>
                              <a:pt x="162" y="147"/>
                            </a:cubicBezTo>
                            <a:cubicBezTo>
                              <a:pt x="162" y="147"/>
                              <a:pt x="162" y="148"/>
                              <a:pt x="163" y="148"/>
                            </a:cubicBezTo>
                            <a:cubicBezTo>
                              <a:pt x="163" y="148"/>
                              <a:pt x="163" y="148"/>
                              <a:pt x="163" y="148"/>
                            </a:cubicBezTo>
                            <a:cubicBezTo>
                              <a:pt x="163" y="148"/>
                              <a:pt x="163" y="149"/>
                              <a:pt x="164" y="149"/>
                            </a:cubicBezTo>
                            <a:cubicBezTo>
                              <a:pt x="167" y="152"/>
                              <a:pt x="168" y="152"/>
                              <a:pt x="170" y="148"/>
                            </a:cubicBezTo>
                            <a:cubicBezTo>
                              <a:pt x="171" y="147"/>
                              <a:pt x="171" y="146"/>
                              <a:pt x="171" y="146"/>
                            </a:cubicBezTo>
                            <a:cubicBezTo>
                              <a:pt x="172" y="146"/>
                              <a:pt x="173" y="145"/>
                              <a:pt x="174" y="146"/>
                            </a:cubicBezTo>
                            <a:cubicBezTo>
                              <a:pt x="177" y="147"/>
                              <a:pt x="178" y="149"/>
                              <a:pt x="177" y="151"/>
                            </a:cubicBezTo>
                            <a:cubicBezTo>
                              <a:pt x="177" y="152"/>
                              <a:pt x="177" y="153"/>
                              <a:pt x="178" y="153"/>
                            </a:cubicBezTo>
                            <a:cubicBezTo>
                              <a:pt x="178" y="153"/>
                              <a:pt x="178" y="153"/>
                              <a:pt x="178" y="153"/>
                            </a:cubicBezTo>
                            <a:cubicBezTo>
                              <a:pt x="179" y="155"/>
                              <a:pt x="181" y="155"/>
                              <a:pt x="183" y="155"/>
                            </a:cubicBezTo>
                            <a:cubicBezTo>
                              <a:pt x="183" y="155"/>
                              <a:pt x="183" y="155"/>
                              <a:pt x="183" y="155"/>
                            </a:cubicBezTo>
                            <a:cubicBezTo>
                              <a:pt x="184" y="156"/>
                              <a:pt x="185" y="156"/>
                              <a:pt x="185" y="156"/>
                            </a:cubicBezTo>
                            <a:cubicBezTo>
                              <a:pt x="186" y="156"/>
                              <a:pt x="187" y="157"/>
                              <a:pt x="188" y="157"/>
                            </a:cubicBezTo>
                            <a:cubicBezTo>
                              <a:pt x="193" y="157"/>
                              <a:pt x="194" y="158"/>
                              <a:pt x="193" y="163"/>
                            </a:cubicBezTo>
                            <a:cubicBezTo>
                              <a:pt x="192" y="165"/>
                              <a:pt x="193" y="167"/>
                              <a:pt x="192" y="169"/>
                            </a:cubicBezTo>
                            <a:cubicBezTo>
                              <a:pt x="191" y="170"/>
                              <a:pt x="190" y="170"/>
                              <a:pt x="188" y="170"/>
                            </a:cubicBezTo>
                            <a:cubicBezTo>
                              <a:pt x="185" y="168"/>
                              <a:pt x="183" y="169"/>
                              <a:pt x="182" y="172"/>
                            </a:cubicBezTo>
                            <a:cubicBezTo>
                              <a:pt x="182" y="172"/>
                              <a:pt x="182" y="172"/>
                              <a:pt x="182" y="173"/>
                            </a:cubicBezTo>
                            <a:cubicBezTo>
                              <a:pt x="182" y="173"/>
                              <a:pt x="181" y="173"/>
                              <a:pt x="181" y="173"/>
                            </a:cubicBezTo>
                            <a:cubicBezTo>
                              <a:pt x="178" y="173"/>
                              <a:pt x="175" y="173"/>
                              <a:pt x="172" y="172"/>
                            </a:cubicBezTo>
                            <a:cubicBezTo>
                              <a:pt x="171" y="172"/>
                              <a:pt x="170" y="172"/>
                              <a:pt x="169" y="172"/>
                            </a:cubicBezTo>
                            <a:cubicBezTo>
                              <a:pt x="165" y="171"/>
                              <a:pt x="162" y="171"/>
                              <a:pt x="158" y="174"/>
                            </a:cubicBezTo>
                            <a:cubicBezTo>
                              <a:pt x="156" y="174"/>
                              <a:pt x="155" y="175"/>
                              <a:pt x="155" y="177"/>
                            </a:cubicBezTo>
                            <a:cubicBezTo>
                              <a:pt x="156" y="179"/>
                              <a:pt x="156" y="181"/>
                              <a:pt x="155" y="183"/>
                            </a:cubicBezTo>
                            <a:cubicBezTo>
                              <a:pt x="155" y="185"/>
                              <a:pt x="156" y="186"/>
                              <a:pt x="157" y="188"/>
                            </a:cubicBezTo>
                            <a:cubicBezTo>
                              <a:pt x="158" y="190"/>
                              <a:pt x="160" y="190"/>
                              <a:pt x="162" y="189"/>
                            </a:cubicBezTo>
                            <a:cubicBezTo>
                              <a:pt x="165" y="188"/>
                              <a:pt x="168" y="189"/>
                              <a:pt x="172" y="189"/>
                            </a:cubicBezTo>
                            <a:cubicBezTo>
                              <a:pt x="173" y="189"/>
                              <a:pt x="173" y="189"/>
                              <a:pt x="173" y="190"/>
                            </a:cubicBezTo>
                            <a:cubicBezTo>
                              <a:pt x="172" y="193"/>
                              <a:pt x="172" y="195"/>
                              <a:pt x="174" y="197"/>
                            </a:cubicBezTo>
                            <a:cubicBezTo>
                              <a:pt x="174" y="198"/>
                              <a:pt x="174" y="199"/>
                              <a:pt x="174" y="200"/>
                            </a:cubicBezTo>
                            <a:cubicBezTo>
                              <a:pt x="173" y="203"/>
                              <a:pt x="173" y="205"/>
                              <a:pt x="173" y="208"/>
                            </a:cubicBezTo>
                            <a:cubicBezTo>
                              <a:pt x="174" y="211"/>
                              <a:pt x="173" y="215"/>
                              <a:pt x="174" y="218"/>
                            </a:cubicBezTo>
                            <a:cubicBezTo>
                              <a:pt x="174" y="218"/>
                              <a:pt x="174" y="218"/>
                              <a:pt x="173" y="219"/>
                            </a:cubicBezTo>
                            <a:cubicBezTo>
                              <a:pt x="173" y="219"/>
                              <a:pt x="173" y="219"/>
                              <a:pt x="173" y="219"/>
                            </a:cubicBezTo>
                            <a:cubicBezTo>
                              <a:pt x="174" y="218"/>
                              <a:pt x="174" y="218"/>
                              <a:pt x="174" y="218"/>
                            </a:cubicBezTo>
                            <a:cubicBezTo>
                              <a:pt x="174" y="225"/>
                              <a:pt x="173" y="232"/>
                              <a:pt x="172" y="239"/>
                            </a:cubicBezTo>
                            <a:cubicBezTo>
                              <a:pt x="172" y="242"/>
                              <a:pt x="172" y="245"/>
                              <a:pt x="172" y="247"/>
                            </a:cubicBezTo>
                            <a:cubicBezTo>
                              <a:pt x="171" y="251"/>
                              <a:pt x="170" y="256"/>
                              <a:pt x="170" y="260"/>
                            </a:cubicBezTo>
                            <a:cubicBezTo>
                              <a:pt x="169" y="261"/>
                              <a:pt x="170" y="262"/>
                              <a:pt x="171" y="263"/>
                            </a:cubicBezTo>
                            <a:cubicBezTo>
                              <a:pt x="171" y="263"/>
                              <a:pt x="171" y="263"/>
                              <a:pt x="171" y="263"/>
                            </a:cubicBezTo>
                            <a:cubicBezTo>
                              <a:pt x="171" y="263"/>
                              <a:pt x="171" y="264"/>
                              <a:pt x="172" y="264"/>
                            </a:cubicBezTo>
                            <a:cubicBezTo>
                              <a:pt x="172" y="264"/>
                              <a:pt x="172" y="264"/>
                              <a:pt x="172" y="264"/>
                            </a:cubicBezTo>
                            <a:cubicBezTo>
                              <a:pt x="171" y="265"/>
                              <a:pt x="172" y="266"/>
                              <a:pt x="173" y="266"/>
                            </a:cubicBezTo>
                            <a:cubicBezTo>
                              <a:pt x="173" y="269"/>
                              <a:pt x="173" y="271"/>
                              <a:pt x="174" y="274"/>
                            </a:cubicBezTo>
                            <a:cubicBezTo>
                              <a:pt x="177" y="277"/>
                              <a:pt x="175" y="283"/>
                              <a:pt x="171" y="285"/>
                            </a:cubicBezTo>
                            <a:cubicBezTo>
                              <a:pt x="168" y="287"/>
                              <a:pt x="165" y="289"/>
                              <a:pt x="161" y="290"/>
                            </a:cubicBezTo>
                            <a:cubicBezTo>
                              <a:pt x="155" y="292"/>
                              <a:pt x="155" y="292"/>
                              <a:pt x="154" y="298"/>
                            </a:cubicBezTo>
                            <a:cubicBezTo>
                              <a:pt x="154" y="298"/>
                              <a:pt x="154" y="298"/>
                              <a:pt x="154" y="298"/>
                            </a:cubicBezTo>
                            <a:cubicBezTo>
                              <a:pt x="154" y="298"/>
                              <a:pt x="154" y="298"/>
                              <a:pt x="154" y="299"/>
                            </a:cubicBezTo>
                            <a:cubicBezTo>
                              <a:pt x="152" y="303"/>
                              <a:pt x="153" y="307"/>
                              <a:pt x="155" y="311"/>
                            </a:cubicBezTo>
                            <a:cubicBezTo>
                              <a:pt x="156" y="313"/>
                              <a:pt x="154" y="316"/>
                              <a:pt x="155" y="319"/>
                            </a:cubicBezTo>
                            <a:cubicBezTo>
                              <a:pt x="153" y="320"/>
                              <a:pt x="154" y="322"/>
                              <a:pt x="153" y="324"/>
                            </a:cubicBezTo>
                            <a:cubicBezTo>
                              <a:pt x="153" y="327"/>
                              <a:pt x="153" y="329"/>
                              <a:pt x="154" y="332"/>
                            </a:cubicBezTo>
                            <a:cubicBezTo>
                              <a:pt x="155" y="333"/>
                              <a:pt x="156" y="334"/>
                              <a:pt x="157" y="335"/>
                            </a:cubicBezTo>
                            <a:cubicBezTo>
                              <a:pt x="158" y="337"/>
                              <a:pt x="158" y="338"/>
                              <a:pt x="156" y="339"/>
                            </a:cubicBezTo>
                            <a:cubicBezTo>
                              <a:pt x="154" y="341"/>
                              <a:pt x="154" y="344"/>
                              <a:pt x="156" y="346"/>
                            </a:cubicBezTo>
                            <a:cubicBezTo>
                              <a:pt x="159" y="348"/>
                              <a:pt x="158" y="350"/>
                              <a:pt x="157" y="352"/>
                            </a:cubicBezTo>
                            <a:cubicBezTo>
                              <a:pt x="156" y="353"/>
                              <a:pt x="157" y="354"/>
                              <a:pt x="156" y="354"/>
                            </a:cubicBezTo>
                            <a:cubicBezTo>
                              <a:pt x="155" y="356"/>
                              <a:pt x="154" y="357"/>
                              <a:pt x="154" y="359"/>
                            </a:cubicBezTo>
                            <a:cubicBezTo>
                              <a:pt x="154" y="359"/>
                              <a:pt x="154" y="359"/>
                              <a:pt x="154" y="359"/>
                            </a:cubicBezTo>
                            <a:cubicBezTo>
                              <a:pt x="153" y="359"/>
                              <a:pt x="153" y="360"/>
                              <a:pt x="154" y="361"/>
                            </a:cubicBezTo>
                            <a:cubicBezTo>
                              <a:pt x="154" y="361"/>
                              <a:pt x="154" y="361"/>
                              <a:pt x="154" y="361"/>
                            </a:cubicBezTo>
                            <a:cubicBezTo>
                              <a:pt x="153" y="361"/>
                              <a:pt x="153" y="361"/>
                              <a:pt x="153" y="362"/>
                            </a:cubicBezTo>
                            <a:cubicBezTo>
                              <a:pt x="153" y="362"/>
                              <a:pt x="152" y="363"/>
                              <a:pt x="152" y="363"/>
                            </a:cubicBezTo>
                            <a:cubicBezTo>
                              <a:pt x="152" y="363"/>
                              <a:pt x="152" y="363"/>
                              <a:pt x="152" y="363"/>
                            </a:cubicBezTo>
                            <a:cubicBezTo>
                              <a:pt x="152" y="363"/>
                              <a:pt x="152" y="363"/>
                              <a:pt x="152" y="363"/>
                            </a:cubicBezTo>
                            <a:cubicBezTo>
                              <a:pt x="149" y="366"/>
                              <a:pt x="147" y="370"/>
                              <a:pt x="144" y="374"/>
                            </a:cubicBezTo>
                            <a:cubicBezTo>
                              <a:pt x="140" y="380"/>
                              <a:pt x="137" y="386"/>
                              <a:pt x="131" y="390"/>
                            </a:cubicBezTo>
                            <a:cubicBezTo>
                              <a:pt x="130" y="391"/>
                              <a:pt x="128" y="392"/>
                              <a:pt x="127" y="392"/>
                            </a:cubicBezTo>
                            <a:cubicBezTo>
                              <a:pt x="124" y="392"/>
                              <a:pt x="123" y="394"/>
                              <a:pt x="122" y="396"/>
                            </a:cubicBezTo>
                            <a:cubicBezTo>
                              <a:pt x="121" y="399"/>
                              <a:pt x="120" y="401"/>
                              <a:pt x="120" y="404"/>
                            </a:cubicBezTo>
                            <a:cubicBezTo>
                              <a:pt x="119" y="406"/>
                              <a:pt x="119" y="408"/>
                              <a:pt x="118" y="410"/>
                            </a:cubicBezTo>
                            <a:cubicBezTo>
                              <a:pt x="118" y="414"/>
                              <a:pt x="118" y="418"/>
                              <a:pt x="118" y="422"/>
                            </a:cubicBezTo>
                            <a:cubicBezTo>
                              <a:pt x="119" y="423"/>
                              <a:pt x="119" y="425"/>
                              <a:pt x="119" y="426"/>
                            </a:cubicBezTo>
                            <a:cubicBezTo>
                              <a:pt x="119" y="429"/>
                              <a:pt x="119" y="433"/>
                              <a:pt x="119" y="436"/>
                            </a:cubicBezTo>
                            <a:cubicBezTo>
                              <a:pt x="118" y="440"/>
                              <a:pt x="117" y="445"/>
                              <a:pt x="116" y="449"/>
                            </a:cubicBezTo>
                            <a:cubicBezTo>
                              <a:pt x="115" y="452"/>
                              <a:pt x="115" y="455"/>
                              <a:pt x="116" y="458"/>
                            </a:cubicBezTo>
                            <a:cubicBezTo>
                              <a:pt x="116" y="459"/>
                              <a:pt x="116" y="460"/>
                              <a:pt x="116" y="460"/>
                            </a:cubicBezTo>
                            <a:cubicBezTo>
                              <a:pt x="115" y="463"/>
                              <a:pt x="116" y="467"/>
                              <a:pt x="116" y="470"/>
                            </a:cubicBezTo>
                            <a:cubicBezTo>
                              <a:pt x="114" y="475"/>
                              <a:pt x="112" y="480"/>
                              <a:pt x="110" y="485"/>
                            </a:cubicBezTo>
                            <a:cubicBezTo>
                              <a:pt x="108" y="488"/>
                              <a:pt x="108" y="490"/>
                              <a:pt x="108" y="493"/>
                            </a:cubicBezTo>
                            <a:cubicBezTo>
                              <a:pt x="107" y="494"/>
                              <a:pt x="108" y="495"/>
                              <a:pt x="108" y="496"/>
                            </a:cubicBezTo>
                            <a:cubicBezTo>
                              <a:pt x="109" y="500"/>
                              <a:pt x="109" y="504"/>
                              <a:pt x="108" y="508"/>
                            </a:cubicBezTo>
                            <a:cubicBezTo>
                              <a:pt x="105" y="510"/>
                              <a:pt x="102" y="513"/>
                              <a:pt x="100" y="516"/>
                            </a:cubicBezTo>
                            <a:cubicBezTo>
                              <a:pt x="100" y="516"/>
                              <a:pt x="99" y="517"/>
                              <a:pt x="99" y="517"/>
                            </a:cubicBezTo>
                            <a:cubicBezTo>
                              <a:pt x="99" y="517"/>
                              <a:pt x="99" y="517"/>
                              <a:pt x="99" y="517"/>
                            </a:cubicBezTo>
                            <a:cubicBezTo>
                              <a:pt x="99" y="517"/>
                              <a:pt x="98" y="518"/>
                              <a:pt x="99" y="518"/>
                            </a:cubicBezTo>
                            <a:cubicBezTo>
                              <a:pt x="99" y="518"/>
                              <a:pt x="99" y="518"/>
                              <a:pt x="99" y="518"/>
                            </a:cubicBezTo>
                            <a:cubicBezTo>
                              <a:pt x="97" y="520"/>
                              <a:pt x="97" y="522"/>
                              <a:pt x="99" y="524"/>
                            </a:cubicBezTo>
                            <a:cubicBezTo>
                              <a:pt x="99" y="529"/>
                              <a:pt x="98" y="533"/>
                              <a:pt x="96" y="537"/>
                            </a:cubicBezTo>
                            <a:cubicBezTo>
                              <a:pt x="95" y="540"/>
                              <a:pt x="94" y="542"/>
                              <a:pt x="92" y="543"/>
                            </a:cubicBezTo>
                            <a:cubicBezTo>
                              <a:pt x="90" y="544"/>
                              <a:pt x="89" y="546"/>
                              <a:pt x="89" y="547"/>
                            </a:cubicBezTo>
                            <a:cubicBezTo>
                              <a:pt x="89" y="550"/>
                              <a:pt x="88" y="552"/>
                              <a:pt x="87" y="554"/>
                            </a:cubicBezTo>
                            <a:cubicBezTo>
                              <a:pt x="86" y="554"/>
                              <a:pt x="86" y="554"/>
                              <a:pt x="85" y="555"/>
                            </a:cubicBezTo>
                            <a:cubicBezTo>
                              <a:pt x="85" y="555"/>
                              <a:pt x="85" y="555"/>
                              <a:pt x="85" y="555"/>
                            </a:cubicBezTo>
                            <a:cubicBezTo>
                              <a:pt x="83" y="557"/>
                              <a:pt x="82" y="561"/>
                              <a:pt x="83" y="564"/>
                            </a:cubicBezTo>
                            <a:cubicBezTo>
                              <a:pt x="82" y="567"/>
                              <a:pt x="81" y="569"/>
                              <a:pt x="79" y="570"/>
                            </a:cubicBezTo>
                            <a:cubicBezTo>
                              <a:pt x="77" y="572"/>
                              <a:pt x="75" y="574"/>
                              <a:pt x="74" y="577"/>
                            </a:cubicBezTo>
                            <a:cubicBezTo>
                              <a:pt x="72" y="586"/>
                              <a:pt x="67" y="592"/>
                              <a:pt x="63" y="599"/>
                            </a:cubicBezTo>
                            <a:cubicBezTo>
                              <a:pt x="63" y="599"/>
                              <a:pt x="63" y="599"/>
                              <a:pt x="63" y="599"/>
                            </a:cubicBezTo>
                            <a:cubicBezTo>
                              <a:pt x="63" y="600"/>
                              <a:pt x="62" y="600"/>
                              <a:pt x="62" y="600"/>
                            </a:cubicBezTo>
                            <a:cubicBezTo>
                              <a:pt x="61" y="600"/>
                              <a:pt x="61" y="601"/>
                              <a:pt x="61" y="602"/>
                            </a:cubicBezTo>
                            <a:cubicBezTo>
                              <a:pt x="61" y="601"/>
                              <a:pt x="61" y="601"/>
                              <a:pt x="61" y="601"/>
                            </a:cubicBezTo>
                            <a:cubicBezTo>
                              <a:pt x="60" y="601"/>
                              <a:pt x="60" y="602"/>
                              <a:pt x="61" y="603"/>
                            </a:cubicBezTo>
                            <a:cubicBezTo>
                              <a:pt x="61" y="603"/>
                              <a:pt x="61" y="603"/>
                              <a:pt x="61" y="603"/>
                            </a:cubicBezTo>
                            <a:cubicBezTo>
                              <a:pt x="60" y="603"/>
                              <a:pt x="60" y="603"/>
                              <a:pt x="60" y="604"/>
                            </a:cubicBezTo>
                            <a:cubicBezTo>
                              <a:pt x="60" y="604"/>
                              <a:pt x="60" y="604"/>
                              <a:pt x="60" y="604"/>
                            </a:cubicBezTo>
                            <a:cubicBezTo>
                              <a:pt x="59" y="604"/>
                              <a:pt x="59" y="604"/>
                              <a:pt x="59" y="605"/>
                            </a:cubicBezTo>
                            <a:cubicBezTo>
                              <a:pt x="59" y="605"/>
                              <a:pt x="59" y="605"/>
                              <a:pt x="59" y="605"/>
                            </a:cubicBezTo>
                            <a:cubicBezTo>
                              <a:pt x="59" y="606"/>
                              <a:pt x="58" y="606"/>
                              <a:pt x="58" y="608"/>
                            </a:cubicBezTo>
                            <a:cubicBezTo>
                              <a:pt x="58" y="608"/>
                              <a:pt x="58" y="608"/>
                              <a:pt x="58" y="608"/>
                            </a:cubicBezTo>
                            <a:cubicBezTo>
                              <a:pt x="57" y="608"/>
                              <a:pt x="57" y="608"/>
                              <a:pt x="58" y="609"/>
                            </a:cubicBezTo>
                            <a:cubicBezTo>
                              <a:pt x="58" y="609"/>
                              <a:pt x="58" y="609"/>
                              <a:pt x="58" y="609"/>
                            </a:cubicBezTo>
                            <a:cubicBezTo>
                              <a:pt x="56" y="609"/>
                              <a:pt x="57" y="610"/>
                              <a:pt x="57" y="610"/>
                            </a:cubicBezTo>
                            <a:cubicBezTo>
                              <a:pt x="57" y="610"/>
                              <a:pt x="57" y="610"/>
                              <a:pt x="57" y="610"/>
                            </a:cubicBezTo>
                            <a:cubicBezTo>
                              <a:pt x="55" y="612"/>
                              <a:pt x="55" y="615"/>
                              <a:pt x="55" y="617"/>
                            </a:cubicBezTo>
                            <a:cubicBezTo>
                              <a:pt x="50" y="626"/>
                              <a:pt x="45" y="634"/>
                              <a:pt x="36" y="638"/>
                            </a:cubicBezTo>
                            <a:cubicBezTo>
                              <a:pt x="32" y="639"/>
                              <a:pt x="30" y="640"/>
                              <a:pt x="28" y="635"/>
                            </a:cubicBezTo>
                            <a:cubicBezTo>
                              <a:pt x="27" y="631"/>
                              <a:pt x="25" y="629"/>
                              <a:pt x="21" y="628"/>
                            </a:cubicBezTo>
                            <a:cubicBezTo>
                              <a:pt x="20" y="628"/>
                              <a:pt x="19" y="628"/>
                              <a:pt x="18" y="627"/>
                            </a:cubicBezTo>
                            <a:cubicBezTo>
                              <a:pt x="14" y="626"/>
                              <a:pt x="13" y="624"/>
                              <a:pt x="15" y="620"/>
                            </a:cubicBezTo>
                            <a:cubicBezTo>
                              <a:pt x="16" y="618"/>
                              <a:pt x="16" y="617"/>
                              <a:pt x="14" y="616"/>
                            </a:cubicBezTo>
                            <a:cubicBezTo>
                              <a:pt x="12" y="615"/>
                              <a:pt x="12" y="613"/>
                              <a:pt x="12" y="611"/>
                            </a:cubicBezTo>
                            <a:cubicBezTo>
                              <a:pt x="12" y="609"/>
                              <a:pt x="12" y="608"/>
                              <a:pt x="11" y="606"/>
                            </a:cubicBezTo>
                            <a:cubicBezTo>
                              <a:pt x="10" y="605"/>
                              <a:pt x="9" y="604"/>
                              <a:pt x="7" y="604"/>
                            </a:cubicBezTo>
                            <a:cubicBezTo>
                              <a:pt x="6" y="604"/>
                              <a:pt x="5" y="604"/>
                              <a:pt x="5" y="603"/>
                            </a:cubicBezTo>
                            <a:cubicBezTo>
                              <a:pt x="4" y="600"/>
                              <a:pt x="3" y="597"/>
                              <a:pt x="2" y="594"/>
                            </a:cubicBezTo>
                            <a:cubicBezTo>
                              <a:pt x="3" y="590"/>
                              <a:pt x="0" y="587"/>
                              <a:pt x="0" y="583"/>
                            </a:cubicBezTo>
                            <a:cubicBezTo>
                              <a:pt x="2" y="581"/>
                              <a:pt x="1" y="579"/>
                              <a:pt x="1" y="577"/>
                            </a:cubicBezTo>
                            <a:cubicBezTo>
                              <a:pt x="1" y="574"/>
                              <a:pt x="0" y="570"/>
                              <a:pt x="1" y="567"/>
                            </a:cubicBezTo>
                            <a:cubicBezTo>
                              <a:pt x="2" y="566"/>
                              <a:pt x="3" y="564"/>
                              <a:pt x="1" y="563"/>
                            </a:cubicBezTo>
                            <a:cubicBezTo>
                              <a:pt x="0" y="561"/>
                              <a:pt x="0" y="560"/>
                              <a:pt x="1" y="558"/>
                            </a:cubicBezTo>
                            <a:cubicBezTo>
                              <a:pt x="2" y="557"/>
                              <a:pt x="2" y="556"/>
                              <a:pt x="1" y="555"/>
                            </a:cubicBezTo>
                            <a:cubicBezTo>
                              <a:pt x="2" y="555"/>
                              <a:pt x="2" y="554"/>
                              <a:pt x="2" y="553"/>
                            </a:cubicBezTo>
                            <a:cubicBezTo>
                              <a:pt x="2" y="551"/>
                              <a:pt x="2" y="549"/>
                              <a:pt x="3" y="547"/>
                            </a:cubicBezTo>
                            <a:cubicBezTo>
                              <a:pt x="6" y="540"/>
                              <a:pt x="9" y="535"/>
                              <a:pt x="14" y="530"/>
                            </a:cubicBezTo>
                            <a:cubicBezTo>
                              <a:pt x="19" y="523"/>
                              <a:pt x="24" y="516"/>
                              <a:pt x="29" y="508"/>
                            </a:cubicBezTo>
                            <a:cubicBezTo>
                              <a:pt x="30" y="507"/>
                              <a:pt x="30" y="506"/>
                              <a:pt x="30" y="505"/>
                            </a:cubicBezTo>
                            <a:cubicBezTo>
                              <a:pt x="30" y="505"/>
                              <a:pt x="31" y="505"/>
                              <a:pt x="31" y="505"/>
                            </a:cubicBezTo>
                            <a:cubicBezTo>
                              <a:pt x="33" y="499"/>
                              <a:pt x="33" y="493"/>
                              <a:pt x="33" y="487"/>
                            </a:cubicBezTo>
                            <a:cubicBezTo>
                              <a:pt x="34" y="486"/>
                              <a:pt x="34" y="485"/>
                              <a:pt x="34" y="484"/>
                            </a:cubicBezTo>
                            <a:cubicBezTo>
                              <a:pt x="33" y="483"/>
                              <a:pt x="34" y="482"/>
                              <a:pt x="33" y="482"/>
                            </a:cubicBezTo>
                            <a:cubicBezTo>
                              <a:pt x="33" y="482"/>
                              <a:pt x="33" y="482"/>
                              <a:pt x="33" y="482"/>
                            </a:cubicBezTo>
                            <a:cubicBezTo>
                              <a:pt x="33" y="481"/>
                              <a:pt x="33" y="480"/>
                              <a:pt x="32" y="480"/>
                            </a:cubicBezTo>
                            <a:cubicBezTo>
                              <a:pt x="32" y="480"/>
                              <a:pt x="32" y="480"/>
                              <a:pt x="32" y="480"/>
                            </a:cubicBezTo>
                            <a:cubicBezTo>
                              <a:pt x="32" y="480"/>
                              <a:pt x="32" y="479"/>
                              <a:pt x="31" y="479"/>
                            </a:cubicBezTo>
                            <a:cubicBezTo>
                              <a:pt x="31" y="479"/>
                              <a:pt x="31" y="479"/>
                              <a:pt x="31" y="479"/>
                            </a:cubicBezTo>
                            <a:cubicBezTo>
                              <a:pt x="31" y="477"/>
                              <a:pt x="31" y="475"/>
                              <a:pt x="30" y="472"/>
                            </a:cubicBezTo>
                            <a:cubicBezTo>
                              <a:pt x="30" y="470"/>
                              <a:pt x="30" y="467"/>
                              <a:pt x="29" y="464"/>
                            </a:cubicBezTo>
                            <a:cubicBezTo>
                              <a:pt x="30" y="463"/>
                              <a:pt x="31" y="461"/>
                              <a:pt x="31" y="460"/>
                            </a:cubicBezTo>
                            <a:cubicBezTo>
                              <a:pt x="30" y="456"/>
                              <a:pt x="32" y="452"/>
                              <a:pt x="32" y="449"/>
                            </a:cubicBezTo>
                            <a:cubicBezTo>
                              <a:pt x="33" y="447"/>
                              <a:pt x="33" y="446"/>
                              <a:pt x="33" y="444"/>
                            </a:cubicBezTo>
                            <a:cubicBezTo>
                              <a:pt x="32" y="439"/>
                              <a:pt x="32" y="435"/>
                              <a:pt x="33" y="430"/>
                            </a:cubicBezTo>
                            <a:cubicBezTo>
                              <a:pt x="36" y="426"/>
                              <a:pt x="35" y="420"/>
                              <a:pt x="35" y="416"/>
                            </a:cubicBezTo>
                            <a:cubicBezTo>
                              <a:pt x="36" y="415"/>
                              <a:pt x="36" y="414"/>
                              <a:pt x="36" y="414"/>
                            </a:cubicBezTo>
                            <a:cubicBezTo>
                              <a:pt x="37" y="410"/>
                              <a:pt x="37" y="407"/>
                              <a:pt x="37" y="403"/>
                            </a:cubicBezTo>
                            <a:cubicBezTo>
                              <a:pt x="37" y="402"/>
                              <a:pt x="37" y="401"/>
                              <a:pt x="36" y="401"/>
                            </a:cubicBezTo>
                            <a:cubicBezTo>
                              <a:pt x="33" y="399"/>
                              <a:pt x="31" y="394"/>
                              <a:pt x="32" y="392"/>
                            </a:cubicBezTo>
                            <a:cubicBezTo>
                              <a:pt x="32" y="392"/>
                              <a:pt x="32" y="391"/>
                              <a:pt x="33" y="391"/>
                            </a:cubicBezTo>
                            <a:cubicBezTo>
                              <a:pt x="37" y="390"/>
                              <a:pt x="38" y="385"/>
                              <a:pt x="42" y="385"/>
                            </a:cubicBezTo>
                            <a:cubicBezTo>
                              <a:pt x="43" y="385"/>
                              <a:pt x="44" y="384"/>
                              <a:pt x="44" y="383"/>
                            </a:cubicBezTo>
                            <a:cubicBezTo>
                              <a:pt x="45" y="382"/>
                              <a:pt x="46" y="381"/>
                              <a:pt x="45" y="380"/>
                            </a:cubicBezTo>
                            <a:cubicBezTo>
                              <a:pt x="44" y="379"/>
                              <a:pt x="43" y="380"/>
                              <a:pt x="42" y="381"/>
                            </a:cubicBezTo>
                            <a:cubicBezTo>
                              <a:pt x="41" y="381"/>
                              <a:pt x="40" y="382"/>
                              <a:pt x="40" y="383"/>
                            </a:cubicBezTo>
                            <a:cubicBezTo>
                              <a:pt x="39" y="382"/>
                              <a:pt x="39" y="382"/>
                              <a:pt x="39" y="383"/>
                            </a:cubicBezTo>
                            <a:cubicBezTo>
                              <a:pt x="39" y="383"/>
                              <a:pt x="39" y="383"/>
                              <a:pt x="39" y="383"/>
                            </a:cubicBezTo>
                            <a:cubicBezTo>
                              <a:pt x="37" y="383"/>
                              <a:pt x="34" y="383"/>
                              <a:pt x="32" y="383"/>
                            </a:cubicBezTo>
                            <a:cubicBezTo>
                              <a:pt x="32" y="383"/>
                              <a:pt x="31" y="382"/>
                              <a:pt x="30" y="381"/>
                            </a:cubicBezTo>
                            <a:cubicBezTo>
                              <a:pt x="28" y="379"/>
                              <a:pt x="26" y="377"/>
                              <a:pt x="22" y="376"/>
                            </a:cubicBezTo>
                            <a:cubicBezTo>
                              <a:pt x="20" y="376"/>
                              <a:pt x="19" y="375"/>
                              <a:pt x="18" y="374"/>
                            </a:cubicBezTo>
                            <a:cubicBezTo>
                              <a:pt x="15" y="372"/>
                              <a:pt x="12" y="372"/>
                              <a:pt x="9" y="371"/>
                            </a:cubicBezTo>
                            <a:cubicBezTo>
                              <a:pt x="10" y="371"/>
                              <a:pt x="10" y="371"/>
                              <a:pt x="10" y="371"/>
                            </a:cubicBezTo>
                            <a:cubicBezTo>
                              <a:pt x="10" y="371"/>
                              <a:pt x="9" y="371"/>
                              <a:pt x="9" y="371"/>
                            </a:cubicBezTo>
                            <a:cubicBezTo>
                              <a:pt x="6" y="369"/>
                              <a:pt x="5" y="366"/>
                              <a:pt x="4" y="364"/>
                            </a:cubicBezTo>
                            <a:cubicBezTo>
                              <a:pt x="2" y="361"/>
                              <a:pt x="2" y="358"/>
                              <a:pt x="1" y="356"/>
                            </a:cubicBezTo>
                            <a:cubicBezTo>
                              <a:pt x="0" y="351"/>
                              <a:pt x="2" y="347"/>
                              <a:pt x="2" y="343"/>
                            </a:cubicBezTo>
                            <a:cubicBezTo>
                              <a:pt x="3" y="339"/>
                              <a:pt x="6" y="337"/>
                              <a:pt x="8" y="334"/>
                            </a:cubicBezTo>
                            <a:cubicBezTo>
                              <a:pt x="9" y="332"/>
                              <a:pt x="11" y="331"/>
                              <a:pt x="11" y="328"/>
                            </a:cubicBezTo>
                            <a:cubicBezTo>
                              <a:pt x="11" y="325"/>
                              <a:pt x="12" y="322"/>
                              <a:pt x="13" y="318"/>
                            </a:cubicBezTo>
                            <a:cubicBezTo>
                              <a:pt x="13" y="318"/>
                              <a:pt x="13" y="318"/>
                              <a:pt x="13" y="318"/>
                            </a:cubicBezTo>
                            <a:cubicBezTo>
                              <a:pt x="13" y="318"/>
                              <a:pt x="13" y="318"/>
                              <a:pt x="13" y="317"/>
                            </a:cubicBezTo>
                            <a:cubicBezTo>
                              <a:pt x="15" y="316"/>
                              <a:pt x="16" y="313"/>
                              <a:pt x="17" y="311"/>
                            </a:cubicBezTo>
                            <a:cubicBezTo>
                              <a:pt x="18" y="310"/>
                              <a:pt x="16" y="309"/>
                              <a:pt x="16" y="307"/>
                            </a:cubicBezTo>
                            <a:cubicBezTo>
                              <a:pt x="16" y="306"/>
                              <a:pt x="15" y="305"/>
                              <a:pt x="15" y="304"/>
                            </a:cubicBezTo>
                            <a:cubicBezTo>
                              <a:pt x="16" y="303"/>
                              <a:pt x="18" y="302"/>
                              <a:pt x="17" y="301"/>
                            </a:cubicBezTo>
                            <a:cubicBezTo>
                              <a:pt x="16" y="298"/>
                              <a:pt x="18" y="296"/>
                              <a:pt x="18" y="294"/>
                            </a:cubicBezTo>
                            <a:cubicBezTo>
                              <a:pt x="19" y="293"/>
                              <a:pt x="20" y="291"/>
                              <a:pt x="21" y="290"/>
                            </a:cubicBezTo>
                            <a:cubicBezTo>
                              <a:pt x="23" y="288"/>
                              <a:pt x="24" y="285"/>
                              <a:pt x="23" y="282"/>
                            </a:cubicBezTo>
                            <a:cubicBezTo>
                              <a:pt x="22" y="277"/>
                              <a:pt x="24" y="273"/>
                              <a:pt x="28" y="269"/>
                            </a:cubicBezTo>
                            <a:cubicBezTo>
                              <a:pt x="29" y="268"/>
                              <a:pt x="29" y="267"/>
                              <a:pt x="30" y="267"/>
                            </a:cubicBezTo>
                            <a:cubicBezTo>
                              <a:pt x="34" y="263"/>
                              <a:pt x="34" y="263"/>
                              <a:pt x="30" y="259"/>
                            </a:cubicBezTo>
                            <a:cubicBezTo>
                              <a:pt x="27" y="256"/>
                              <a:pt x="25" y="252"/>
                              <a:pt x="24" y="249"/>
                            </a:cubicBezTo>
                            <a:cubicBezTo>
                              <a:pt x="21" y="242"/>
                              <a:pt x="20" y="234"/>
                              <a:pt x="19" y="227"/>
                            </a:cubicBezTo>
                            <a:cubicBezTo>
                              <a:pt x="19" y="224"/>
                              <a:pt x="19" y="221"/>
                              <a:pt x="19" y="219"/>
                            </a:cubicBezTo>
                            <a:cubicBezTo>
                              <a:pt x="19" y="217"/>
                              <a:pt x="20" y="214"/>
                              <a:pt x="20" y="212"/>
                            </a:cubicBezTo>
                            <a:cubicBezTo>
                              <a:pt x="21" y="212"/>
                              <a:pt x="21" y="211"/>
                              <a:pt x="21" y="210"/>
                            </a:cubicBezTo>
                            <a:cubicBezTo>
                              <a:pt x="21" y="210"/>
                              <a:pt x="21" y="210"/>
                              <a:pt x="21" y="210"/>
                            </a:cubicBezTo>
                            <a:cubicBezTo>
                              <a:pt x="22" y="210"/>
                              <a:pt x="22" y="210"/>
                              <a:pt x="21" y="209"/>
                            </a:cubicBezTo>
                            <a:cubicBezTo>
                              <a:pt x="21" y="209"/>
                              <a:pt x="21" y="209"/>
                              <a:pt x="21" y="209"/>
                            </a:cubicBezTo>
                            <a:cubicBezTo>
                              <a:pt x="22" y="209"/>
                              <a:pt x="22" y="209"/>
                              <a:pt x="22" y="208"/>
                            </a:cubicBezTo>
                            <a:cubicBezTo>
                              <a:pt x="22" y="208"/>
                              <a:pt x="22" y="208"/>
                              <a:pt x="22" y="208"/>
                            </a:cubicBezTo>
                            <a:cubicBezTo>
                              <a:pt x="23" y="208"/>
                              <a:pt x="23" y="207"/>
                              <a:pt x="23" y="207"/>
                            </a:cubicBezTo>
                            <a:cubicBezTo>
                              <a:pt x="23" y="207"/>
                              <a:pt x="23" y="207"/>
                              <a:pt x="23" y="207"/>
                            </a:cubicBezTo>
                            <a:cubicBezTo>
                              <a:pt x="23" y="206"/>
                              <a:pt x="24" y="206"/>
                              <a:pt x="24" y="204"/>
                            </a:cubicBezTo>
                            <a:cubicBezTo>
                              <a:pt x="27" y="200"/>
                              <a:pt x="30" y="195"/>
                              <a:pt x="35" y="191"/>
                            </a:cubicBezTo>
                            <a:cubicBezTo>
                              <a:pt x="35" y="191"/>
                              <a:pt x="35" y="191"/>
                              <a:pt x="35" y="190"/>
                            </a:cubicBezTo>
                            <a:cubicBezTo>
                              <a:pt x="35" y="190"/>
                              <a:pt x="35" y="190"/>
                              <a:pt x="35" y="190"/>
                            </a:cubicBezTo>
                            <a:cubicBezTo>
                              <a:pt x="36" y="190"/>
                              <a:pt x="36" y="190"/>
                              <a:pt x="36" y="190"/>
                            </a:cubicBezTo>
                            <a:cubicBezTo>
                              <a:pt x="36" y="190"/>
                              <a:pt x="36" y="190"/>
                              <a:pt x="36" y="190"/>
                            </a:cubicBezTo>
                            <a:cubicBezTo>
                              <a:pt x="37" y="189"/>
                              <a:pt x="39" y="188"/>
                              <a:pt x="39" y="187"/>
                            </a:cubicBezTo>
                            <a:cubicBezTo>
                              <a:pt x="39" y="187"/>
                              <a:pt x="39" y="187"/>
                              <a:pt x="39" y="187"/>
                            </a:cubicBezTo>
                            <a:cubicBezTo>
                              <a:pt x="40" y="187"/>
                              <a:pt x="40" y="186"/>
                              <a:pt x="40" y="185"/>
                            </a:cubicBezTo>
                            <a:cubicBezTo>
                              <a:pt x="40" y="185"/>
                              <a:pt x="40" y="185"/>
                              <a:pt x="40" y="185"/>
                            </a:cubicBezTo>
                            <a:cubicBezTo>
                              <a:pt x="41" y="185"/>
                              <a:pt x="41" y="185"/>
                              <a:pt x="41" y="185"/>
                            </a:cubicBezTo>
                            <a:cubicBezTo>
                              <a:pt x="45" y="181"/>
                              <a:pt x="46" y="175"/>
                              <a:pt x="50" y="171"/>
                            </a:cubicBezTo>
                            <a:cubicBezTo>
                              <a:pt x="51" y="170"/>
                              <a:pt x="52" y="169"/>
                              <a:pt x="54" y="168"/>
                            </a:cubicBezTo>
                            <a:cubicBezTo>
                              <a:pt x="56" y="167"/>
                              <a:pt x="57" y="166"/>
                              <a:pt x="58" y="164"/>
                            </a:cubicBezTo>
                            <a:cubicBezTo>
                              <a:pt x="60" y="160"/>
                              <a:pt x="62" y="158"/>
                              <a:pt x="66" y="156"/>
                            </a:cubicBezTo>
                            <a:cubicBezTo>
                              <a:pt x="67" y="155"/>
                              <a:pt x="69" y="154"/>
                              <a:pt x="67" y="151"/>
                            </a:cubicBezTo>
                            <a:cubicBezTo>
                              <a:pt x="69" y="148"/>
                              <a:pt x="68" y="145"/>
                              <a:pt x="67" y="142"/>
                            </a:cubicBezTo>
                            <a:cubicBezTo>
                              <a:pt x="67" y="141"/>
                              <a:pt x="68" y="139"/>
                              <a:pt x="68" y="137"/>
                            </a:cubicBezTo>
                            <a:cubicBezTo>
                              <a:pt x="67" y="135"/>
                              <a:pt x="70" y="134"/>
                              <a:pt x="70" y="132"/>
                            </a:cubicBezTo>
                            <a:cubicBezTo>
                              <a:pt x="72" y="129"/>
                              <a:pt x="73" y="125"/>
                              <a:pt x="71" y="121"/>
                            </a:cubicBezTo>
                            <a:cubicBezTo>
                              <a:pt x="72" y="120"/>
                              <a:pt x="71" y="119"/>
                              <a:pt x="71" y="118"/>
                            </a:cubicBezTo>
                            <a:cubicBezTo>
                              <a:pt x="70" y="116"/>
                              <a:pt x="69" y="113"/>
                              <a:pt x="70" y="111"/>
                            </a:cubicBezTo>
                            <a:cubicBezTo>
                              <a:pt x="71" y="109"/>
                              <a:pt x="71" y="108"/>
                              <a:pt x="72" y="106"/>
                            </a:cubicBezTo>
                            <a:cubicBezTo>
                              <a:pt x="74" y="103"/>
                              <a:pt x="75" y="99"/>
                              <a:pt x="73" y="96"/>
                            </a:cubicBezTo>
                            <a:cubicBezTo>
                              <a:pt x="71" y="91"/>
                              <a:pt x="74" y="87"/>
                              <a:pt x="77" y="83"/>
                            </a:cubicBezTo>
                            <a:cubicBezTo>
                              <a:pt x="82" y="76"/>
                              <a:pt x="89" y="69"/>
                              <a:pt x="95" y="62"/>
                            </a:cubicBezTo>
                            <a:cubicBezTo>
                              <a:pt x="96" y="61"/>
                              <a:pt x="96" y="60"/>
                              <a:pt x="97" y="60"/>
                            </a:cubicBezTo>
                            <a:cubicBezTo>
                              <a:pt x="101" y="58"/>
                              <a:pt x="104" y="55"/>
                              <a:pt x="106" y="52"/>
                            </a:cubicBezTo>
                            <a:cubicBezTo>
                              <a:pt x="108" y="49"/>
                              <a:pt x="110" y="48"/>
                              <a:pt x="112" y="46"/>
                            </a:cubicBezTo>
                            <a:cubicBezTo>
                              <a:pt x="118" y="43"/>
                              <a:pt x="122" y="38"/>
                              <a:pt x="125" y="32"/>
                            </a:cubicBezTo>
                            <a:cubicBezTo>
                              <a:pt x="129" y="28"/>
                              <a:pt x="133" y="24"/>
                              <a:pt x="137" y="20"/>
                            </a:cubicBezTo>
                            <a:cubicBezTo>
                              <a:pt x="142" y="16"/>
                              <a:pt x="144" y="10"/>
                              <a:pt x="149" y="7"/>
                            </a:cubicBezTo>
                            <a:cubicBezTo>
                              <a:pt x="150" y="7"/>
                              <a:pt x="151" y="7"/>
                              <a:pt x="151" y="6"/>
                            </a:cubicBezTo>
                            <a:cubicBezTo>
                              <a:pt x="151" y="6"/>
                              <a:pt x="151" y="6"/>
                              <a:pt x="151" y="6"/>
                            </a:cubicBezTo>
                            <a:cubicBezTo>
                              <a:pt x="153" y="6"/>
                              <a:pt x="155" y="5"/>
                              <a:pt x="157" y="5"/>
                            </a:cubicBezTo>
                            <a:cubicBezTo>
                              <a:pt x="161" y="4"/>
                              <a:pt x="165" y="3"/>
                              <a:pt x="168" y="2"/>
                            </a:cubicBezTo>
                            <a:cubicBezTo>
                              <a:pt x="169" y="2"/>
                              <a:pt x="169" y="2"/>
                              <a:pt x="170" y="1"/>
                            </a:cubicBezTo>
                            <a:cubicBezTo>
                              <a:pt x="174" y="0"/>
                              <a:pt x="175" y="1"/>
                              <a:pt x="176" y="4"/>
                            </a:cubicBezTo>
                            <a:cubicBezTo>
                              <a:pt x="177" y="5"/>
                              <a:pt x="177" y="7"/>
                              <a:pt x="178" y="7"/>
                            </a:cubicBezTo>
                            <a:cubicBezTo>
                              <a:pt x="180" y="11"/>
                              <a:pt x="184" y="12"/>
                              <a:pt x="188" y="14"/>
                            </a:cubicBezTo>
                            <a:cubicBezTo>
                              <a:pt x="192" y="17"/>
                              <a:pt x="194" y="20"/>
                              <a:pt x="194" y="25"/>
                            </a:cubicBezTo>
                            <a:cubicBezTo>
                              <a:pt x="194" y="29"/>
                              <a:pt x="195" y="33"/>
                              <a:pt x="197" y="37"/>
                            </a:cubicBezTo>
                            <a:cubicBezTo>
                              <a:pt x="198" y="39"/>
                              <a:pt x="200" y="39"/>
                              <a:pt x="202" y="41"/>
                            </a:cubicBezTo>
                            <a:cubicBezTo>
                              <a:pt x="205" y="44"/>
                              <a:pt x="210" y="47"/>
                              <a:pt x="215" y="49"/>
                            </a:cubicBezTo>
                            <a:cubicBezTo>
                              <a:pt x="215" y="50"/>
                              <a:pt x="215" y="50"/>
                              <a:pt x="216" y="50"/>
                            </a:cubicBezTo>
                            <a:cubicBezTo>
                              <a:pt x="220" y="51"/>
                              <a:pt x="224" y="50"/>
                              <a:pt x="229" y="51"/>
                            </a:cubicBezTo>
                            <a:cubicBezTo>
                              <a:pt x="232" y="51"/>
                              <a:pt x="235" y="54"/>
                              <a:pt x="237" y="56"/>
                            </a:cubicBezTo>
                            <a:cubicBezTo>
                              <a:pt x="239" y="58"/>
                              <a:pt x="241" y="60"/>
                              <a:pt x="243" y="61"/>
                            </a:cubicBezTo>
                            <a:cubicBezTo>
                              <a:pt x="246" y="62"/>
                              <a:pt x="248" y="62"/>
                              <a:pt x="251" y="63"/>
                            </a:cubicBezTo>
                            <a:cubicBezTo>
                              <a:pt x="256" y="65"/>
                              <a:pt x="260" y="67"/>
                              <a:pt x="263" y="72"/>
                            </a:cubicBezTo>
                            <a:cubicBezTo>
                              <a:pt x="265" y="77"/>
                              <a:pt x="264" y="81"/>
                              <a:pt x="258" y="82"/>
                            </a:cubicBezTo>
                            <a:cubicBezTo>
                              <a:pt x="256" y="82"/>
                              <a:pt x="254" y="83"/>
                              <a:pt x="253" y="85"/>
                            </a:cubicBezTo>
                            <a:cubicBezTo>
                              <a:pt x="252" y="85"/>
                              <a:pt x="252" y="85"/>
                              <a:pt x="251" y="85"/>
                            </a:cubicBezTo>
                            <a:cubicBezTo>
                              <a:pt x="245" y="83"/>
                              <a:pt x="239" y="81"/>
                              <a:pt x="233" y="80"/>
                            </a:cubicBezTo>
                            <a:cubicBezTo>
                              <a:pt x="231" y="80"/>
                              <a:pt x="230" y="81"/>
                              <a:pt x="228" y="81"/>
                            </a:cubicBezTo>
                            <a:cubicBezTo>
                              <a:pt x="225" y="80"/>
                              <a:pt x="222" y="81"/>
                              <a:pt x="219" y="83"/>
                            </a:cubicBezTo>
                            <a:cubicBezTo>
                              <a:pt x="212" y="85"/>
                              <a:pt x="205" y="89"/>
                              <a:pt x="200" y="96"/>
                            </a:cubicBezTo>
                            <a:cubicBezTo>
                              <a:pt x="198" y="98"/>
                              <a:pt x="194" y="99"/>
                              <a:pt x="191" y="101"/>
                            </a:cubicBezTo>
                            <a:cubicBezTo>
                              <a:pt x="187" y="103"/>
                              <a:pt x="182" y="106"/>
                              <a:pt x="179" y="110"/>
                            </a:cubicBezTo>
                            <a:cubicBezTo>
                              <a:pt x="177" y="112"/>
                              <a:pt x="177" y="115"/>
                              <a:pt x="180" y="117"/>
                            </a:cubicBezTo>
                            <a:cubicBezTo>
                              <a:pt x="183" y="120"/>
                              <a:pt x="187" y="122"/>
                              <a:pt x="191" y="125"/>
                            </a:cubicBezTo>
                            <a:cubicBezTo>
                              <a:pt x="191" y="125"/>
                              <a:pt x="192" y="126"/>
                              <a:pt x="193" y="127"/>
                            </a:cubicBezTo>
                            <a:cubicBezTo>
                              <a:pt x="193" y="129"/>
                              <a:pt x="194" y="131"/>
                              <a:pt x="194" y="132"/>
                            </a:cubicBezTo>
                            <a:cubicBezTo>
                              <a:pt x="196" y="136"/>
                              <a:pt x="196" y="138"/>
                              <a:pt x="192" y="140"/>
                            </a:cubicBezTo>
                            <a:close/>
                          </a:path>
                        </a:pathLst>
                      </a:custGeom>
                      <a:solidFill>
                        <a:schemeClr val="bg1">
                          <a:lumMod val="65000"/>
                        </a:schemeClr>
                      </a:solidFill>
                      <a:ln w="317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s-ES"/>
                        </a:defPPr>
                        <a:lvl1pPr marL="0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673776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1347551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2021327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2695103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3368878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4042654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4716429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5390205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673776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O" sz="2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8" name="Freeform 74">
                        <a:extLst>
                          <a:ext uri="{FF2B5EF4-FFF2-40B4-BE49-F238E27FC236}">
                            <a16:creationId xmlns:a16="http://schemas.microsoft.com/office/drawing/2014/main" id="{AC9B4E8A-7323-451C-BE83-5BA8AAD212B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25499" y="1277756"/>
                        <a:ext cx="38502" cy="27123"/>
                      </a:xfrm>
                      <a:custGeom>
                        <a:avLst/>
                        <a:gdLst>
                          <a:gd name="T0" fmla="*/ 16 w 20"/>
                          <a:gd name="T1" fmla="*/ 14 h 14"/>
                          <a:gd name="T2" fmla="*/ 1 w 20"/>
                          <a:gd name="T3" fmla="*/ 5 h 14"/>
                          <a:gd name="T4" fmla="*/ 3 w 20"/>
                          <a:gd name="T5" fmla="*/ 0 h 14"/>
                          <a:gd name="T6" fmla="*/ 16 w 20"/>
                          <a:gd name="T7" fmla="*/ 1 h 14"/>
                          <a:gd name="T8" fmla="*/ 20 w 20"/>
                          <a:gd name="T9" fmla="*/ 8 h 14"/>
                          <a:gd name="T10" fmla="*/ 19 w 20"/>
                          <a:gd name="T11" fmla="*/ 14 h 14"/>
                          <a:gd name="T12" fmla="*/ 19 w 20"/>
                          <a:gd name="T13" fmla="*/ 14 h 14"/>
                          <a:gd name="T14" fmla="*/ 16 w 20"/>
                          <a:gd name="T15" fmla="*/ 14 h 1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</a:cxnLst>
                        <a:rect l="0" t="0" r="r" b="b"/>
                        <a:pathLst>
                          <a:path w="20" h="14">
                            <a:moveTo>
                              <a:pt x="16" y="14"/>
                            </a:moveTo>
                            <a:cubicBezTo>
                              <a:pt x="10" y="14"/>
                              <a:pt x="5" y="10"/>
                              <a:pt x="1" y="5"/>
                            </a:cubicBezTo>
                            <a:cubicBezTo>
                              <a:pt x="0" y="3"/>
                              <a:pt x="1" y="2"/>
                              <a:pt x="3" y="0"/>
                            </a:cubicBezTo>
                            <a:cubicBezTo>
                              <a:pt x="8" y="1"/>
                              <a:pt x="12" y="0"/>
                              <a:pt x="16" y="1"/>
                            </a:cubicBezTo>
                            <a:cubicBezTo>
                              <a:pt x="19" y="3"/>
                              <a:pt x="19" y="5"/>
                              <a:pt x="20" y="8"/>
                            </a:cubicBezTo>
                            <a:cubicBezTo>
                              <a:pt x="19" y="10"/>
                              <a:pt x="19" y="12"/>
                              <a:pt x="19" y="14"/>
                            </a:cubicBezTo>
                            <a:cubicBezTo>
                              <a:pt x="19" y="14"/>
                              <a:pt x="19" y="14"/>
                              <a:pt x="19" y="14"/>
                            </a:cubicBezTo>
                            <a:cubicBezTo>
                              <a:pt x="18" y="13"/>
                              <a:pt x="17" y="14"/>
                              <a:pt x="16" y="14"/>
                            </a:cubicBezTo>
                            <a:close/>
                          </a:path>
                        </a:pathLst>
                      </a:custGeom>
                      <a:grpFill/>
                      <a:ln w="7938" cap="flat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s-ES"/>
                        </a:defPPr>
                        <a:lvl1pPr marL="0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673776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1347551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2021327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2695103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3368878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4042654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4716429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5390205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l" defTabSz="673776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O" sz="2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9" name="Freeform 75">
                        <a:extLst>
                          <a:ext uri="{FF2B5EF4-FFF2-40B4-BE49-F238E27FC236}">
                            <a16:creationId xmlns:a16="http://schemas.microsoft.com/office/drawing/2014/main" id="{BCE6ACB3-CEE2-4B3C-8DBF-234A4F8EEA0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54573" y="1274742"/>
                        <a:ext cx="14186" cy="18081"/>
                      </a:xfrm>
                      <a:custGeom>
                        <a:avLst/>
                        <a:gdLst>
                          <a:gd name="T0" fmla="*/ 7 w 7"/>
                          <a:gd name="T1" fmla="*/ 6 h 10"/>
                          <a:gd name="T2" fmla="*/ 5 w 7"/>
                          <a:gd name="T3" fmla="*/ 10 h 10"/>
                          <a:gd name="T4" fmla="*/ 2 w 7"/>
                          <a:gd name="T5" fmla="*/ 8 h 10"/>
                          <a:gd name="T6" fmla="*/ 1 w 7"/>
                          <a:gd name="T7" fmla="*/ 7 h 10"/>
                          <a:gd name="T8" fmla="*/ 0 w 7"/>
                          <a:gd name="T9" fmla="*/ 1 h 10"/>
                          <a:gd name="T10" fmla="*/ 3 w 7"/>
                          <a:gd name="T11" fmla="*/ 1 h 10"/>
                          <a:gd name="T12" fmla="*/ 7 w 7"/>
                          <a:gd name="T13" fmla="*/ 5 h 10"/>
                          <a:gd name="T14" fmla="*/ 7 w 7"/>
                          <a:gd name="T15" fmla="*/ 6 h 1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</a:cxnLst>
                        <a:rect l="0" t="0" r="r" b="b"/>
                        <a:pathLst>
                          <a:path w="7" h="10">
                            <a:moveTo>
                              <a:pt x="7" y="6"/>
                            </a:moveTo>
                            <a:cubicBezTo>
                              <a:pt x="7" y="7"/>
                              <a:pt x="7" y="9"/>
                              <a:pt x="5" y="10"/>
                            </a:cubicBezTo>
                            <a:cubicBezTo>
                              <a:pt x="4" y="10"/>
                              <a:pt x="3" y="9"/>
                              <a:pt x="2" y="8"/>
                            </a:cubicBezTo>
                            <a:cubicBezTo>
                              <a:pt x="2" y="7"/>
                              <a:pt x="1" y="7"/>
                              <a:pt x="1" y="7"/>
                            </a:cubicBezTo>
                            <a:cubicBezTo>
                              <a:pt x="0" y="5"/>
                              <a:pt x="0" y="3"/>
                              <a:pt x="0" y="1"/>
                            </a:cubicBezTo>
                            <a:cubicBezTo>
                              <a:pt x="1" y="0"/>
                              <a:pt x="2" y="1"/>
                              <a:pt x="3" y="1"/>
                            </a:cubicBezTo>
                            <a:cubicBezTo>
                              <a:pt x="5" y="2"/>
                              <a:pt x="7" y="2"/>
                              <a:pt x="7" y="5"/>
                            </a:cubicBezTo>
                            <a:cubicBezTo>
                              <a:pt x="7" y="5"/>
                              <a:pt x="7" y="6"/>
                              <a:pt x="7" y="6"/>
                            </a:cubicBezTo>
                            <a:close/>
                          </a:path>
                        </a:pathLst>
                      </a:custGeom>
                      <a:grpFill/>
                      <a:ln w="7938" cap="flat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s-ES"/>
                        </a:defPPr>
                        <a:lvl1pPr marL="0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673776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1347551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2021327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2695103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3368878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4042654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4716429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5390205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l" defTabSz="673776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O" sz="2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60" name="Freeform 79">
                        <a:extLst>
                          <a:ext uri="{FF2B5EF4-FFF2-40B4-BE49-F238E27FC236}">
                            <a16:creationId xmlns:a16="http://schemas.microsoft.com/office/drawing/2014/main" id="{D1D4C3AB-3EFA-44A4-86F4-581F2C646B7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07563" y="967373"/>
                        <a:ext cx="166002" cy="236092"/>
                      </a:xfrm>
                      <a:custGeom>
                        <a:avLst/>
                        <a:gdLst>
                          <a:gd name="T0" fmla="*/ 113 w 128"/>
                          <a:gd name="T1" fmla="*/ 23 h 177"/>
                          <a:gd name="T2" fmla="*/ 113 w 128"/>
                          <a:gd name="T3" fmla="*/ 30 h 177"/>
                          <a:gd name="T4" fmla="*/ 104 w 128"/>
                          <a:gd name="T5" fmla="*/ 39 h 177"/>
                          <a:gd name="T6" fmla="*/ 107 w 128"/>
                          <a:gd name="T7" fmla="*/ 43 h 177"/>
                          <a:gd name="T8" fmla="*/ 104 w 128"/>
                          <a:gd name="T9" fmla="*/ 47 h 177"/>
                          <a:gd name="T10" fmla="*/ 107 w 128"/>
                          <a:gd name="T11" fmla="*/ 50 h 177"/>
                          <a:gd name="T12" fmla="*/ 110 w 128"/>
                          <a:gd name="T13" fmla="*/ 57 h 177"/>
                          <a:gd name="T14" fmla="*/ 114 w 128"/>
                          <a:gd name="T15" fmla="*/ 67 h 177"/>
                          <a:gd name="T16" fmla="*/ 107 w 128"/>
                          <a:gd name="T17" fmla="*/ 70 h 177"/>
                          <a:gd name="T18" fmla="*/ 110 w 128"/>
                          <a:gd name="T19" fmla="*/ 70 h 177"/>
                          <a:gd name="T20" fmla="*/ 118 w 128"/>
                          <a:gd name="T21" fmla="*/ 68 h 177"/>
                          <a:gd name="T22" fmla="*/ 123 w 128"/>
                          <a:gd name="T23" fmla="*/ 66 h 177"/>
                          <a:gd name="T24" fmla="*/ 127 w 128"/>
                          <a:gd name="T25" fmla="*/ 67 h 177"/>
                          <a:gd name="T26" fmla="*/ 124 w 128"/>
                          <a:gd name="T27" fmla="*/ 80 h 177"/>
                          <a:gd name="T28" fmla="*/ 111 w 128"/>
                          <a:gd name="T29" fmla="*/ 85 h 177"/>
                          <a:gd name="T30" fmla="*/ 110 w 128"/>
                          <a:gd name="T31" fmla="*/ 92 h 177"/>
                          <a:gd name="T32" fmla="*/ 110 w 128"/>
                          <a:gd name="T33" fmla="*/ 108 h 177"/>
                          <a:gd name="T34" fmla="*/ 109 w 128"/>
                          <a:gd name="T35" fmla="*/ 119 h 177"/>
                          <a:gd name="T36" fmla="*/ 101 w 128"/>
                          <a:gd name="T37" fmla="*/ 136 h 177"/>
                          <a:gd name="T38" fmla="*/ 85 w 128"/>
                          <a:gd name="T39" fmla="*/ 143 h 177"/>
                          <a:gd name="T40" fmla="*/ 72 w 128"/>
                          <a:gd name="T41" fmla="*/ 150 h 177"/>
                          <a:gd name="T42" fmla="*/ 64 w 128"/>
                          <a:gd name="T43" fmla="*/ 158 h 177"/>
                          <a:gd name="T44" fmla="*/ 58 w 128"/>
                          <a:gd name="T45" fmla="*/ 165 h 177"/>
                          <a:gd name="T46" fmla="*/ 53 w 128"/>
                          <a:gd name="T47" fmla="*/ 168 h 177"/>
                          <a:gd name="T48" fmla="*/ 47 w 128"/>
                          <a:gd name="T49" fmla="*/ 168 h 177"/>
                          <a:gd name="T50" fmla="*/ 45 w 128"/>
                          <a:gd name="T51" fmla="*/ 167 h 177"/>
                          <a:gd name="T52" fmla="*/ 36 w 128"/>
                          <a:gd name="T53" fmla="*/ 170 h 177"/>
                          <a:gd name="T54" fmla="*/ 28 w 128"/>
                          <a:gd name="T55" fmla="*/ 175 h 177"/>
                          <a:gd name="T56" fmla="*/ 29 w 128"/>
                          <a:gd name="T57" fmla="*/ 176 h 177"/>
                          <a:gd name="T58" fmla="*/ 28 w 128"/>
                          <a:gd name="T59" fmla="*/ 176 h 177"/>
                          <a:gd name="T60" fmla="*/ 19 w 128"/>
                          <a:gd name="T61" fmla="*/ 176 h 177"/>
                          <a:gd name="T62" fmla="*/ 13 w 128"/>
                          <a:gd name="T63" fmla="*/ 164 h 177"/>
                          <a:gd name="T64" fmla="*/ 12 w 128"/>
                          <a:gd name="T65" fmla="*/ 158 h 177"/>
                          <a:gd name="T66" fmla="*/ 14 w 128"/>
                          <a:gd name="T67" fmla="*/ 147 h 177"/>
                          <a:gd name="T68" fmla="*/ 14 w 128"/>
                          <a:gd name="T69" fmla="*/ 146 h 177"/>
                          <a:gd name="T70" fmla="*/ 10 w 128"/>
                          <a:gd name="T71" fmla="*/ 134 h 177"/>
                          <a:gd name="T72" fmla="*/ 2 w 128"/>
                          <a:gd name="T73" fmla="*/ 129 h 177"/>
                          <a:gd name="T74" fmla="*/ 3 w 128"/>
                          <a:gd name="T75" fmla="*/ 118 h 177"/>
                          <a:gd name="T76" fmla="*/ 7 w 128"/>
                          <a:gd name="T77" fmla="*/ 108 h 177"/>
                          <a:gd name="T78" fmla="*/ 8 w 128"/>
                          <a:gd name="T79" fmla="*/ 85 h 177"/>
                          <a:gd name="T80" fmla="*/ 13 w 128"/>
                          <a:gd name="T81" fmla="*/ 71 h 177"/>
                          <a:gd name="T82" fmla="*/ 18 w 128"/>
                          <a:gd name="T83" fmla="*/ 62 h 177"/>
                          <a:gd name="T84" fmla="*/ 20 w 128"/>
                          <a:gd name="T85" fmla="*/ 57 h 177"/>
                          <a:gd name="T86" fmla="*/ 29 w 128"/>
                          <a:gd name="T87" fmla="*/ 45 h 177"/>
                          <a:gd name="T88" fmla="*/ 48 w 128"/>
                          <a:gd name="T89" fmla="*/ 40 h 177"/>
                          <a:gd name="T90" fmla="*/ 55 w 128"/>
                          <a:gd name="T91" fmla="*/ 43 h 177"/>
                          <a:gd name="T92" fmla="*/ 72 w 128"/>
                          <a:gd name="T93" fmla="*/ 29 h 177"/>
                          <a:gd name="T94" fmla="*/ 72 w 128"/>
                          <a:gd name="T95" fmla="*/ 21 h 177"/>
                          <a:gd name="T96" fmla="*/ 73 w 128"/>
                          <a:gd name="T97" fmla="*/ 14 h 177"/>
                          <a:gd name="T98" fmla="*/ 80 w 128"/>
                          <a:gd name="T99" fmla="*/ 9 h 177"/>
                          <a:gd name="T100" fmla="*/ 81 w 128"/>
                          <a:gd name="T101" fmla="*/ 4 h 177"/>
                          <a:gd name="T102" fmla="*/ 83 w 128"/>
                          <a:gd name="T103" fmla="*/ 1 h 177"/>
                          <a:gd name="T104" fmla="*/ 91 w 128"/>
                          <a:gd name="T105" fmla="*/ 8 h 177"/>
                          <a:gd name="T106" fmla="*/ 93 w 128"/>
                          <a:gd name="T107" fmla="*/ 17 h 177"/>
                          <a:gd name="T108" fmla="*/ 94 w 128"/>
                          <a:gd name="T109" fmla="*/ 18 h 177"/>
                          <a:gd name="T110" fmla="*/ 111 w 128"/>
                          <a:gd name="T111" fmla="*/ 21 h 17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</a:cxnLst>
                        <a:rect l="0" t="0" r="r" b="b"/>
                        <a:pathLst>
                          <a:path w="128" h="177">
                            <a:moveTo>
                              <a:pt x="111" y="21"/>
                            </a:moveTo>
                            <a:cubicBezTo>
                              <a:pt x="111" y="22"/>
                              <a:pt x="112" y="22"/>
                              <a:pt x="113" y="23"/>
                            </a:cubicBezTo>
                            <a:cubicBezTo>
                              <a:pt x="113" y="25"/>
                              <a:pt x="113" y="27"/>
                              <a:pt x="113" y="30"/>
                            </a:cubicBezTo>
                            <a:cubicBezTo>
                              <a:pt x="113" y="30"/>
                              <a:pt x="113" y="30"/>
                              <a:pt x="113" y="30"/>
                            </a:cubicBezTo>
                            <a:cubicBezTo>
                              <a:pt x="112" y="30"/>
                              <a:pt x="111" y="31"/>
                              <a:pt x="112" y="32"/>
                            </a:cubicBezTo>
                            <a:cubicBezTo>
                              <a:pt x="109" y="34"/>
                              <a:pt x="106" y="37"/>
                              <a:pt x="104" y="39"/>
                            </a:cubicBezTo>
                            <a:cubicBezTo>
                              <a:pt x="102" y="40"/>
                              <a:pt x="102" y="42"/>
                              <a:pt x="105" y="42"/>
                            </a:cubicBezTo>
                            <a:cubicBezTo>
                              <a:pt x="106" y="42"/>
                              <a:pt x="106" y="42"/>
                              <a:pt x="107" y="43"/>
                            </a:cubicBezTo>
                            <a:cubicBezTo>
                              <a:pt x="107" y="44"/>
                              <a:pt x="106" y="44"/>
                              <a:pt x="105" y="45"/>
                            </a:cubicBezTo>
                            <a:cubicBezTo>
                              <a:pt x="105" y="46"/>
                              <a:pt x="103" y="45"/>
                              <a:pt x="104" y="47"/>
                            </a:cubicBezTo>
                            <a:cubicBezTo>
                              <a:pt x="104" y="48"/>
                              <a:pt x="105" y="48"/>
                              <a:pt x="106" y="48"/>
                            </a:cubicBezTo>
                            <a:cubicBezTo>
                              <a:pt x="107" y="48"/>
                              <a:pt x="107" y="49"/>
                              <a:pt x="107" y="50"/>
                            </a:cubicBezTo>
                            <a:cubicBezTo>
                              <a:pt x="108" y="51"/>
                              <a:pt x="109" y="53"/>
                              <a:pt x="110" y="54"/>
                            </a:cubicBezTo>
                            <a:cubicBezTo>
                              <a:pt x="110" y="55"/>
                              <a:pt x="111" y="56"/>
                              <a:pt x="110" y="57"/>
                            </a:cubicBezTo>
                            <a:cubicBezTo>
                              <a:pt x="109" y="58"/>
                              <a:pt x="110" y="58"/>
                              <a:pt x="111" y="59"/>
                            </a:cubicBezTo>
                            <a:cubicBezTo>
                              <a:pt x="113" y="61"/>
                              <a:pt x="114" y="64"/>
                              <a:pt x="114" y="67"/>
                            </a:cubicBezTo>
                            <a:cubicBezTo>
                              <a:pt x="112" y="68"/>
                              <a:pt x="109" y="67"/>
                              <a:pt x="108" y="68"/>
                            </a:cubicBezTo>
                            <a:cubicBezTo>
                              <a:pt x="107" y="69"/>
                              <a:pt x="106" y="70"/>
                              <a:pt x="107" y="70"/>
                            </a:cubicBezTo>
                            <a:cubicBezTo>
                              <a:pt x="107" y="71"/>
                              <a:pt x="108" y="71"/>
                              <a:pt x="109" y="70"/>
                            </a:cubicBezTo>
                            <a:cubicBezTo>
                              <a:pt x="109" y="70"/>
                              <a:pt x="110" y="70"/>
                              <a:pt x="110" y="70"/>
                            </a:cubicBezTo>
                            <a:cubicBezTo>
                              <a:pt x="113" y="69"/>
                              <a:pt x="116" y="70"/>
                              <a:pt x="118" y="68"/>
                            </a:cubicBezTo>
                            <a:cubicBezTo>
                              <a:pt x="118" y="68"/>
                              <a:pt x="118" y="68"/>
                              <a:pt x="118" y="68"/>
                            </a:cubicBezTo>
                            <a:cubicBezTo>
                              <a:pt x="119" y="69"/>
                              <a:pt x="120" y="68"/>
                              <a:pt x="120" y="67"/>
                            </a:cubicBezTo>
                            <a:cubicBezTo>
                              <a:pt x="121" y="67"/>
                              <a:pt x="123" y="67"/>
                              <a:pt x="123" y="66"/>
                            </a:cubicBezTo>
                            <a:cubicBezTo>
                              <a:pt x="125" y="64"/>
                              <a:pt x="126" y="65"/>
                              <a:pt x="127" y="67"/>
                            </a:cubicBezTo>
                            <a:cubicBezTo>
                              <a:pt x="127" y="67"/>
                              <a:pt x="127" y="67"/>
                              <a:pt x="127" y="67"/>
                            </a:cubicBezTo>
                            <a:cubicBezTo>
                              <a:pt x="127" y="66"/>
                              <a:pt x="127" y="66"/>
                              <a:pt x="127" y="66"/>
                            </a:cubicBezTo>
                            <a:cubicBezTo>
                              <a:pt x="128" y="71"/>
                              <a:pt x="127" y="76"/>
                              <a:pt x="124" y="80"/>
                            </a:cubicBezTo>
                            <a:cubicBezTo>
                              <a:pt x="122" y="80"/>
                              <a:pt x="121" y="80"/>
                              <a:pt x="120" y="81"/>
                            </a:cubicBezTo>
                            <a:cubicBezTo>
                              <a:pt x="117" y="82"/>
                              <a:pt x="115" y="84"/>
                              <a:pt x="111" y="85"/>
                            </a:cubicBezTo>
                            <a:cubicBezTo>
                              <a:pt x="109" y="85"/>
                              <a:pt x="109" y="87"/>
                              <a:pt x="108" y="89"/>
                            </a:cubicBezTo>
                            <a:cubicBezTo>
                              <a:pt x="107" y="91"/>
                              <a:pt x="109" y="91"/>
                              <a:pt x="110" y="92"/>
                            </a:cubicBezTo>
                            <a:cubicBezTo>
                              <a:pt x="111" y="92"/>
                              <a:pt x="111" y="93"/>
                              <a:pt x="110" y="94"/>
                            </a:cubicBezTo>
                            <a:cubicBezTo>
                              <a:pt x="107" y="99"/>
                              <a:pt x="108" y="103"/>
                              <a:pt x="110" y="108"/>
                            </a:cubicBezTo>
                            <a:cubicBezTo>
                              <a:pt x="111" y="110"/>
                              <a:pt x="113" y="114"/>
                              <a:pt x="110" y="116"/>
                            </a:cubicBezTo>
                            <a:cubicBezTo>
                              <a:pt x="109" y="117"/>
                              <a:pt x="110" y="118"/>
                              <a:pt x="109" y="119"/>
                            </a:cubicBezTo>
                            <a:cubicBezTo>
                              <a:pt x="108" y="123"/>
                              <a:pt x="105" y="127"/>
                              <a:pt x="102" y="131"/>
                            </a:cubicBezTo>
                            <a:cubicBezTo>
                              <a:pt x="101" y="133"/>
                              <a:pt x="101" y="135"/>
                              <a:pt x="101" y="136"/>
                            </a:cubicBezTo>
                            <a:cubicBezTo>
                              <a:pt x="100" y="140"/>
                              <a:pt x="97" y="140"/>
                              <a:pt x="95" y="141"/>
                            </a:cubicBezTo>
                            <a:cubicBezTo>
                              <a:pt x="91" y="142"/>
                              <a:pt x="88" y="142"/>
                              <a:pt x="85" y="143"/>
                            </a:cubicBezTo>
                            <a:cubicBezTo>
                              <a:pt x="83" y="145"/>
                              <a:pt x="80" y="144"/>
                              <a:pt x="78" y="145"/>
                            </a:cubicBezTo>
                            <a:cubicBezTo>
                              <a:pt x="75" y="146"/>
                              <a:pt x="73" y="148"/>
                              <a:pt x="72" y="150"/>
                            </a:cubicBezTo>
                            <a:cubicBezTo>
                              <a:pt x="72" y="151"/>
                              <a:pt x="72" y="152"/>
                              <a:pt x="71" y="152"/>
                            </a:cubicBezTo>
                            <a:cubicBezTo>
                              <a:pt x="68" y="153"/>
                              <a:pt x="66" y="156"/>
                              <a:pt x="64" y="158"/>
                            </a:cubicBezTo>
                            <a:cubicBezTo>
                              <a:pt x="63" y="158"/>
                              <a:pt x="63" y="159"/>
                              <a:pt x="63" y="160"/>
                            </a:cubicBezTo>
                            <a:cubicBezTo>
                              <a:pt x="62" y="162"/>
                              <a:pt x="60" y="164"/>
                              <a:pt x="58" y="165"/>
                            </a:cubicBezTo>
                            <a:cubicBezTo>
                              <a:pt x="56" y="165"/>
                              <a:pt x="56" y="166"/>
                              <a:pt x="55" y="167"/>
                            </a:cubicBezTo>
                            <a:cubicBezTo>
                              <a:pt x="54" y="168"/>
                              <a:pt x="53" y="167"/>
                              <a:pt x="53" y="168"/>
                            </a:cubicBezTo>
                            <a:cubicBezTo>
                              <a:pt x="53" y="168"/>
                              <a:pt x="53" y="168"/>
                              <a:pt x="53" y="168"/>
                            </a:cubicBezTo>
                            <a:cubicBezTo>
                              <a:pt x="51" y="168"/>
                              <a:pt x="49" y="169"/>
                              <a:pt x="47" y="168"/>
                            </a:cubicBezTo>
                            <a:cubicBezTo>
                              <a:pt x="47" y="168"/>
                              <a:pt x="47" y="168"/>
                              <a:pt x="47" y="168"/>
                            </a:cubicBezTo>
                            <a:cubicBezTo>
                              <a:pt x="47" y="167"/>
                              <a:pt x="46" y="168"/>
                              <a:pt x="45" y="167"/>
                            </a:cubicBezTo>
                            <a:cubicBezTo>
                              <a:pt x="43" y="167"/>
                              <a:pt x="40" y="166"/>
                              <a:pt x="39" y="169"/>
                            </a:cubicBezTo>
                            <a:cubicBezTo>
                              <a:pt x="38" y="170"/>
                              <a:pt x="37" y="170"/>
                              <a:pt x="36" y="170"/>
                            </a:cubicBezTo>
                            <a:cubicBezTo>
                              <a:pt x="33" y="171"/>
                              <a:pt x="31" y="171"/>
                              <a:pt x="30" y="174"/>
                            </a:cubicBezTo>
                            <a:cubicBezTo>
                              <a:pt x="30" y="175"/>
                              <a:pt x="29" y="175"/>
                              <a:pt x="28" y="175"/>
                            </a:cubicBezTo>
                            <a:cubicBezTo>
                              <a:pt x="29" y="175"/>
                              <a:pt x="29" y="175"/>
                              <a:pt x="29" y="175"/>
                            </a:cubicBezTo>
                            <a:cubicBezTo>
                              <a:pt x="29" y="176"/>
                              <a:pt x="29" y="176"/>
                              <a:pt x="29" y="176"/>
                            </a:cubicBezTo>
                            <a:cubicBezTo>
                              <a:pt x="29" y="176"/>
                              <a:pt x="29" y="176"/>
                              <a:pt x="29" y="176"/>
                            </a:cubicBezTo>
                            <a:cubicBezTo>
                              <a:pt x="28" y="176"/>
                              <a:pt x="28" y="176"/>
                              <a:pt x="28" y="176"/>
                            </a:cubicBezTo>
                            <a:cubicBezTo>
                              <a:pt x="28" y="176"/>
                              <a:pt x="28" y="176"/>
                              <a:pt x="28" y="176"/>
                            </a:cubicBezTo>
                            <a:cubicBezTo>
                              <a:pt x="25" y="177"/>
                              <a:pt x="22" y="176"/>
                              <a:pt x="19" y="176"/>
                            </a:cubicBezTo>
                            <a:cubicBezTo>
                              <a:pt x="17" y="175"/>
                              <a:pt x="16" y="175"/>
                              <a:pt x="16" y="172"/>
                            </a:cubicBezTo>
                            <a:cubicBezTo>
                              <a:pt x="17" y="170"/>
                              <a:pt x="15" y="166"/>
                              <a:pt x="13" y="164"/>
                            </a:cubicBezTo>
                            <a:cubicBezTo>
                              <a:pt x="11" y="163"/>
                              <a:pt x="11" y="161"/>
                              <a:pt x="12" y="159"/>
                            </a:cubicBezTo>
                            <a:cubicBezTo>
                              <a:pt x="12" y="159"/>
                              <a:pt x="13" y="158"/>
                              <a:pt x="12" y="158"/>
                            </a:cubicBezTo>
                            <a:cubicBezTo>
                              <a:pt x="10" y="155"/>
                              <a:pt x="13" y="153"/>
                              <a:pt x="14" y="152"/>
                            </a:cubicBezTo>
                            <a:cubicBezTo>
                              <a:pt x="16" y="150"/>
                              <a:pt x="15" y="149"/>
                              <a:pt x="14" y="147"/>
                            </a:cubicBezTo>
                            <a:cubicBezTo>
                              <a:pt x="14" y="147"/>
                              <a:pt x="14" y="146"/>
                              <a:pt x="14" y="146"/>
                            </a:cubicBezTo>
                            <a:cubicBezTo>
                              <a:pt x="14" y="146"/>
                              <a:pt x="14" y="146"/>
                              <a:pt x="14" y="146"/>
                            </a:cubicBezTo>
                            <a:cubicBezTo>
                              <a:pt x="13" y="144"/>
                              <a:pt x="13" y="141"/>
                              <a:pt x="12" y="139"/>
                            </a:cubicBezTo>
                            <a:cubicBezTo>
                              <a:pt x="11" y="137"/>
                              <a:pt x="10" y="136"/>
                              <a:pt x="10" y="134"/>
                            </a:cubicBezTo>
                            <a:cubicBezTo>
                              <a:pt x="10" y="131"/>
                              <a:pt x="8" y="130"/>
                              <a:pt x="6" y="130"/>
                            </a:cubicBezTo>
                            <a:cubicBezTo>
                              <a:pt x="4" y="130"/>
                              <a:pt x="3" y="129"/>
                              <a:pt x="2" y="129"/>
                            </a:cubicBezTo>
                            <a:cubicBezTo>
                              <a:pt x="1" y="128"/>
                              <a:pt x="0" y="126"/>
                              <a:pt x="1" y="125"/>
                            </a:cubicBezTo>
                            <a:cubicBezTo>
                              <a:pt x="3" y="123"/>
                              <a:pt x="2" y="120"/>
                              <a:pt x="3" y="118"/>
                            </a:cubicBezTo>
                            <a:cubicBezTo>
                              <a:pt x="4" y="117"/>
                              <a:pt x="3" y="116"/>
                              <a:pt x="4" y="115"/>
                            </a:cubicBezTo>
                            <a:cubicBezTo>
                              <a:pt x="7" y="113"/>
                              <a:pt x="8" y="111"/>
                              <a:pt x="7" y="108"/>
                            </a:cubicBezTo>
                            <a:cubicBezTo>
                              <a:pt x="9" y="103"/>
                              <a:pt x="10" y="98"/>
                              <a:pt x="8" y="93"/>
                            </a:cubicBezTo>
                            <a:cubicBezTo>
                              <a:pt x="7" y="91"/>
                              <a:pt x="8" y="88"/>
                              <a:pt x="8" y="85"/>
                            </a:cubicBezTo>
                            <a:cubicBezTo>
                              <a:pt x="9" y="81"/>
                              <a:pt x="11" y="78"/>
                              <a:pt x="12" y="73"/>
                            </a:cubicBezTo>
                            <a:cubicBezTo>
                              <a:pt x="12" y="72"/>
                              <a:pt x="12" y="72"/>
                              <a:pt x="13" y="71"/>
                            </a:cubicBezTo>
                            <a:cubicBezTo>
                              <a:pt x="14" y="70"/>
                              <a:pt x="15" y="69"/>
                              <a:pt x="15" y="68"/>
                            </a:cubicBezTo>
                            <a:cubicBezTo>
                              <a:pt x="15" y="65"/>
                              <a:pt x="17" y="64"/>
                              <a:pt x="18" y="62"/>
                            </a:cubicBezTo>
                            <a:cubicBezTo>
                              <a:pt x="20" y="61"/>
                              <a:pt x="20" y="58"/>
                              <a:pt x="20" y="56"/>
                            </a:cubicBezTo>
                            <a:cubicBezTo>
                              <a:pt x="20" y="57"/>
                              <a:pt x="20" y="57"/>
                              <a:pt x="20" y="57"/>
                            </a:cubicBezTo>
                            <a:cubicBezTo>
                              <a:pt x="23" y="55"/>
                              <a:pt x="21" y="53"/>
                              <a:pt x="22" y="51"/>
                            </a:cubicBezTo>
                            <a:cubicBezTo>
                              <a:pt x="26" y="51"/>
                              <a:pt x="28" y="48"/>
                              <a:pt x="29" y="45"/>
                            </a:cubicBezTo>
                            <a:cubicBezTo>
                              <a:pt x="31" y="41"/>
                              <a:pt x="36" y="40"/>
                              <a:pt x="39" y="37"/>
                            </a:cubicBezTo>
                            <a:cubicBezTo>
                              <a:pt x="42" y="39"/>
                              <a:pt x="45" y="37"/>
                              <a:pt x="48" y="40"/>
                            </a:cubicBezTo>
                            <a:cubicBezTo>
                              <a:pt x="49" y="42"/>
                              <a:pt x="50" y="45"/>
                              <a:pt x="53" y="42"/>
                            </a:cubicBezTo>
                            <a:cubicBezTo>
                              <a:pt x="54" y="42"/>
                              <a:pt x="55" y="43"/>
                              <a:pt x="55" y="43"/>
                            </a:cubicBezTo>
                            <a:cubicBezTo>
                              <a:pt x="58" y="44"/>
                              <a:pt x="61" y="44"/>
                              <a:pt x="63" y="42"/>
                            </a:cubicBezTo>
                            <a:cubicBezTo>
                              <a:pt x="67" y="38"/>
                              <a:pt x="71" y="35"/>
                              <a:pt x="72" y="29"/>
                            </a:cubicBezTo>
                            <a:cubicBezTo>
                              <a:pt x="73" y="28"/>
                              <a:pt x="72" y="27"/>
                              <a:pt x="72" y="26"/>
                            </a:cubicBezTo>
                            <a:cubicBezTo>
                              <a:pt x="72" y="24"/>
                              <a:pt x="71" y="23"/>
                              <a:pt x="72" y="21"/>
                            </a:cubicBezTo>
                            <a:cubicBezTo>
                              <a:pt x="72" y="21"/>
                              <a:pt x="72" y="21"/>
                              <a:pt x="72" y="21"/>
                            </a:cubicBezTo>
                            <a:cubicBezTo>
                              <a:pt x="73" y="19"/>
                              <a:pt x="72" y="17"/>
                              <a:pt x="73" y="14"/>
                            </a:cubicBezTo>
                            <a:cubicBezTo>
                              <a:pt x="72" y="12"/>
                              <a:pt x="75" y="9"/>
                              <a:pt x="77" y="9"/>
                            </a:cubicBezTo>
                            <a:cubicBezTo>
                              <a:pt x="78" y="9"/>
                              <a:pt x="79" y="9"/>
                              <a:pt x="80" y="9"/>
                            </a:cubicBezTo>
                            <a:cubicBezTo>
                              <a:pt x="81" y="9"/>
                              <a:pt x="82" y="8"/>
                              <a:pt x="82" y="7"/>
                            </a:cubicBezTo>
                            <a:cubicBezTo>
                              <a:pt x="82" y="6"/>
                              <a:pt x="81" y="5"/>
                              <a:pt x="81" y="4"/>
                            </a:cubicBezTo>
                            <a:cubicBezTo>
                              <a:pt x="81" y="3"/>
                              <a:pt x="82" y="2"/>
                              <a:pt x="80" y="1"/>
                            </a:cubicBezTo>
                            <a:cubicBezTo>
                              <a:pt x="82" y="1"/>
                              <a:pt x="83" y="1"/>
                              <a:pt x="83" y="1"/>
                            </a:cubicBezTo>
                            <a:cubicBezTo>
                              <a:pt x="86" y="0"/>
                              <a:pt x="88" y="1"/>
                              <a:pt x="88" y="4"/>
                            </a:cubicBezTo>
                            <a:cubicBezTo>
                              <a:pt x="88" y="6"/>
                              <a:pt x="90" y="6"/>
                              <a:pt x="91" y="8"/>
                            </a:cubicBezTo>
                            <a:cubicBezTo>
                              <a:pt x="92" y="10"/>
                              <a:pt x="92" y="11"/>
                              <a:pt x="92" y="13"/>
                            </a:cubicBezTo>
                            <a:cubicBezTo>
                              <a:pt x="92" y="15"/>
                              <a:pt x="91" y="16"/>
                              <a:pt x="93" y="17"/>
                            </a:cubicBezTo>
                            <a:cubicBezTo>
                              <a:pt x="93" y="17"/>
                              <a:pt x="93" y="17"/>
                              <a:pt x="93" y="17"/>
                            </a:cubicBezTo>
                            <a:cubicBezTo>
                              <a:pt x="93" y="18"/>
                              <a:pt x="93" y="18"/>
                              <a:pt x="94" y="18"/>
                            </a:cubicBezTo>
                            <a:cubicBezTo>
                              <a:pt x="96" y="20"/>
                              <a:pt x="97" y="21"/>
                              <a:pt x="100" y="20"/>
                            </a:cubicBezTo>
                            <a:cubicBezTo>
                              <a:pt x="104" y="20"/>
                              <a:pt x="107" y="20"/>
                              <a:pt x="111" y="21"/>
                            </a:cubicBezTo>
                            <a:close/>
                          </a:path>
                        </a:pathLst>
                      </a:custGeom>
                      <a:solidFill>
                        <a:schemeClr val="bg1">
                          <a:lumMod val="65000"/>
                        </a:schemeClr>
                      </a:solidFill>
                      <a:ln w="317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s-ES"/>
                        </a:defPPr>
                        <a:lvl1pPr marL="0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673776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1347551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2021327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2695103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3368878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4042654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4716429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5390205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673776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O" sz="2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61" name="Freeform 80">
                        <a:extLst>
                          <a:ext uri="{FF2B5EF4-FFF2-40B4-BE49-F238E27FC236}">
                            <a16:creationId xmlns:a16="http://schemas.microsoft.com/office/drawing/2014/main" id="{321B326D-923E-4F60-9EF9-93E1D9FB720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56208" y="928570"/>
                        <a:ext cx="52838" cy="52385"/>
                      </a:xfrm>
                      <a:custGeom>
                        <a:avLst/>
                        <a:gdLst>
                          <a:gd name="T0" fmla="*/ 31 w 35"/>
                          <a:gd name="T1" fmla="*/ 4 h 36"/>
                          <a:gd name="T2" fmla="*/ 28 w 35"/>
                          <a:gd name="T3" fmla="*/ 7 h 36"/>
                          <a:gd name="T4" fmla="*/ 26 w 35"/>
                          <a:gd name="T5" fmla="*/ 10 h 36"/>
                          <a:gd name="T6" fmla="*/ 28 w 35"/>
                          <a:gd name="T7" fmla="*/ 19 h 36"/>
                          <a:gd name="T8" fmla="*/ 30 w 35"/>
                          <a:gd name="T9" fmla="*/ 21 h 36"/>
                          <a:gd name="T10" fmla="*/ 35 w 35"/>
                          <a:gd name="T11" fmla="*/ 24 h 36"/>
                          <a:gd name="T12" fmla="*/ 29 w 35"/>
                          <a:gd name="T13" fmla="*/ 29 h 36"/>
                          <a:gd name="T14" fmla="*/ 23 w 35"/>
                          <a:gd name="T15" fmla="*/ 32 h 36"/>
                          <a:gd name="T16" fmla="*/ 22 w 35"/>
                          <a:gd name="T17" fmla="*/ 33 h 36"/>
                          <a:gd name="T18" fmla="*/ 22 w 35"/>
                          <a:gd name="T19" fmla="*/ 33 h 36"/>
                          <a:gd name="T20" fmla="*/ 21 w 35"/>
                          <a:gd name="T21" fmla="*/ 34 h 36"/>
                          <a:gd name="T22" fmla="*/ 14 w 35"/>
                          <a:gd name="T23" fmla="*/ 35 h 36"/>
                          <a:gd name="T24" fmla="*/ 12 w 35"/>
                          <a:gd name="T25" fmla="*/ 34 h 36"/>
                          <a:gd name="T26" fmla="*/ 9 w 35"/>
                          <a:gd name="T27" fmla="*/ 31 h 36"/>
                          <a:gd name="T28" fmla="*/ 8 w 35"/>
                          <a:gd name="T29" fmla="*/ 30 h 36"/>
                          <a:gd name="T30" fmla="*/ 5 w 35"/>
                          <a:gd name="T31" fmla="*/ 28 h 36"/>
                          <a:gd name="T32" fmla="*/ 1 w 35"/>
                          <a:gd name="T33" fmla="*/ 19 h 36"/>
                          <a:gd name="T34" fmla="*/ 2 w 35"/>
                          <a:gd name="T35" fmla="*/ 13 h 36"/>
                          <a:gd name="T36" fmla="*/ 8 w 35"/>
                          <a:gd name="T37" fmla="*/ 7 h 36"/>
                          <a:gd name="T38" fmla="*/ 10 w 35"/>
                          <a:gd name="T39" fmla="*/ 5 h 36"/>
                          <a:gd name="T40" fmla="*/ 11 w 35"/>
                          <a:gd name="T41" fmla="*/ 4 h 36"/>
                          <a:gd name="T42" fmla="*/ 20 w 35"/>
                          <a:gd name="T43" fmla="*/ 3 h 36"/>
                          <a:gd name="T44" fmla="*/ 25 w 35"/>
                          <a:gd name="T45" fmla="*/ 1 h 36"/>
                          <a:gd name="T46" fmla="*/ 27 w 35"/>
                          <a:gd name="T47" fmla="*/ 0 h 36"/>
                          <a:gd name="T48" fmla="*/ 30 w 35"/>
                          <a:gd name="T49" fmla="*/ 2 h 36"/>
                          <a:gd name="T50" fmla="*/ 31 w 35"/>
                          <a:gd name="T51" fmla="*/ 4 h 3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</a:cxnLst>
                        <a:rect l="0" t="0" r="r" b="b"/>
                        <a:pathLst>
                          <a:path w="35" h="36">
                            <a:moveTo>
                              <a:pt x="31" y="4"/>
                            </a:moveTo>
                            <a:cubicBezTo>
                              <a:pt x="30" y="5"/>
                              <a:pt x="29" y="6"/>
                              <a:pt x="28" y="7"/>
                            </a:cubicBezTo>
                            <a:cubicBezTo>
                              <a:pt x="26" y="7"/>
                              <a:pt x="26" y="9"/>
                              <a:pt x="26" y="10"/>
                            </a:cubicBezTo>
                            <a:cubicBezTo>
                              <a:pt x="26" y="13"/>
                              <a:pt x="27" y="16"/>
                              <a:pt x="28" y="19"/>
                            </a:cubicBezTo>
                            <a:cubicBezTo>
                              <a:pt x="28" y="20"/>
                              <a:pt x="27" y="22"/>
                              <a:pt x="30" y="21"/>
                            </a:cubicBezTo>
                            <a:cubicBezTo>
                              <a:pt x="32" y="21"/>
                              <a:pt x="33" y="23"/>
                              <a:pt x="35" y="24"/>
                            </a:cubicBezTo>
                            <a:cubicBezTo>
                              <a:pt x="31" y="24"/>
                              <a:pt x="31" y="28"/>
                              <a:pt x="29" y="29"/>
                            </a:cubicBezTo>
                            <a:cubicBezTo>
                              <a:pt x="28" y="31"/>
                              <a:pt x="26" y="33"/>
                              <a:pt x="23" y="32"/>
                            </a:cubicBezTo>
                            <a:cubicBezTo>
                              <a:pt x="23" y="32"/>
                              <a:pt x="22" y="32"/>
                              <a:pt x="22" y="33"/>
                            </a:cubicBezTo>
                            <a:cubicBezTo>
                              <a:pt x="22" y="33"/>
                              <a:pt x="22" y="33"/>
                              <a:pt x="22" y="33"/>
                            </a:cubicBezTo>
                            <a:cubicBezTo>
                              <a:pt x="21" y="33"/>
                              <a:pt x="21" y="34"/>
                              <a:pt x="21" y="34"/>
                            </a:cubicBezTo>
                            <a:cubicBezTo>
                              <a:pt x="19" y="34"/>
                              <a:pt x="16" y="33"/>
                              <a:pt x="14" y="35"/>
                            </a:cubicBezTo>
                            <a:cubicBezTo>
                              <a:pt x="13" y="36"/>
                              <a:pt x="12" y="35"/>
                              <a:pt x="12" y="34"/>
                            </a:cubicBezTo>
                            <a:cubicBezTo>
                              <a:pt x="11" y="33"/>
                              <a:pt x="10" y="32"/>
                              <a:pt x="9" y="31"/>
                            </a:cubicBezTo>
                            <a:cubicBezTo>
                              <a:pt x="9" y="30"/>
                              <a:pt x="9" y="29"/>
                              <a:pt x="8" y="30"/>
                            </a:cubicBezTo>
                            <a:cubicBezTo>
                              <a:pt x="6" y="31"/>
                              <a:pt x="6" y="29"/>
                              <a:pt x="5" y="28"/>
                            </a:cubicBezTo>
                            <a:cubicBezTo>
                              <a:pt x="1" y="26"/>
                              <a:pt x="2" y="22"/>
                              <a:pt x="1" y="19"/>
                            </a:cubicBezTo>
                            <a:cubicBezTo>
                              <a:pt x="0" y="16"/>
                              <a:pt x="2" y="15"/>
                              <a:pt x="2" y="13"/>
                            </a:cubicBezTo>
                            <a:cubicBezTo>
                              <a:pt x="2" y="9"/>
                              <a:pt x="4" y="8"/>
                              <a:pt x="8" y="7"/>
                            </a:cubicBezTo>
                            <a:cubicBezTo>
                              <a:pt x="9" y="7"/>
                              <a:pt x="10" y="7"/>
                              <a:pt x="10" y="5"/>
                            </a:cubicBezTo>
                            <a:cubicBezTo>
                              <a:pt x="10" y="5"/>
                              <a:pt x="10" y="4"/>
                              <a:pt x="11" y="4"/>
                            </a:cubicBezTo>
                            <a:cubicBezTo>
                              <a:pt x="14" y="4"/>
                              <a:pt x="17" y="2"/>
                              <a:pt x="20" y="3"/>
                            </a:cubicBezTo>
                            <a:cubicBezTo>
                              <a:pt x="22" y="3"/>
                              <a:pt x="24" y="3"/>
                              <a:pt x="25" y="1"/>
                            </a:cubicBezTo>
                            <a:cubicBezTo>
                              <a:pt x="25" y="1"/>
                              <a:pt x="26" y="0"/>
                              <a:pt x="27" y="0"/>
                            </a:cubicBezTo>
                            <a:cubicBezTo>
                              <a:pt x="28" y="1"/>
                              <a:pt x="28" y="3"/>
                              <a:pt x="30" y="2"/>
                            </a:cubicBezTo>
                            <a:cubicBezTo>
                              <a:pt x="32" y="1"/>
                              <a:pt x="31" y="3"/>
                              <a:pt x="31" y="4"/>
                            </a:cubicBezTo>
                            <a:close/>
                          </a:path>
                        </a:pathLst>
                      </a:custGeom>
                      <a:grpFill/>
                      <a:ln w="7938" cap="flat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s-ES"/>
                        </a:defPPr>
                        <a:lvl1pPr marL="0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673776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1347551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2021327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2695103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3368878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4042654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4716429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5390205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l" defTabSz="673776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O" sz="2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62" name="Freeform 81">
                        <a:extLst>
                          <a:ext uri="{FF2B5EF4-FFF2-40B4-BE49-F238E27FC236}">
                            <a16:creationId xmlns:a16="http://schemas.microsoft.com/office/drawing/2014/main" id="{65B6ECEA-37E9-42A1-A6CC-2754E917584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69086" y="760987"/>
                        <a:ext cx="25330" cy="24109"/>
                      </a:xfrm>
                      <a:custGeom>
                        <a:avLst/>
                        <a:gdLst>
                          <a:gd name="T0" fmla="*/ 10 w 13"/>
                          <a:gd name="T1" fmla="*/ 6 h 13"/>
                          <a:gd name="T2" fmla="*/ 10 w 13"/>
                          <a:gd name="T3" fmla="*/ 11 h 13"/>
                          <a:gd name="T4" fmla="*/ 1 w 13"/>
                          <a:gd name="T5" fmla="*/ 13 h 13"/>
                          <a:gd name="T6" fmla="*/ 0 w 13"/>
                          <a:gd name="T7" fmla="*/ 12 h 13"/>
                          <a:gd name="T8" fmla="*/ 0 w 13"/>
                          <a:gd name="T9" fmla="*/ 12 h 13"/>
                          <a:gd name="T10" fmla="*/ 1 w 13"/>
                          <a:gd name="T11" fmla="*/ 11 h 13"/>
                          <a:gd name="T12" fmla="*/ 1 w 13"/>
                          <a:gd name="T13" fmla="*/ 11 h 13"/>
                          <a:gd name="T14" fmla="*/ 2 w 13"/>
                          <a:gd name="T15" fmla="*/ 8 h 13"/>
                          <a:gd name="T16" fmla="*/ 2 w 13"/>
                          <a:gd name="T17" fmla="*/ 8 h 13"/>
                          <a:gd name="T18" fmla="*/ 3 w 13"/>
                          <a:gd name="T19" fmla="*/ 6 h 13"/>
                          <a:gd name="T20" fmla="*/ 6 w 13"/>
                          <a:gd name="T21" fmla="*/ 0 h 13"/>
                          <a:gd name="T22" fmla="*/ 9 w 13"/>
                          <a:gd name="T23" fmla="*/ 5 h 13"/>
                          <a:gd name="T24" fmla="*/ 10 w 13"/>
                          <a:gd name="T25" fmla="*/ 6 h 1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13" h="13">
                            <a:moveTo>
                              <a:pt x="10" y="6"/>
                            </a:moveTo>
                            <a:cubicBezTo>
                              <a:pt x="13" y="9"/>
                              <a:pt x="13" y="9"/>
                              <a:pt x="10" y="11"/>
                            </a:cubicBezTo>
                            <a:cubicBezTo>
                              <a:pt x="7" y="12"/>
                              <a:pt x="4" y="12"/>
                              <a:pt x="1" y="13"/>
                            </a:cubicBezTo>
                            <a:cubicBezTo>
                              <a:pt x="1" y="13"/>
                              <a:pt x="1" y="12"/>
                              <a:pt x="0" y="12"/>
                            </a:cubicBezTo>
                            <a:cubicBezTo>
                              <a:pt x="0" y="12"/>
                              <a:pt x="0" y="12"/>
                              <a:pt x="0" y="12"/>
                            </a:cubicBezTo>
                            <a:cubicBezTo>
                              <a:pt x="1" y="12"/>
                              <a:pt x="1" y="11"/>
                              <a:pt x="1" y="11"/>
                            </a:cubicBezTo>
                            <a:cubicBezTo>
                              <a:pt x="1" y="11"/>
                              <a:pt x="1" y="11"/>
                              <a:pt x="1" y="11"/>
                            </a:cubicBezTo>
                            <a:cubicBezTo>
                              <a:pt x="2" y="10"/>
                              <a:pt x="3" y="9"/>
                              <a:pt x="2" y="8"/>
                            </a:cubicBezTo>
                            <a:cubicBezTo>
                              <a:pt x="2" y="8"/>
                              <a:pt x="2" y="8"/>
                              <a:pt x="2" y="8"/>
                            </a:cubicBezTo>
                            <a:cubicBezTo>
                              <a:pt x="3" y="7"/>
                              <a:pt x="3" y="7"/>
                              <a:pt x="3" y="6"/>
                            </a:cubicBezTo>
                            <a:cubicBezTo>
                              <a:pt x="4" y="4"/>
                              <a:pt x="4" y="2"/>
                              <a:pt x="6" y="0"/>
                            </a:cubicBezTo>
                            <a:cubicBezTo>
                              <a:pt x="9" y="1"/>
                              <a:pt x="11" y="1"/>
                              <a:pt x="9" y="5"/>
                            </a:cubicBezTo>
                            <a:cubicBezTo>
                              <a:pt x="9" y="5"/>
                              <a:pt x="10" y="6"/>
                              <a:pt x="10" y="6"/>
                            </a:cubicBezTo>
                            <a:close/>
                          </a:path>
                        </a:pathLst>
                      </a:custGeom>
                      <a:grpFill/>
                      <a:ln w="7938" cap="flat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s-ES"/>
                        </a:defPPr>
                        <a:lvl1pPr marL="0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673776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1347551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2021327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2695103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3368878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4042654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4716429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5390205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l" defTabSz="673776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O" sz="2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63" name="Freeform 82">
                        <a:extLst>
                          <a:ext uri="{FF2B5EF4-FFF2-40B4-BE49-F238E27FC236}">
                            <a16:creationId xmlns:a16="http://schemas.microsoft.com/office/drawing/2014/main" id="{09867103-AEBC-4D04-89ED-2E0CC01A556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75242" y="972996"/>
                        <a:ext cx="28370" cy="15069"/>
                      </a:xfrm>
                      <a:custGeom>
                        <a:avLst/>
                        <a:gdLst>
                          <a:gd name="T0" fmla="*/ 5 w 15"/>
                          <a:gd name="T1" fmla="*/ 6 h 8"/>
                          <a:gd name="T2" fmla="*/ 3 w 15"/>
                          <a:gd name="T3" fmla="*/ 7 h 8"/>
                          <a:gd name="T4" fmla="*/ 1 w 15"/>
                          <a:gd name="T5" fmla="*/ 7 h 8"/>
                          <a:gd name="T6" fmla="*/ 1 w 15"/>
                          <a:gd name="T7" fmla="*/ 5 h 8"/>
                          <a:gd name="T8" fmla="*/ 12 w 15"/>
                          <a:gd name="T9" fmla="*/ 1 h 8"/>
                          <a:gd name="T10" fmla="*/ 13 w 15"/>
                          <a:gd name="T11" fmla="*/ 4 h 8"/>
                          <a:gd name="T12" fmla="*/ 7 w 15"/>
                          <a:gd name="T13" fmla="*/ 5 h 8"/>
                          <a:gd name="T14" fmla="*/ 5 w 15"/>
                          <a:gd name="T15" fmla="*/ 6 h 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</a:cxnLst>
                        <a:rect l="0" t="0" r="r" b="b"/>
                        <a:pathLst>
                          <a:path w="15" h="8">
                            <a:moveTo>
                              <a:pt x="5" y="6"/>
                            </a:moveTo>
                            <a:cubicBezTo>
                              <a:pt x="4" y="7"/>
                              <a:pt x="4" y="7"/>
                              <a:pt x="3" y="7"/>
                            </a:cubicBezTo>
                            <a:cubicBezTo>
                              <a:pt x="2" y="8"/>
                              <a:pt x="1" y="8"/>
                              <a:pt x="1" y="7"/>
                            </a:cubicBezTo>
                            <a:cubicBezTo>
                              <a:pt x="0" y="6"/>
                              <a:pt x="1" y="6"/>
                              <a:pt x="1" y="5"/>
                            </a:cubicBezTo>
                            <a:cubicBezTo>
                              <a:pt x="4" y="1"/>
                              <a:pt x="8" y="1"/>
                              <a:pt x="12" y="1"/>
                            </a:cubicBezTo>
                            <a:cubicBezTo>
                              <a:pt x="15" y="0"/>
                              <a:pt x="14" y="2"/>
                              <a:pt x="13" y="4"/>
                            </a:cubicBezTo>
                            <a:cubicBezTo>
                              <a:pt x="11" y="5"/>
                              <a:pt x="9" y="5"/>
                              <a:pt x="7" y="5"/>
                            </a:cubicBezTo>
                            <a:cubicBezTo>
                              <a:pt x="6" y="5"/>
                              <a:pt x="5" y="5"/>
                              <a:pt x="5" y="6"/>
                            </a:cubicBezTo>
                            <a:close/>
                          </a:path>
                        </a:pathLst>
                      </a:custGeom>
                      <a:grpFill/>
                      <a:ln w="7938" cap="flat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s-ES"/>
                        </a:defPPr>
                        <a:lvl1pPr marL="0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673776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1347551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2021327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2695103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3368878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4042654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4716429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5390205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l" defTabSz="673776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O" sz="2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64" name="Freeform 83">
                        <a:extLst>
                          <a:ext uri="{FF2B5EF4-FFF2-40B4-BE49-F238E27FC236}">
                            <a16:creationId xmlns:a16="http://schemas.microsoft.com/office/drawing/2014/main" id="{DFAB8A36-BABE-48D5-9409-63144EAA4AF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81205" y="802570"/>
                        <a:ext cx="10132" cy="7032"/>
                      </a:xfrm>
                      <a:custGeom>
                        <a:avLst/>
                        <a:gdLst>
                          <a:gd name="T0" fmla="*/ 2 w 5"/>
                          <a:gd name="T1" fmla="*/ 4 h 4"/>
                          <a:gd name="T2" fmla="*/ 0 w 5"/>
                          <a:gd name="T3" fmla="*/ 2 h 4"/>
                          <a:gd name="T4" fmla="*/ 2 w 5"/>
                          <a:gd name="T5" fmla="*/ 0 h 4"/>
                          <a:gd name="T6" fmla="*/ 5 w 5"/>
                          <a:gd name="T7" fmla="*/ 3 h 4"/>
                          <a:gd name="T8" fmla="*/ 2 w 5"/>
                          <a:gd name="T9" fmla="*/ 4 h 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5" h="4">
                            <a:moveTo>
                              <a:pt x="2" y="4"/>
                            </a:moveTo>
                            <a:cubicBezTo>
                              <a:pt x="1" y="4"/>
                              <a:pt x="0" y="3"/>
                              <a:pt x="0" y="2"/>
                            </a:cubicBezTo>
                            <a:cubicBezTo>
                              <a:pt x="0" y="1"/>
                              <a:pt x="1" y="0"/>
                              <a:pt x="2" y="0"/>
                            </a:cubicBezTo>
                            <a:cubicBezTo>
                              <a:pt x="3" y="1"/>
                              <a:pt x="5" y="1"/>
                              <a:pt x="5" y="3"/>
                            </a:cubicBezTo>
                            <a:cubicBezTo>
                              <a:pt x="5" y="4"/>
                              <a:pt x="3" y="3"/>
                              <a:pt x="2" y="4"/>
                            </a:cubicBezTo>
                            <a:close/>
                          </a:path>
                        </a:pathLst>
                      </a:custGeom>
                      <a:grpFill/>
                      <a:ln w="7938" cap="flat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s-ES"/>
                        </a:defPPr>
                        <a:lvl1pPr marL="0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673776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1347551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2021327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2695103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3368878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4042654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4716429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5390205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l" defTabSz="673776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O" sz="2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52" name="Freeform 84">
                      <a:extLst>
                        <a:ext uri="{FF2B5EF4-FFF2-40B4-BE49-F238E27FC236}">
                          <a16:creationId xmlns:a16="http://schemas.microsoft.com/office/drawing/2014/main" id="{DE804659-DE86-4B70-B8E2-DB662961477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92533" y="3795788"/>
                      <a:ext cx="253304" cy="348573"/>
                    </a:xfrm>
                    <a:custGeom>
                      <a:avLst/>
                      <a:gdLst>
                        <a:gd name="T0" fmla="*/ 44 w 133"/>
                        <a:gd name="T1" fmla="*/ 160 h 185"/>
                        <a:gd name="T2" fmla="*/ 30 w 133"/>
                        <a:gd name="T3" fmla="*/ 158 h 185"/>
                        <a:gd name="T4" fmla="*/ 16 w 133"/>
                        <a:gd name="T5" fmla="*/ 152 h 185"/>
                        <a:gd name="T6" fmla="*/ 7 w 133"/>
                        <a:gd name="T7" fmla="*/ 147 h 185"/>
                        <a:gd name="T8" fmla="*/ 21 w 133"/>
                        <a:gd name="T9" fmla="*/ 134 h 185"/>
                        <a:gd name="T10" fmla="*/ 34 w 133"/>
                        <a:gd name="T11" fmla="*/ 125 h 185"/>
                        <a:gd name="T12" fmla="*/ 40 w 133"/>
                        <a:gd name="T13" fmla="*/ 104 h 185"/>
                        <a:gd name="T14" fmla="*/ 57 w 133"/>
                        <a:gd name="T15" fmla="*/ 93 h 185"/>
                        <a:gd name="T16" fmla="*/ 65 w 133"/>
                        <a:gd name="T17" fmla="*/ 82 h 185"/>
                        <a:gd name="T18" fmla="*/ 60 w 133"/>
                        <a:gd name="T19" fmla="*/ 66 h 185"/>
                        <a:gd name="T20" fmla="*/ 72 w 133"/>
                        <a:gd name="T21" fmla="*/ 57 h 185"/>
                        <a:gd name="T22" fmla="*/ 70 w 133"/>
                        <a:gd name="T23" fmla="*/ 46 h 185"/>
                        <a:gd name="T24" fmla="*/ 49 w 133"/>
                        <a:gd name="T25" fmla="*/ 56 h 185"/>
                        <a:gd name="T26" fmla="*/ 37 w 133"/>
                        <a:gd name="T27" fmla="*/ 45 h 185"/>
                        <a:gd name="T28" fmla="*/ 49 w 133"/>
                        <a:gd name="T29" fmla="*/ 28 h 185"/>
                        <a:gd name="T30" fmla="*/ 33 w 133"/>
                        <a:gd name="T31" fmla="*/ 33 h 185"/>
                        <a:gd name="T32" fmla="*/ 22 w 133"/>
                        <a:gd name="T33" fmla="*/ 38 h 185"/>
                        <a:gd name="T34" fmla="*/ 15 w 133"/>
                        <a:gd name="T35" fmla="*/ 23 h 185"/>
                        <a:gd name="T36" fmla="*/ 0 w 133"/>
                        <a:gd name="T37" fmla="*/ 15 h 185"/>
                        <a:gd name="T38" fmla="*/ 22 w 133"/>
                        <a:gd name="T39" fmla="*/ 14 h 185"/>
                        <a:gd name="T40" fmla="*/ 33 w 133"/>
                        <a:gd name="T41" fmla="*/ 8 h 185"/>
                        <a:gd name="T42" fmla="*/ 50 w 133"/>
                        <a:gd name="T43" fmla="*/ 0 h 185"/>
                        <a:gd name="T44" fmla="*/ 67 w 133"/>
                        <a:gd name="T45" fmla="*/ 11 h 185"/>
                        <a:gd name="T46" fmla="*/ 78 w 133"/>
                        <a:gd name="T47" fmla="*/ 12 h 185"/>
                        <a:gd name="T48" fmla="*/ 89 w 133"/>
                        <a:gd name="T49" fmla="*/ 9 h 185"/>
                        <a:gd name="T50" fmla="*/ 106 w 133"/>
                        <a:gd name="T51" fmla="*/ 27 h 185"/>
                        <a:gd name="T52" fmla="*/ 104 w 133"/>
                        <a:gd name="T53" fmla="*/ 35 h 185"/>
                        <a:gd name="T54" fmla="*/ 120 w 133"/>
                        <a:gd name="T55" fmla="*/ 49 h 185"/>
                        <a:gd name="T56" fmla="*/ 121 w 133"/>
                        <a:gd name="T57" fmla="*/ 60 h 185"/>
                        <a:gd name="T58" fmla="*/ 113 w 133"/>
                        <a:gd name="T59" fmla="*/ 64 h 185"/>
                        <a:gd name="T60" fmla="*/ 112 w 133"/>
                        <a:gd name="T61" fmla="*/ 76 h 185"/>
                        <a:gd name="T62" fmla="*/ 113 w 133"/>
                        <a:gd name="T63" fmla="*/ 86 h 185"/>
                        <a:gd name="T64" fmla="*/ 103 w 133"/>
                        <a:gd name="T65" fmla="*/ 89 h 185"/>
                        <a:gd name="T66" fmla="*/ 106 w 133"/>
                        <a:gd name="T67" fmla="*/ 100 h 185"/>
                        <a:gd name="T68" fmla="*/ 121 w 133"/>
                        <a:gd name="T69" fmla="*/ 110 h 185"/>
                        <a:gd name="T70" fmla="*/ 133 w 133"/>
                        <a:gd name="T71" fmla="*/ 126 h 185"/>
                        <a:gd name="T72" fmla="*/ 123 w 133"/>
                        <a:gd name="T73" fmla="*/ 142 h 185"/>
                        <a:gd name="T74" fmla="*/ 119 w 133"/>
                        <a:gd name="T75" fmla="*/ 149 h 185"/>
                        <a:gd name="T76" fmla="*/ 100 w 133"/>
                        <a:gd name="T77" fmla="*/ 171 h 185"/>
                        <a:gd name="T78" fmla="*/ 91 w 133"/>
                        <a:gd name="T79" fmla="*/ 182 h 185"/>
                        <a:gd name="T80" fmla="*/ 79 w 133"/>
                        <a:gd name="T81" fmla="*/ 181 h 185"/>
                        <a:gd name="T82" fmla="*/ 59 w 133"/>
                        <a:gd name="T83" fmla="*/ 178 h 185"/>
                        <a:gd name="T84" fmla="*/ 52 w 133"/>
                        <a:gd name="T85" fmla="*/ 165 h 18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</a:cxnLst>
                      <a:rect l="0" t="0" r="r" b="b"/>
                      <a:pathLst>
                        <a:path w="133" h="185">
                          <a:moveTo>
                            <a:pt x="52" y="165"/>
                          </a:moveTo>
                          <a:cubicBezTo>
                            <a:pt x="44" y="160"/>
                            <a:pt x="44" y="160"/>
                            <a:pt x="44" y="160"/>
                          </a:cubicBezTo>
                          <a:cubicBezTo>
                            <a:pt x="37" y="165"/>
                            <a:pt x="37" y="165"/>
                            <a:pt x="37" y="165"/>
                          </a:cubicBezTo>
                          <a:cubicBezTo>
                            <a:pt x="30" y="158"/>
                            <a:pt x="30" y="158"/>
                            <a:pt x="30" y="158"/>
                          </a:cubicBezTo>
                          <a:cubicBezTo>
                            <a:pt x="25" y="149"/>
                            <a:pt x="25" y="149"/>
                            <a:pt x="25" y="149"/>
                          </a:cubicBezTo>
                          <a:cubicBezTo>
                            <a:pt x="16" y="152"/>
                            <a:pt x="16" y="152"/>
                            <a:pt x="16" y="152"/>
                          </a:cubicBezTo>
                          <a:cubicBezTo>
                            <a:pt x="5" y="158"/>
                            <a:pt x="5" y="158"/>
                            <a:pt x="5" y="158"/>
                          </a:cubicBezTo>
                          <a:cubicBezTo>
                            <a:pt x="7" y="147"/>
                            <a:pt x="7" y="147"/>
                            <a:pt x="7" y="147"/>
                          </a:cubicBezTo>
                          <a:cubicBezTo>
                            <a:pt x="13" y="140"/>
                            <a:pt x="13" y="140"/>
                            <a:pt x="13" y="140"/>
                          </a:cubicBezTo>
                          <a:cubicBezTo>
                            <a:pt x="21" y="134"/>
                            <a:pt x="21" y="134"/>
                            <a:pt x="21" y="134"/>
                          </a:cubicBezTo>
                          <a:cubicBezTo>
                            <a:pt x="26" y="129"/>
                            <a:pt x="26" y="129"/>
                            <a:pt x="26" y="129"/>
                          </a:cubicBezTo>
                          <a:cubicBezTo>
                            <a:pt x="34" y="125"/>
                            <a:pt x="34" y="125"/>
                            <a:pt x="34" y="125"/>
                          </a:cubicBezTo>
                          <a:cubicBezTo>
                            <a:pt x="35" y="113"/>
                            <a:pt x="35" y="113"/>
                            <a:pt x="35" y="113"/>
                          </a:cubicBezTo>
                          <a:cubicBezTo>
                            <a:pt x="40" y="104"/>
                            <a:pt x="40" y="104"/>
                            <a:pt x="40" y="104"/>
                          </a:cubicBezTo>
                          <a:cubicBezTo>
                            <a:pt x="49" y="96"/>
                            <a:pt x="49" y="96"/>
                            <a:pt x="49" y="96"/>
                          </a:cubicBezTo>
                          <a:cubicBezTo>
                            <a:pt x="57" y="93"/>
                            <a:pt x="57" y="93"/>
                            <a:pt x="57" y="93"/>
                          </a:cubicBezTo>
                          <a:cubicBezTo>
                            <a:pt x="59" y="86"/>
                            <a:pt x="59" y="86"/>
                            <a:pt x="59" y="86"/>
                          </a:cubicBezTo>
                          <a:cubicBezTo>
                            <a:pt x="65" y="82"/>
                            <a:pt x="65" y="82"/>
                            <a:pt x="65" y="82"/>
                          </a:cubicBezTo>
                          <a:cubicBezTo>
                            <a:pt x="57" y="75"/>
                            <a:pt x="57" y="75"/>
                            <a:pt x="57" y="75"/>
                          </a:cubicBezTo>
                          <a:cubicBezTo>
                            <a:pt x="60" y="66"/>
                            <a:pt x="60" y="66"/>
                            <a:pt x="60" y="66"/>
                          </a:cubicBezTo>
                          <a:cubicBezTo>
                            <a:pt x="71" y="68"/>
                            <a:pt x="71" y="68"/>
                            <a:pt x="71" y="68"/>
                          </a:cubicBezTo>
                          <a:cubicBezTo>
                            <a:pt x="72" y="57"/>
                            <a:pt x="72" y="57"/>
                            <a:pt x="72" y="57"/>
                          </a:cubicBezTo>
                          <a:cubicBezTo>
                            <a:pt x="76" y="57"/>
                            <a:pt x="80" y="51"/>
                            <a:pt x="78" y="47"/>
                          </a:cubicBezTo>
                          <a:cubicBezTo>
                            <a:pt x="76" y="45"/>
                            <a:pt x="72" y="44"/>
                            <a:pt x="70" y="46"/>
                          </a:cubicBezTo>
                          <a:cubicBezTo>
                            <a:pt x="60" y="52"/>
                            <a:pt x="60" y="52"/>
                            <a:pt x="60" y="52"/>
                          </a:cubicBezTo>
                          <a:cubicBezTo>
                            <a:pt x="49" y="56"/>
                            <a:pt x="49" y="56"/>
                            <a:pt x="49" y="56"/>
                          </a:cubicBezTo>
                          <a:cubicBezTo>
                            <a:pt x="41" y="54"/>
                            <a:pt x="41" y="54"/>
                            <a:pt x="41" y="54"/>
                          </a:cubicBezTo>
                          <a:cubicBezTo>
                            <a:pt x="37" y="45"/>
                            <a:pt x="37" y="45"/>
                            <a:pt x="37" y="45"/>
                          </a:cubicBezTo>
                          <a:cubicBezTo>
                            <a:pt x="43" y="37"/>
                            <a:pt x="43" y="37"/>
                            <a:pt x="43" y="37"/>
                          </a:cubicBezTo>
                          <a:cubicBezTo>
                            <a:pt x="49" y="28"/>
                            <a:pt x="49" y="28"/>
                            <a:pt x="49" y="28"/>
                          </a:cubicBezTo>
                          <a:cubicBezTo>
                            <a:pt x="39" y="26"/>
                            <a:pt x="39" y="26"/>
                            <a:pt x="39" y="26"/>
                          </a:cubicBezTo>
                          <a:cubicBezTo>
                            <a:pt x="33" y="33"/>
                            <a:pt x="33" y="33"/>
                            <a:pt x="33" y="33"/>
                          </a:cubicBezTo>
                          <a:cubicBezTo>
                            <a:pt x="29" y="42"/>
                            <a:pt x="29" y="42"/>
                            <a:pt x="29" y="42"/>
                          </a:cubicBezTo>
                          <a:cubicBezTo>
                            <a:pt x="22" y="38"/>
                            <a:pt x="22" y="38"/>
                            <a:pt x="22" y="38"/>
                          </a:cubicBezTo>
                          <a:cubicBezTo>
                            <a:pt x="17" y="30"/>
                            <a:pt x="17" y="30"/>
                            <a:pt x="17" y="30"/>
                          </a:cubicBezTo>
                          <a:cubicBezTo>
                            <a:pt x="15" y="23"/>
                            <a:pt x="15" y="23"/>
                            <a:pt x="15" y="23"/>
                          </a:cubicBezTo>
                          <a:cubicBezTo>
                            <a:pt x="8" y="26"/>
                            <a:pt x="8" y="26"/>
                            <a:pt x="8" y="26"/>
                          </a:cubicBezTo>
                          <a:cubicBezTo>
                            <a:pt x="0" y="15"/>
                            <a:pt x="0" y="15"/>
                            <a:pt x="0" y="15"/>
                          </a:cubicBezTo>
                          <a:cubicBezTo>
                            <a:pt x="12" y="10"/>
                            <a:pt x="12" y="10"/>
                            <a:pt x="12" y="10"/>
                          </a:cubicBezTo>
                          <a:cubicBezTo>
                            <a:pt x="22" y="14"/>
                            <a:pt x="22" y="14"/>
                            <a:pt x="22" y="14"/>
                          </a:cubicBezTo>
                          <a:cubicBezTo>
                            <a:pt x="29" y="2"/>
                            <a:pt x="29" y="2"/>
                            <a:pt x="29" y="2"/>
                          </a:cubicBezTo>
                          <a:cubicBezTo>
                            <a:pt x="33" y="8"/>
                            <a:pt x="33" y="8"/>
                            <a:pt x="33" y="8"/>
                          </a:cubicBezTo>
                          <a:cubicBezTo>
                            <a:pt x="39" y="0"/>
                            <a:pt x="39" y="0"/>
                            <a:pt x="39" y="0"/>
                          </a:cubicBezTo>
                          <a:cubicBezTo>
                            <a:pt x="50" y="0"/>
                            <a:pt x="50" y="0"/>
                            <a:pt x="50" y="0"/>
                          </a:cubicBezTo>
                          <a:cubicBezTo>
                            <a:pt x="59" y="3"/>
                            <a:pt x="59" y="3"/>
                            <a:pt x="59" y="3"/>
                          </a:cubicBezTo>
                          <a:cubicBezTo>
                            <a:pt x="67" y="11"/>
                            <a:pt x="67" y="11"/>
                            <a:pt x="67" y="11"/>
                          </a:cubicBezTo>
                          <a:cubicBezTo>
                            <a:pt x="71" y="13"/>
                            <a:pt x="71" y="13"/>
                            <a:pt x="71" y="13"/>
                          </a:cubicBezTo>
                          <a:cubicBezTo>
                            <a:pt x="78" y="12"/>
                            <a:pt x="78" y="12"/>
                            <a:pt x="78" y="12"/>
                          </a:cubicBezTo>
                          <a:cubicBezTo>
                            <a:pt x="83" y="11"/>
                            <a:pt x="83" y="11"/>
                            <a:pt x="83" y="11"/>
                          </a:cubicBezTo>
                          <a:cubicBezTo>
                            <a:pt x="89" y="9"/>
                            <a:pt x="89" y="9"/>
                            <a:pt x="89" y="9"/>
                          </a:cubicBezTo>
                          <a:cubicBezTo>
                            <a:pt x="102" y="16"/>
                            <a:pt x="102" y="16"/>
                            <a:pt x="102" y="16"/>
                          </a:cubicBezTo>
                          <a:cubicBezTo>
                            <a:pt x="106" y="27"/>
                            <a:pt x="106" y="27"/>
                            <a:pt x="106" y="27"/>
                          </a:cubicBezTo>
                          <a:cubicBezTo>
                            <a:pt x="101" y="29"/>
                            <a:pt x="101" y="29"/>
                            <a:pt x="101" y="29"/>
                          </a:cubicBezTo>
                          <a:cubicBezTo>
                            <a:pt x="104" y="35"/>
                            <a:pt x="104" y="35"/>
                            <a:pt x="104" y="35"/>
                          </a:cubicBezTo>
                          <a:cubicBezTo>
                            <a:pt x="107" y="44"/>
                            <a:pt x="107" y="44"/>
                            <a:pt x="107" y="44"/>
                          </a:cubicBezTo>
                          <a:cubicBezTo>
                            <a:pt x="120" y="49"/>
                            <a:pt x="120" y="49"/>
                            <a:pt x="120" y="49"/>
                          </a:cubicBezTo>
                          <a:cubicBezTo>
                            <a:pt x="126" y="56"/>
                            <a:pt x="126" y="56"/>
                            <a:pt x="126" y="56"/>
                          </a:cubicBezTo>
                          <a:cubicBezTo>
                            <a:pt x="121" y="60"/>
                            <a:pt x="121" y="60"/>
                            <a:pt x="121" y="60"/>
                          </a:cubicBezTo>
                          <a:cubicBezTo>
                            <a:pt x="119" y="64"/>
                            <a:pt x="119" y="64"/>
                            <a:pt x="119" y="64"/>
                          </a:cubicBezTo>
                          <a:cubicBezTo>
                            <a:pt x="113" y="64"/>
                            <a:pt x="113" y="64"/>
                            <a:pt x="113" y="64"/>
                          </a:cubicBezTo>
                          <a:cubicBezTo>
                            <a:pt x="113" y="70"/>
                            <a:pt x="113" y="70"/>
                            <a:pt x="113" y="70"/>
                          </a:cubicBezTo>
                          <a:cubicBezTo>
                            <a:pt x="112" y="76"/>
                            <a:pt x="112" y="76"/>
                            <a:pt x="112" y="76"/>
                          </a:cubicBezTo>
                          <a:cubicBezTo>
                            <a:pt x="117" y="79"/>
                            <a:pt x="117" y="79"/>
                            <a:pt x="117" y="79"/>
                          </a:cubicBezTo>
                          <a:cubicBezTo>
                            <a:pt x="113" y="86"/>
                            <a:pt x="113" y="86"/>
                            <a:pt x="113" y="86"/>
                          </a:cubicBezTo>
                          <a:cubicBezTo>
                            <a:pt x="107" y="85"/>
                            <a:pt x="107" y="85"/>
                            <a:pt x="107" y="85"/>
                          </a:cubicBezTo>
                          <a:cubicBezTo>
                            <a:pt x="103" y="89"/>
                            <a:pt x="103" y="89"/>
                            <a:pt x="103" y="89"/>
                          </a:cubicBezTo>
                          <a:cubicBezTo>
                            <a:pt x="107" y="93"/>
                            <a:pt x="107" y="93"/>
                            <a:pt x="107" y="93"/>
                          </a:cubicBezTo>
                          <a:cubicBezTo>
                            <a:pt x="106" y="100"/>
                            <a:pt x="106" y="100"/>
                            <a:pt x="106" y="100"/>
                          </a:cubicBezTo>
                          <a:cubicBezTo>
                            <a:pt x="114" y="101"/>
                            <a:pt x="114" y="101"/>
                            <a:pt x="114" y="101"/>
                          </a:cubicBezTo>
                          <a:cubicBezTo>
                            <a:pt x="121" y="110"/>
                            <a:pt x="121" y="110"/>
                            <a:pt x="121" y="110"/>
                          </a:cubicBezTo>
                          <a:cubicBezTo>
                            <a:pt x="126" y="117"/>
                            <a:pt x="126" y="117"/>
                            <a:pt x="126" y="117"/>
                          </a:cubicBezTo>
                          <a:cubicBezTo>
                            <a:pt x="133" y="126"/>
                            <a:pt x="133" y="126"/>
                            <a:pt x="133" y="126"/>
                          </a:cubicBezTo>
                          <a:cubicBezTo>
                            <a:pt x="127" y="133"/>
                            <a:pt x="127" y="133"/>
                            <a:pt x="127" y="133"/>
                          </a:cubicBezTo>
                          <a:cubicBezTo>
                            <a:pt x="123" y="142"/>
                            <a:pt x="123" y="142"/>
                            <a:pt x="123" y="142"/>
                          </a:cubicBezTo>
                          <a:cubicBezTo>
                            <a:pt x="118" y="142"/>
                            <a:pt x="118" y="142"/>
                            <a:pt x="118" y="142"/>
                          </a:cubicBezTo>
                          <a:cubicBezTo>
                            <a:pt x="119" y="149"/>
                            <a:pt x="119" y="149"/>
                            <a:pt x="119" y="149"/>
                          </a:cubicBezTo>
                          <a:cubicBezTo>
                            <a:pt x="114" y="152"/>
                            <a:pt x="114" y="152"/>
                            <a:pt x="114" y="152"/>
                          </a:cubicBezTo>
                          <a:cubicBezTo>
                            <a:pt x="100" y="171"/>
                            <a:pt x="100" y="171"/>
                            <a:pt x="100" y="171"/>
                          </a:cubicBezTo>
                          <a:cubicBezTo>
                            <a:pt x="94" y="174"/>
                            <a:pt x="94" y="174"/>
                            <a:pt x="94" y="174"/>
                          </a:cubicBezTo>
                          <a:cubicBezTo>
                            <a:pt x="91" y="182"/>
                            <a:pt x="91" y="182"/>
                            <a:pt x="91" y="182"/>
                          </a:cubicBezTo>
                          <a:cubicBezTo>
                            <a:pt x="87" y="185"/>
                            <a:pt x="87" y="185"/>
                            <a:pt x="87" y="185"/>
                          </a:cubicBezTo>
                          <a:cubicBezTo>
                            <a:pt x="79" y="181"/>
                            <a:pt x="79" y="181"/>
                            <a:pt x="79" y="181"/>
                          </a:cubicBezTo>
                          <a:cubicBezTo>
                            <a:pt x="70" y="175"/>
                            <a:pt x="70" y="175"/>
                            <a:pt x="70" y="175"/>
                          </a:cubicBezTo>
                          <a:cubicBezTo>
                            <a:pt x="59" y="178"/>
                            <a:pt x="59" y="178"/>
                            <a:pt x="59" y="178"/>
                          </a:cubicBezTo>
                          <a:cubicBezTo>
                            <a:pt x="53" y="177"/>
                            <a:pt x="53" y="177"/>
                            <a:pt x="53" y="177"/>
                          </a:cubicBezTo>
                          <a:lnTo>
                            <a:pt x="52" y="165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317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s-CO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3" name="Freeform 87">
                      <a:extLst>
                        <a:ext uri="{FF2B5EF4-FFF2-40B4-BE49-F238E27FC236}">
                          <a16:creationId xmlns:a16="http://schemas.microsoft.com/office/drawing/2014/main" id="{F65F81C1-1010-467E-9064-E49CE24E5B6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714212" y="1698191"/>
                      <a:ext cx="189473" cy="130590"/>
                    </a:xfrm>
                    <a:custGeom>
                      <a:avLst/>
                      <a:gdLst>
                        <a:gd name="T0" fmla="*/ 2 w 187"/>
                        <a:gd name="T1" fmla="*/ 59 h 130"/>
                        <a:gd name="T2" fmla="*/ 0 w 187"/>
                        <a:gd name="T3" fmla="*/ 34 h 130"/>
                        <a:gd name="T4" fmla="*/ 8 w 187"/>
                        <a:gd name="T5" fmla="*/ 21 h 130"/>
                        <a:gd name="T6" fmla="*/ 17 w 187"/>
                        <a:gd name="T7" fmla="*/ 17 h 130"/>
                        <a:gd name="T8" fmla="*/ 23 w 187"/>
                        <a:gd name="T9" fmla="*/ 0 h 130"/>
                        <a:gd name="T10" fmla="*/ 40 w 187"/>
                        <a:gd name="T11" fmla="*/ 0 h 130"/>
                        <a:gd name="T12" fmla="*/ 55 w 187"/>
                        <a:gd name="T13" fmla="*/ 2 h 130"/>
                        <a:gd name="T14" fmla="*/ 74 w 187"/>
                        <a:gd name="T15" fmla="*/ 6 h 130"/>
                        <a:gd name="T16" fmla="*/ 102 w 187"/>
                        <a:gd name="T17" fmla="*/ 14 h 130"/>
                        <a:gd name="T18" fmla="*/ 125 w 187"/>
                        <a:gd name="T19" fmla="*/ 15 h 130"/>
                        <a:gd name="T20" fmla="*/ 143 w 187"/>
                        <a:gd name="T21" fmla="*/ 17 h 130"/>
                        <a:gd name="T22" fmla="*/ 170 w 187"/>
                        <a:gd name="T23" fmla="*/ 14 h 130"/>
                        <a:gd name="T24" fmla="*/ 187 w 187"/>
                        <a:gd name="T25" fmla="*/ 10 h 130"/>
                        <a:gd name="T26" fmla="*/ 183 w 187"/>
                        <a:gd name="T27" fmla="*/ 25 h 130"/>
                        <a:gd name="T28" fmla="*/ 164 w 187"/>
                        <a:gd name="T29" fmla="*/ 44 h 130"/>
                        <a:gd name="T30" fmla="*/ 160 w 187"/>
                        <a:gd name="T31" fmla="*/ 70 h 130"/>
                        <a:gd name="T32" fmla="*/ 160 w 187"/>
                        <a:gd name="T33" fmla="*/ 92 h 130"/>
                        <a:gd name="T34" fmla="*/ 164 w 187"/>
                        <a:gd name="T35" fmla="*/ 109 h 130"/>
                        <a:gd name="T36" fmla="*/ 175 w 187"/>
                        <a:gd name="T37" fmla="*/ 119 h 130"/>
                        <a:gd name="T38" fmla="*/ 173 w 187"/>
                        <a:gd name="T39" fmla="*/ 130 h 130"/>
                        <a:gd name="T40" fmla="*/ 153 w 187"/>
                        <a:gd name="T41" fmla="*/ 128 h 130"/>
                        <a:gd name="T42" fmla="*/ 134 w 187"/>
                        <a:gd name="T43" fmla="*/ 124 h 130"/>
                        <a:gd name="T44" fmla="*/ 123 w 187"/>
                        <a:gd name="T45" fmla="*/ 119 h 130"/>
                        <a:gd name="T46" fmla="*/ 111 w 187"/>
                        <a:gd name="T47" fmla="*/ 124 h 130"/>
                        <a:gd name="T48" fmla="*/ 102 w 187"/>
                        <a:gd name="T49" fmla="*/ 117 h 130"/>
                        <a:gd name="T50" fmla="*/ 104 w 187"/>
                        <a:gd name="T51" fmla="*/ 111 h 130"/>
                        <a:gd name="T52" fmla="*/ 102 w 187"/>
                        <a:gd name="T53" fmla="*/ 102 h 130"/>
                        <a:gd name="T54" fmla="*/ 106 w 187"/>
                        <a:gd name="T55" fmla="*/ 92 h 130"/>
                        <a:gd name="T56" fmla="*/ 94 w 187"/>
                        <a:gd name="T57" fmla="*/ 85 h 130"/>
                        <a:gd name="T58" fmla="*/ 66 w 187"/>
                        <a:gd name="T59" fmla="*/ 79 h 130"/>
                        <a:gd name="T60" fmla="*/ 55 w 187"/>
                        <a:gd name="T61" fmla="*/ 74 h 130"/>
                        <a:gd name="T62" fmla="*/ 38 w 187"/>
                        <a:gd name="T63" fmla="*/ 74 h 130"/>
                        <a:gd name="T64" fmla="*/ 34 w 187"/>
                        <a:gd name="T65" fmla="*/ 57 h 130"/>
                        <a:gd name="T66" fmla="*/ 17 w 187"/>
                        <a:gd name="T67" fmla="*/ 64 h 130"/>
                        <a:gd name="T68" fmla="*/ 2 w 187"/>
                        <a:gd name="T69" fmla="*/ 59 h 1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187" h="130">
                          <a:moveTo>
                            <a:pt x="2" y="59"/>
                          </a:moveTo>
                          <a:lnTo>
                            <a:pt x="0" y="34"/>
                          </a:lnTo>
                          <a:lnTo>
                            <a:pt x="8" y="21"/>
                          </a:lnTo>
                          <a:lnTo>
                            <a:pt x="17" y="17"/>
                          </a:lnTo>
                          <a:lnTo>
                            <a:pt x="23" y="0"/>
                          </a:lnTo>
                          <a:lnTo>
                            <a:pt x="40" y="0"/>
                          </a:lnTo>
                          <a:lnTo>
                            <a:pt x="55" y="2"/>
                          </a:lnTo>
                          <a:lnTo>
                            <a:pt x="74" y="6"/>
                          </a:lnTo>
                          <a:lnTo>
                            <a:pt x="102" y="14"/>
                          </a:lnTo>
                          <a:lnTo>
                            <a:pt x="125" y="15"/>
                          </a:lnTo>
                          <a:lnTo>
                            <a:pt x="143" y="17"/>
                          </a:lnTo>
                          <a:lnTo>
                            <a:pt x="170" y="14"/>
                          </a:lnTo>
                          <a:lnTo>
                            <a:pt x="187" y="10"/>
                          </a:lnTo>
                          <a:lnTo>
                            <a:pt x="183" y="25"/>
                          </a:lnTo>
                          <a:lnTo>
                            <a:pt x="164" y="44"/>
                          </a:lnTo>
                          <a:lnTo>
                            <a:pt x="160" y="70"/>
                          </a:lnTo>
                          <a:lnTo>
                            <a:pt x="160" y="92"/>
                          </a:lnTo>
                          <a:lnTo>
                            <a:pt x="164" y="109"/>
                          </a:lnTo>
                          <a:lnTo>
                            <a:pt x="175" y="119"/>
                          </a:lnTo>
                          <a:lnTo>
                            <a:pt x="173" y="130"/>
                          </a:lnTo>
                          <a:lnTo>
                            <a:pt x="153" y="128"/>
                          </a:lnTo>
                          <a:lnTo>
                            <a:pt x="134" y="124"/>
                          </a:lnTo>
                          <a:lnTo>
                            <a:pt x="123" y="119"/>
                          </a:lnTo>
                          <a:lnTo>
                            <a:pt x="111" y="124"/>
                          </a:lnTo>
                          <a:lnTo>
                            <a:pt x="102" y="117"/>
                          </a:lnTo>
                          <a:lnTo>
                            <a:pt x="104" y="111"/>
                          </a:lnTo>
                          <a:lnTo>
                            <a:pt x="102" y="102"/>
                          </a:lnTo>
                          <a:lnTo>
                            <a:pt x="106" y="92"/>
                          </a:lnTo>
                          <a:lnTo>
                            <a:pt x="94" y="85"/>
                          </a:lnTo>
                          <a:lnTo>
                            <a:pt x="66" y="79"/>
                          </a:lnTo>
                          <a:lnTo>
                            <a:pt x="55" y="74"/>
                          </a:lnTo>
                          <a:lnTo>
                            <a:pt x="38" y="74"/>
                          </a:lnTo>
                          <a:lnTo>
                            <a:pt x="34" y="57"/>
                          </a:lnTo>
                          <a:lnTo>
                            <a:pt x="17" y="64"/>
                          </a:lnTo>
                          <a:lnTo>
                            <a:pt x="2" y="59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s-CO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4" name="Freeform 88">
                      <a:extLst>
                        <a:ext uri="{FF2B5EF4-FFF2-40B4-BE49-F238E27FC236}">
                          <a16:creationId xmlns:a16="http://schemas.microsoft.com/office/drawing/2014/main" id="{5A8FA6A3-600D-4C47-A038-870D1E02FFA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28431" y="2000174"/>
                      <a:ext cx="79031" cy="58263"/>
                    </a:xfrm>
                    <a:custGeom>
                      <a:avLst/>
                      <a:gdLst>
                        <a:gd name="T0" fmla="*/ 35 w 78"/>
                        <a:gd name="T1" fmla="*/ 0 h 58"/>
                        <a:gd name="T2" fmla="*/ 35 w 78"/>
                        <a:gd name="T3" fmla="*/ 11 h 58"/>
                        <a:gd name="T4" fmla="*/ 31 w 78"/>
                        <a:gd name="T5" fmla="*/ 17 h 58"/>
                        <a:gd name="T6" fmla="*/ 30 w 78"/>
                        <a:gd name="T7" fmla="*/ 20 h 58"/>
                        <a:gd name="T8" fmla="*/ 31 w 78"/>
                        <a:gd name="T9" fmla="*/ 24 h 58"/>
                        <a:gd name="T10" fmla="*/ 39 w 78"/>
                        <a:gd name="T11" fmla="*/ 24 h 58"/>
                        <a:gd name="T12" fmla="*/ 45 w 78"/>
                        <a:gd name="T13" fmla="*/ 28 h 58"/>
                        <a:gd name="T14" fmla="*/ 52 w 78"/>
                        <a:gd name="T15" fmla="*/ 28 h 58"/>
                        <a:gd name="T16" fmla="*/ 54 w 78"/>
                        <a:gd name="T17" fmla="*/ 28 h 58"/>
                        <a:gd name="T18" fmla="*/ 60 w 78"/>
                        <a:gd name="T19" fmla="*/ 34 h 58"/>
                        <a:gd name="T20" fmla="*/ 60 w 78"/>
                        <a:gd name="T21" fmla="*/ 36 h 58"/>
                        <a:gd name="T22" fmla="*/ 65 w 78"/>
                        <a:gd name="T23" fmla="*/ 30 h 58"/>
                        <a:gd name="T24" fmla="*/ 65 w 78"/>
                        <a:gd name="T25" fmla="*/ 34 h 58"/>
                        <a:gd name="T26" fmla="*/ 69 w 78"/>
                        <a:gd name="T27" fmla="*/ 36 h 58"/>
                        <a:gd name="T28" fmla="*/ 69 w 78"/>
                        <a:gd name="T29" fmla="*/ 30 h 58"/>
                        <a:gd name="T30" fmla="*/ 73 w 78"/>
                        <a:gd name="T31" fmla="*/ 30 h 58"/>
                        <a:gd name="T32" fmla="*/ 78 w 78"/>
                        <a:gd name="T33" fmla="*/ 36 h 58"/>
                        <a:gd name="T34" fmla="*/ 63 w 78"/>
                        <a:gd name="T35" fmla="*/ 43 h 58"/>
                        <a:gd name="T36" fmla="*/ 67 w 78"/>
                        <a:gd name="T37" fmla="*/ 52 h 58"/>
                        <a:gd name="T38" fmla="*/ 65 w 78"/>
                        <a:gd name="T39" fmla="*/ 54 h 58"/>
                        <a:gd name="T40" fmla="*/ 60 w 78"/>
                        <a:gd name="T41" fmla="*/ 58 h 58"/>
                        <a:gd name="T42" fmla="*/ 54 w 78"/>
                        <a:gd name="T43" fmla="*/ 58 h 58"/>
                        <a:gd name="T44" fmla="*/ 48 w 78"/>
                        <a:gd name="T45" fmla="*/ 54 h 58"/>
                        <a:gd name="T46" fmla="*/ 45 w 78"/>
                        <a:gd name="T47" fmla="*/ 54 h 58"/>
                        <a:gd name="T48" fmla="*/ 47 w 78"/>
                        <a:gd name="T49" fmla="*/ 49 h 58"/>
                        <a:gd name="T50" fmla="*/ 41 w 78"/>
                        <a:gd name="T51" fmla="*/ 49 h 58"/>
                        <a:gd name="T52" fmla="*/ 39 w 78"/>
                        <a:gd name="T53" fmla="*/ 52 h 58"/>
                        <a:gd name="T54" fmla="*/ 35 w 78"/>
                        <a:gd name="T55" fmla="*/ 58 h 58"/>
                        <a:gd name="T56" fmla="*/ 33 w 78"/>
                        <a:gd name="T57" fmla="*/ 52 h 58"/>
                        <a:gd name="T58" fmla="*/ 30 w 78"/>
                        <a:gd name="T59" fmla="*/ 49 h 58"/>
                        <a:gd name="T60" fmla="*/ 26 w 78"/>
                        <a:gd name="T61" fmla="*/ 49 h 58"/>
                        <a:gd name="T62" fmla="*/ 18 w 78"/>
                        <a:gd name="T63" fmla="*/ 47 h 58"/>
                        <a:gd name="T64" fmla="*/ 15 w 78"/>
                        <a:gd name="T65" fmla="*/ 43 h 58"/>
                        <a:gd name="T66" fmla="*/ 22 w 78"/>
                        <a:gd name="T67" fmla="*/ 39 h 58"/>
                        <a:gd name="T68" fmla="*/ 22 w 78"/>
                        <a:gd name="T69" fmla="*/ 36 h 58"/>
                        <a:gd name="T70" fmla="*/ 15 w 78"/>
                        <a:gd name="T71" fmla="*/ 34 h 58"/>
                        <a:gd name="T72" fmla="*/ 11 w 78"/>
                        <a:gd name="T73" fmla="*/ 28 h 58"/>
                        <a:gd name="T74" fmla="*/ 7 w 78"/>
                        <a:gd name="T75" fmla="*/ 28 h 58"/>
                        <a:gd name="T76" fmla="*/ 0 w 78"/>
                        <a:gd name="T77" fmla="*/ 19 h 58"/>
                        <a:gd name="T78" fmla="*/ 9 w 78"/>
                        <a:gd name="T79" fmla="*/ 17 h 58"/>
                        <a:gd name="T80" fmla="*/ 15 w 78"/>
                        <a:gd name="T81" fmla="*/ 13 h 58"/>
                        <a:gd name="T82" fmla="*/ 20 w 78"/>
                        <a:gd name="T83" fmla="*/ 9 h 58"/>
                        <a:gd name="T84" fmla="*/ 26 w 78"/>
                        <a:gd name="T85" fmla="*/ 7 h 58"/>
                        <a:gd name="T86" fmla="*/ 35 w 78"/>
                        <a:gd name="T87" fmla="*/ 0 h 5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</a:cxnLst>
                      <a:rect l="0" t="0" r="r" b="b"/>
                      <a:pathLst>
                        <a:path w="78" h="58">
                          <a:moveTo>
                            <a:pt x="35" y="0"/>
                          </a:moveTo>
                          <a:lnTo>
                            <a:pt x="35" y="11"/>
                          </a:lnTo>
                          <a:lnTo>
                            <a:pt x="31" y="17"/>
                          </a:lnTo>
                          <a:lnTo>
                            <a:pt x="30" y="20"/>
                          </a:lnTo>
                          <a:lnTo>
                            <a:pt x="31" y="24"/>
                          </a:lnTo>
                          <a:lnTo>
                            <a:pt x="39" y="24"/>
                          </a:lnTo>
                          <a:lnTo>
                            <a:pt x="45" y="28"/>
                          </a:lnTo>
                          <a:lnTo>
                            <a:pt x="52" y="28"/>
                          </a:lnTo>
                          <a:lnTo>
                            <a:pt x="54" y="28"/>
                          </a:lnTo>
                          <a:lnTo>
                            <a:pt x="60" y="34"/>
                          </a:lnTo>
                          <a:lnTo>
                            <a:pt x="60" y="36"/>
                          </a:lnTo>
                          <a:lnTo>
                            <a:pt x="65" y="30"/>
                          </a:lnTo>
                          <a:lnTo>
                            <a:pt x="65" y="34"/>
                          </a:lnTo>
                          <a:lnTo>
                            <a:pt x="69" y="36"/>
                          </a:lnTo>
                          <a:lnTo>
                            <a:pt x="69" y="30"/>
                          </a:lnTo>
                          <a:lnTo>
                            <a:pt x="73" y="30"/>
                          </a:lnTo>
                          <a:lnTo>
                            <a:pt x="78" y="36"/>
                          </a:lnTo>
                          <a:lnTo>
                            <a:pt x="63" y="43"/>
                          </a:lnTo>
                          <a:lnTo>
                            <a:pt x="67" y="52"/>
                          </a:lnTo>
                          <a:lnTo>
                            <a:pt x="65" y="54"/>
                          </a:lnTo>
                          <a:lnTo>
                            <a:pt x="60" y="58"/>
                          </a:lnTo>
                          <a:lnTo>
                            <a:pt x="54" y="58"/>
                          </a:lnTo>
                          <a:lnTo>
                            <a:pt x="48" y="54"/>
                          </a:lnTo>
                          <a:lnTo>
                            <a:pt x="45" y="54"/>
                          </a:lnTo>
                          <a:lnTo>
                            <a:pt x="47" y="49"/>
                          </a:lnTo>
                          <a:lnTo>
                            <a:pt x="41" y="49"/>
                          </a:lnTo>
                          <a:lnTo>
                            <a:pt x="39" y="52"/>
                          </a:lnTo>
                          <a:lnTo>
                            <a:pt x="35" y="58"/>
                          </a:lnTo>
                          <a:lnTo>
                            <a:pt x="33" y="52"/>
                          </a:lnTo>
                          <a:lnTo>
                            <a:pt x="30" y="49"/>
                          </a:lnTo>
                          <a:lnTo>
                            <a:pt x="26" y="49"/>
                          </a:lnTo>
                          <a:lnTo>
                            <a:pt x="18" y="47"/>
                          </a:lnTo>
                          <a:lnTo>
                            <a:pt x="15" y="43"/>
                          </a:lnTo>
                          <a:lnTo>
                            <a:pt x="22" y="39"/>
                          </a:lnTo>
                          <a:lnTo>
                            <a:pt x="22" y="36"/>
                          </a:lnTo>
                          <a:lnTo>
                            <a:pt x="15" y="34"/>
                          </a:lnTo>
                          <a:lnTo>
                            <a:pt x="11" y="28"/>
                          </a:lnTo>
                          <a:lnTo>
                            <a:pt x="7" y="28"/>
                          </a:lnTo>
                          <a:lnTo>
                            <a:pt x="0" y="19"/>
                          </a:lnTo>
                          <a:lnTo>
                            <a:pt x="9" y="17"/>
                          </a:lnTo>
                          <a:lnTo>
                            <a:pt x="15" y="13"/>
                          </a:lnTo>
                          <a:lnTo>
                            <a:pt x="20" y="9"/>
                          </a:lnTo>
                          <a:lnTo>
                            <a:pt x="26" y="7"/>
                          </a:lnTo>
                          <a:lnTo>
                            <a:pt x="35" y="0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6350" cap="flat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6737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O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5" name="Freeform 89">
                      <a:extLst>
                        <a:ext uri="{FF2B5EF4-FFF2-40B4-BE49-F238E27FC236}">
                          <a16:creationId xmlns:a16="http://schemas.microsoft.com/office/drawing/2014/main" id="{96171C31-A3E9-4743-A846-873D2A689C0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30061" y="1790227"/>
                      <a:ext cx="30398" cy="42191"/>
                    </a:xfrm>
                    <a:custGeom>
                      <a:avLst/>
                      <a:gdLst>
                        <a:gd name="T0" fmla="*/ 15 w 30"/>
                        <a:gd name="T1" fmla="*/ 2 h 42"/>
                        <a:gd name="T2" fmla="*/ 6 w 30"/>
                        <a:gd name="T3" fmla="*/ 0 h 42"/>
                        <a:gd name="T4" fmla="*/ 2 w 30"/>
                        <a:gd name="T5" fmla="*/ 8 h 42"/>
                        <a:gd name="T6" fmla="*/ 0 w 30"/>
                        <a:gd name="T7" fmla="*/ 12 h 42"/>
                        <a:gd name="T8" fmla="*/ 4 w 30"/>
                        <a:gd name="T9" fmla="*/ 19 h 42"/>
                        <a:gd name="T10" fmla="*/ 0 w 30"/>
                        <a:gd name="T11" fmla="*/ 23 h 42"/>
                        <a:gd name="T12" fmla="*/ 2 w 30"/>
                        <a:gd name="T13" fmla="*/ 27 h 42"/>
                        <a:gd name="T14" fmla="*/ 4 w 30"/>
                        <a:gd name="T15" fmla="*/ 38 h 42"/>
                        <a:gd name="T16" fmla="*/ 9 w 30"/>
                        <a:gd name="T17" fmla="*/ 42 h 42"/>
                        <a:gd name="T18" fmla="*/ 17 w 30"/>
                        <a:gd name="T19" fmla="*/ 42 h 42"/>
                        <a:gd name="T20" fmla="*/ 17 w 30"/>
                        <a:gd name="T21" fmla="*/ 38 h 42"/>
                        <a:gd name="T22" fmla="*/ 24 w 30"/>
                        <a:gd name="T23" fmla="*/ 34 h 42"/>
                        <a:gd name="T24" fmla="*/ 30 w 30"/>
                        <a:gd name="T25" fmla="*/ 32 h 42"/>
                        <a:gd name="T26" fmla="*/ 30 w 30"/>
                        <a:gd name="T27" fmla="*/ 25 h 42"/>
                        <a:gd name="T28" fmla="*/ 15 w 30"/>
                        <a:gd name="T29" fmla="*/ 2 h 4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30" h="42">
                          <a:moveTo>
                            <a:pt x="15" y="2"/>
                          </a:moveTo>
                          <a:lnTo>
                            <a:pt x="6" y="0"/>
                          </a:lnTo>
                          <a:lnTo>
                            <a:pt x="2" y="8"/>
                          </a:lnTo>
                          <a:lnTo>
                            <a:pt x="0" y="12"/>
                          </a:lnTo>
                          <a:lnTo>
                            <a:pt x="4" y="19"/>
                          </a:lnTo>
                          <a:lnTo>
                            <a:pt x="0" y="23"/>
                          </a:lnTo>
                          <a:lnTo>
                            <a:pt x="2" y="27"/>
                          </a:lnTo>
                          <a:lnTo>
                            <a:pt x="4" y="38"/>
                          </a:lnTo>
                          <a:lnTo>
                            <a:pt x="9" y="42"/>
                          </a:lnTo>
                          <a:lnTo>
                            <a:pt x="17" y="42"/>
                          </a:lnTo>
                          <a:lnTo>
                            <a:pt x="17" y="38"/>
                          </a:lnTo>
                          <a:lnTo>
                            <a:pt x="24" y="34"/>
                          </a:lnTo>
                          <a:lnTo>
                            <a:pt x="30" y="32"/>
                          </a:lnTo>
                          <a:lnTo>
                            <a:pt x="30" y="25"/>
                          </a:lnTo>
                          <a:lnTo>
                            <a:pt x="15" y="2"/>
                          </a:lnTo>
                          <a:close/>
                        </a:path>
                      </a:pathLst>
                    </a:custGeom>
                    <a:grpFill/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s-CO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6" name="Freeform 90">
                      <a:extLst>
                        <a:ext uri="{FF2B5EF4-FFF2-40B4-BE49-F238E27FC236}">
                          <a16:creationId xmlns:a16="http://schemas.microsoft.com/office/drawing/2014/main" id="{33ED7380-C811-4226-A0E1-3207C00BCA0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744864" y="3558207"/>
                      <a:ext cx="52838" cy="283275"/>
                    </a:xfrm>
                    <a:custGeom>
                      <a:avLst/>
                      <a:gdLst>
                        <a:gd name="T0" fmla="*/ 14 w 74"/>
                        <a:gd name="T1" fmla="*/ 103 h 192"/>
                        <a:gd name="T2" fmla="*/ 0 w 74"/>
                        <a:gd name="T3" fmla="*/ 122 h 192"/>
                        <a:gd name="T4" fmla="*/ 0 w 74"/>
                        <a:gd name="T5" fmla="*/ 148 h 192"/>
                        <a:gd name="T6" fmla="*/ 8 w 74"/>
                        <a:gd name="T7" fmla="*/ 158 h 192"/>
                        <a:gd name="T8" fmla="*/ 14 w 74"/>
                        <a:gd name="T9" fmla="*/ 177 h 192"/>
                        <a:gd name="T10" fmla="*/ 30 w 74"/>
                        <a:gd name="T11" fmla="*/ 177 h 192"/>
                        <a:gd name="T12" fmla="*/ 42 w 74"/>
                        <a:gd name="T13" fmla="*/ 192 h 192"/>
                        <a:gd name="T14" fmla="*/ 49 w 74"/>
                        <a:gd name="T15" fmla="*/ 171 h 192"/>
                        <a:gd name="T16" fmla="*/ 49 w 74"/>
                        <a:gd name="T17" fmla="*/ 94 h 192"/>
                        <a:gd name="T18" fmla="*/ 64 w 74"/>
                        <a:gd name="T19" fmla="*/ 86 h 192"/>
                        <a:gd name="T20" fmla="*/ 74 w 74"/>
                        <a:gd name="T21" fmla="*/ 68 h 192"/>
                        <a:gd name="T22" fmla="*/ 74 w 74"/>
                        <a:gd name="T23" fmla="*/ 53 h 192"/>
                        <a:gd name="T24" fmla="*/ 74 w 74"/>
                        <a:gd name="T25" fmla="*/ 34 h 192"/>
                        <a:gd name="T26" fmla="*/ 64 w 74"/>
                        <a:gd name="T27" fmla="*/ 23 h 192"/>
                        <a:gd name="T28" fmla="*/ 74 w 74"/>
                        <a:gd name="T29" fmla="*/ 8 h 192"/>
                        <a:gd name="T30" fmla="*/ 57 w 74"/>
                        <a:gd name="T31" fmla="*/ 0 h 192"/>
                        <a:gd name="T32" fmla="*/ 42 w 74"/>
                        <a:gd name="T33" fmla="*/ 0 h 192"/>
                        <a:gd name="T34" fmla="*/ 21 w 74"/>
                        <a:gd name="T35" fmla="*/ 0 h 192"/>
                        <a:gd name="T36" fmla="*/ 14 w 74"/>
                        <a:gd name="T37" fmla="*/ 13 h 192"/>
                        <a:gd name="T38" fmla="*/ 0 w 74"/>
                        <a:gd name="T39" fmla="*/ 41 h 192"/>
                        <a:gd name="T40" fmla="*/ 0 w 74"/>
                        <a:gd name="T41" fmla="*/ 56 h 192"/>
                        <a:gd name="T42" fmla="*/ 0 w 74"/>
                        <a:gd name="T43" fmla="*/ 81 h 192"/>
                        <a:gd name="T44" fmla="*/ 14 w 74"/>
                        <a:gd name="T45" fmla="*/ 103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</a:cxnLst>
                      <a:rect l="0" t="0" r="r" b="b"/>
                      <a:pathLst>
                        <a:path w="74" h="192">
                          <a:moveTo>
                            <a:pt x="14" y="103"/>
                          </a:moveTo>
                          <a:lnTo>
                            <a:pt x="0" y="122"/>
                          </a:lnTo>
                          <a:lnTo>
                            <a:pt x="0" y="148"/>
                          </a:lnTo>
                          <a:lnTo>
                            <a:pt x="8" y="158"/>
                          </a:lnTo>
                          <a:lnTo>
                            <a:pt x="14" y="177"/>
                          </a:lnTo>
                          <a:lnTo>
                            <a:pt x="30" y="177"/>
                          </a:lnTo>
                          <a:lnTo>
                            <a:pt x="42" y="192"/>
                          </a:lnTo>
                          <a:lnTo>
                            <a:pt x="49" y="171"/>
                          </a:lnTo>
                          <a:lnTo>
                            <a:pt x="49" y="94"/>
                          </a:lnTo>
                          <a:lnTo>
                            <a:pt x="64" y="86"/>
                          </a:lnTo>
                          <a:lnTo>
                            <a:pt x="74" y="68"/>
                          </a:lnTo>
                          <a:lnTo>
                            <a:pt x="74" y="53"/>
                          </a:lnTo>
                          <a:lnTo>
                            <a:pt x="74" y="34"/>
                          </a:lnTo>
                          <a:lnTo>
                            <a:pt x="64" y="23"/>
                          </a:lnTo>
                          <a:lnTo>
                            <a:pt x="74" y="8"/>
                          </a:lnTo>
                          <a:lnTo>
                            <a:pt x="57" y="0"/>
                          </a:lnTo>
                          <a:lnTo>
                            <a:pt x="42" y="0"/>
                          </a:lnTo>
                          <a:lnTo>
                            <a:pt x="21" y="0"/>
                          </a:lnTo>
                          <a:lnTo>
                            <a:pt x="14" y="13"/>
                          </a:lnTo>
                          <a:lnTo>
                            <a:pt x="0" y="41"/>
                          </a:lnTo>
                          <a:lnTo>
                            <a:pt x="0" y="56"/>
                          </a:lnTo>
                          <a:lnTo>
                            <a:pt x="0" y="81"/>
                          </a:lnTo>
                          <a:lnTo>
                            <a:pt x="14" y="103"/>
                          </a:lnTo>
                          <a:close/>
                        </a:path>
                      </a:pathLst>
                    </a:custGeom>
                    <a:grpFill/>
                    <a:ln w="317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6737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O" sz="2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12" name="Elipse 11">
                  <a:extLst>
                    <a:ext uri="{FF2B5EF4-FFF2-40B4-BE49-F238E27FC236}">
                      <a16:creationId xmlns:a16="http://schemas.microsoft.com/office/drawing/2014/main" id="{7E28538B-0291-45A8-9424-0AFA9F5FE965}"/>
                    </a:ext>
                  </a:extLst>
                </p:cNvPr>
                <p:cNvSpPr/>
                <p:nvPr/>
              </p:nvSpPr>
              <p:spPr>
                <a:xfrm>
                  <a:off x="3007827" y="13859005"/>
                  <a:ext cx="163323" cy="16146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3" name="CuadroTexto 12">
                  <a:extLst>
                    <a:ext uri="{FF2B5EF4-FFF2-40B4-BE49-F238E27FC236}">
                      <a16:creationId xmlns:a16="http://schemas.microsoft.com/office/drawing/2014/main" id="{B3D6F2D8-3664-48C4-B106-8DBBA8D52325}"/>
                    </a:ext>
                  </a:extLst>
                </p:cNvPr>
                <p:cNvSpPr txBox="1"/>
                <p:nvPr/>
              </p:nvSpPr>
              <p:spPr>
                <a:xfrm>
                  <a:off x="3085658" y="14210605"/>
                  <a:ext cx="1166823" cy="35160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800" dirty="0"/>
                    <a:t>Sin cambios</a:t>
                  </a:r>
                  <a:endParaRPr lang="es-CO" sz="800" dirty="0"/>
                </a:p>
              </p:txBody>
            </p:sp>
            <p:sp>
              <p:nvSpPr>
                <p:cNvPr id="14" name="CuadroTexto 13">
                  <a:extLst>
                    <a:ext uri="{FF2B5EF4-FFF2-40B4-BE49-F238E27FC236}">
                      <a16:creationId xmlns:a16="http://schemas.microsoft.com/office/drawing/2014/main" id="{EB221035-CE06-4626-A4BC-675FB56DB5E9}"/>
                    </a:ext>
                  </a:extLst>
                </p:cNvPr>
                <p:cNvSpPr txBox="1"/>
                <p:nvPr/>
              </p:nvSpPr>
              <p:spPr>
                <a:xfrm>
                  <a:off x="3067516" y="13991646"/>
                  <a:ext cx="999034" cy="35160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800" dirty="0"/>
                    <a:t>Descenso</a:t>
                  </a:r>
                  <a:endParaRPr lang="es-CO" sz="800" dirty="0"/>
                </a:p>
              </p:txBody>
            </p:sp>
            <p:sp>
              <p:nvSpPr>
                <p:cNvPr id="15" name="CuadroTexto 14">
                  <a:extLst>
                    <a:ext uri="{FF2B5EF4-FFF2-40B4-BE49-F238E27FC236}">
                      <a16:creationId xmlns:a16="http://schemas.microsoft.com/office/drawing/2014/main" id="{4C09956A-D872-4509-B766-8876B70BAAAA}"/>
                    </a:ext>
                  </a:extLst>
                </p:cNvPr>
                <p:cNvSpPr txBox="1"/>
                <p:nvPr/>
              </p:nvSpPr>
              <p:spPr>
                <a:xfrm>
                  <a:off x="3074391" y="13781308"/>
                  <a:ext cx="985281" cy="35160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800" dirty="0"/>
                    <a:t>Aumento</a:t>
                  </a:r>
                  <a:endParaRPr lang="es-CO" sz="800" dirty="0"/>
                </a:p>
              </p:txBody>
            </p:sp>
            <p:cxnSp>
              <p:nvCxnSpPr>
                <p:cNvPr id="16" name="Conector recto 15">
                  <a:extLst>
                    <a:ext uri="{FF2B5EF4-FFF2-40B4-BE49-F238E27FC236}">
                      <a16:creationId xmlns:a16="http://schemas.microsoft.com/office/drawing/2014/main" id="{A8752178-E3C5-423D-88D7-42793DDCB1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27160" y="12550549"/>
                  <a:ext cx="94745" cy="43414"/>
                </a:xfrm>
                <a:prstGeom prst="lin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sp>
              <p:nvSpPr>
                <p:cNvPr id="17" name="Forma libre: forma 16">
                  <a:extLst>
                    <a:ext uri="{FF2B5EF4-FFF2-40B4-BE49-F238E27FC236}">
                      <a16:creationId xmlns:a16="http://schemas.microsoft.com/office/drawing/2014/main" id="{887397D6-9F95-42DE-A539-4AA550FBA30C}"/>
                    </a:ext>
                  </a:extLst>
                </p:cNvPr>
                <p:cNvSpPr/>
                <p:nvPr/>
              </p:nvSpPr>
              <p:spPr>
                <a:xfrm rot="211382">
                  <a:off x="3618818" y="12512891"/>
                  <a:ext cx="109891" cy="109053"/>
                </a:xfrm>
                <a:custGeom>
                  <a:avLst/>
                  <a:gdLst>
                    <a:gd name="connsiteX0" fmla="*/ 70812 w 129341"/>
                    <a:gd name="connsiteY0" fmla="*/ 135907 h 139562"/>
                    <a:gd name="connsiteX1" fmla="*/ 33866 w 129341"/>
                    <a:gd name="connsiteY1" fmla="*/ 129750 h 139562"/>
                    <a:gd name="connsiteX2" fmla="*/ 12315 w 129341"/>
                    <a:gd name="connsiteY2" fmla="*/ 126671 h 139562"/>
                    <a:gd name="connsiteX3" fmla="*/ 9236 w 129341"/>
                    <a:gd name="connsiteY3" fmla="*/ 114356 h 139562"/>
                    <a:gd name="connsiteX4" fmla="*/ 0 w 129341"/>
                    <a:gd name="connsiteY4" fmla="*/ 68174 h 139562"/>
                    <a:gd name="connsiteX5" fmla="*/ 3078 w 129341"/>
                    <a:gd name="connsiteY5" fmla="*/ 49701 h 139562"/>
                    <a:gd name="connsiteX6" fmla="*/ 18472 w 129341"/>
                    <a:gd name="connsiteY6" fmla="*/ 46622 h 139562"/>
                    <a:gd name="connsiteX7" fmla="*/ 27709 w 129341"/>
                    <a:gd name="connsiteY7" fmla="*/ 43544 h 139562"/>
                    <a:gd name="connsiteX8" fmla="*/ 36945 w 129341"/>
                    <a:gd name="connsiteY8" fmla="*/ 37386 h 139562"/>
                    <a:gd name="connsiteX9" fmla="*/ 52339 w 129341"/>
                    <a:gd name="connsiteY9" fmla="*/ 21992 h 139562"/>
                    <a:gd name="connsiteX10" fmla="*/ 55418 w 129341"/>
                    <a:gd name="connsiteY10" fmla="*/ 9677 h 139562"/>
                    <a:gd name="connsiteX11" fmla="*/ 58496 w 129341"/>
                    <a:gd name="connsiteY11" fmla="*/ 441 h 139562"/>
                    <a:gd name="connsiteX12" fmla="*/ 76969 w 129341"/>
                    <a:gd name="connsiteY12" fmla="*/ 3519 h 139562"/>
                    <a:gd name="connsiteX13" fmla="*/ 86206 w 129341"/>
                    <a:gd name="connsiteY13" fmla="*/ 15834 h 139562"/>
                    <a:gd name="connsiteX14" fmla="*/ 104678 w 129341"/>
                    <a:gd name="connsiteY14" fmla="*/ 21992 h 139562"/>
                    <a:gd name="connsiteX15" fmla="*/ 123151 w 129341"/>
                    <a:gd name="connsiteY15" fmla="*/ 31228 h 139562"/>
                    <a:gd name="connsiteX16" fmla="*/ 129309 w 129341"/>
                    <a:gd name="connsiteY16" fmla="*/ 65095 h 139562"/>
                    <a:gd name="connsiteX17" fmla="*/ 126230 w 129341"/>
                    <a:gd name="connsiteY17" fmla="*/ 123592 h 139562"/>
                    <a:gd name="connsiteX18" fmla="*/ 116993 w 129341"/>
                    <a:gd name="connsiteY18" fmla="*/ 129750 h 139562"/>
                    <a:gd name="connsiteX19" fmla="*/ 107757 w 129341"/>
                    <a:gd name="connsiteY19" fmla="*/ 138986 h 139562"/>
                    <a:gd name="connsiteX20" fmla="*/ 70812 w 129341"/>
                    <a:gd name="connsiteY20" fmla="*/ 135907 h 139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29341" h="139562">
                      <a:moveTo>
                        <a:pt x="70812" y="135907"/>
                      </a:moveTo>
                      <a:cubicBezTo>
                        <a:pt x="58497" y="134368"/>
                        <a:pt x="52339" y="123592"/>
                        <a:pt x="33866" y="129750"/>
                      </a:cubicBezTo>
                      <a:cubicBezTo>
                        <a:pt x="26682" y="128724"/>
                        <a:pt x="18469" y="130517"/>
                        <a:pt x="12315" y="126671"/>
                      </a:cubicBezTo>
                      <a:cubicBezTo>
                        <a:pt x="8727" y="124428"/>
                        <a:pt x="9761" y="118555"/>
                        <a:pt x="9236" y="114356"/>
                      </a:cubicBezTo>
                      <a:cubicBezTo>
                        <a:pt x="3766" y="70597"/>
                        <a:pt x="13636" y="88629"/>
                        <a:pt x="0" y="68174"/>
                      </a:cubicBezTo>
                      <a:cubicBezTo>
                        <a:pt x="1026" y="62016"/>
                        <a:pt x="-984" y="54441"/>
                        <a:pt x="3078" y="49701"/>
                      </a:cubicBezTo>
                      <a:cubicBezTo>
                        <a:pt x="6483" y="45728"/>
                        <a:pt x="13395" y="47891"/>
                        <a:pt x="18472" y="46622"/>
                      </a:cubicBezTo>
                      <a:cubicBezTo>
                        <a:pt x="21621" y="45835"/>
                        <a:pt x="24630" y="44570"/>
                        <a:pt x="27709" y="43544"/>
                      </a:cubicBezTo>
                      <a:cubicBezTo>
                        <a:pt x="30788" y="41491"/>
                        <a:pt x="34329" y="40002"/>
                        <a:pt x="36945" y="37386"/>
                      </a:cubicBezTo>
                      <a:cubicBezTo>
                        <a:pt x="57470" y="16861"/>
                        <a:pt x="27710" y="38413"/>
                        <a:pt x="52339" y="21992"/>
                      </a:cubicBezTo>
                      <a:cubicBezTo>
                        <a:pt x="53365" y="17887"/>
                        <a:pt x="54256" y="13746"/>
                        <a:pt x="55418" y="9677"/>
                      </a:cubicBezTo>
                      <a:cubicBezTo>
                        <a:pt x="56309" y="6557"/>
                        <a:pt x="55376" y="1333"/>
                        <a:pt x="58496" y="441"/>
                      </a:cubicBezTo>
                      <a:cubicBezTo>
                        <a:pt x="64498" y="-1274"/>
                        <a:pt x="70811" y="2493"/>
                        <a:pt x="76969" y="3519"/>
                      </a:cubicBezTo>
                      <a:cubicBezTo>
                        <a:pt x="80048" y="7624"/>
                        <a:pt x="81936" y="12988"/>
                        <a:pt x="86206" y="15834"/>
                      </a:cubicBezTo>
                      <a:cubicBezTo>
                        <a:pt x="91606" y="19434"/>
                        <a:pt x="98521" y="19939"/>
                        <a:pt x="104678" y="21992"/>
                      </a:cubicBezTo>
                      <a:cubicBezTo>
                        <a:pt x="117426" y="26242"/>
                        <a:pt x="111213" y="23270"/>
                        <a:pt x="123151" y="31228"/>
                      </a:cubicBezTo>
                      <a:cubicBezTo>
                        <a:pt x="124152" y="36233"/>
                        <a:pt x="129309" y="61156"/>
                        <a:pt x="129309" y="65095"/>
                      </a:cubicBezTo>
                      <a:cubicBezTo>
                        <a:pt x="129309" y="84621"/>
                        <a:pt x="129884" y="104411"/>
                        <a:pt x="126230" y="123592"/>
                      </a:cubicBezTo>
                      <a:cubicBezTo>
                        <a:pt x="125538" y="127227"/>
                        <a:pt x="119836" y="127381"/>
                        <a:pt x="116993" y="129750"/>
                      </a:cubicBezTo>
                      <a:cubicBezTo>
                        <a:pt x="113648" y="132537"/>
                        <a:pt x="111887" y="137609"/>
                        <a:pt x="107757" y="138986"/>
                      </a:cubicBezTo>
                      <a:cubicBezTo>
                        <a:pt x="101915" y="140933"/>
                        <a:pt x="83127" y="137446"/>
                        <a:pt x="70812" y="135907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7938" cap="flat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73776"/>
                  <a:endParaRPr lang="es-CO" sz="27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0" name="Elipse 9">
                <a:extLst>
                  <a:ext uri="{FF2B5EF4-FFF2-40B4-BE49-F238E27FC236}">
                    <a16:creationId xmlns:a16="http://schemas.microsoft.com/office/drawing/2014/main" id="{4DBBE5FA-B09B-426B-9180-4E1213DF6188}"/>
                  </a:ext>
                </a:extLst>
              </p:cNvPr>
              <p:cNvSpPr/>
              <p:nvPr/>
            </p:nvSpPr>
            <p:spPr>
              <a:xfrm>
                <a:off x="1500000" y="4428395"/>
                <a:ext cx="123570" cy="11951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79C3F290-C105-469E-81A3-79C69C35DB73}"/>
                </a:ext>
              </a:extLst>
            </p:cNvPr>
            <p:cNvSpPr/>
            <p:nvPr/>
          </p:nvSpPr>
          <p:spPr>
            <a:xfrm>
              <a:off x="401112" y="6241314"/>
              <a:ext cx="95181" cy="9894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65" name="CuadroTexto 64">
            <a:extLst>
              <a:ext uri="{FF2B5EF4-FFF2-40B4-BE49-F238E27FC236}">
                <a16:creationId xmlns:a16="http://schemas.microsoft.com/office/drawing/2014/main" id="{73EA5ED2-1347-498E-9C4E-4E6F29469E83}"/>
              </a:ext>
            </a:extLst>
          </p:cNvPr>
          <p:cNvSpPr txBox="1"/>
          <p:nvPr/>
        </p:nvSpPr>
        <p:spPr>
          <a:xfrm>
            <a:off x="435502" y="1531118"/>
            <a:ext cx="23542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/>
              <a:t>Dengue con signos de alarma</a:t>
            </a:r>
          </a:p>
        </p:txBody>
      </p:sp>
      <p:sp>
        <p:nvSpPr>
          <p:cNvPr id="66" name="Rectángulo: esquinas redondeadas 65">
            <a:extLst>
              <a:ext uri="{FF2B5EF4-FFF2-40B4-BE49-F238E27FC236}">
                <a16:creationId xmlns:a16="http://schemas.microsoft.com/office/drawing/2014/main" id="{A5F7C096-3910-4328-AA0E-F0024DFB68FF}"/>
              </a:ext>
            </a:extLst>
          </p:cNvPr>
          <p:cNvSpPr/>
          <p:nvPr/>
        </p:nvSpPr>
        <p:spPr>
          <a:xfrm>
            <a:off x="3332815" y="1936586"/>
            <a:ext cx="2607712" cy="3215603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pSp>
        <p:nvGrpSpPr>
          <p:cNvPr id="67" name="Grupo 66">
            <a:extLst>
              <a:ext uri="{FF2B5EF4-FFF2-40B4-BE49-F238E27FC236}">
                <a16:creationId xmlns:a16="http://schemas.microsoft.com/office/drawing/2014/main" id="{1855E339-CD19-4479-AB9D-F51DA078A968}"/>
              </a:ext>
            </a:extLst>
          </p:cNvPr>
          <p:cNvGrpSpPr/>
          <p:nvPr/>
        </p:nvGrpSpPr>
        <p:grpSpPr>
          <a:xfrm>
            <a:off x="3576954" y="2265034"/>
            <a:ext cx="2183736" cy="2606251"/>
            <a:chOff x="238349" y="3454944"/>
            <a:chExt cx="2477892" cy="3059999"/>
          </a:xfrm>
          <a:noFill/>
        </p:grpSpPr>
        <p:grpSp>
          <p:nvGrpSpPr>
            <p:cNvPr id="68" name="Grupo 67">
              <a:extLst>
                <a:ext uri="{FF2B5EF4-FFF2-40B4-BE49-F238E27FC236}">
                  <a16:creationId xmlns:a16="http://schemas.microsoft.com/office/drawing/2014/main" id="{8ABC4C27-997B-45BC-93FF-75A9C6CC3AC4}"/>
                </a:ext>
              </a:extLst>
            </p:cNvPr>
            <p:cNvGrpSpPr/>
            <p:nvPr/>
          </p:nvGrpSpPr>
          <p:grpSpPr>
            <a:xfrm>
              <a:off x="238349" y="3454944"/>
              <a:ext cx="2477892" cy="3059999"/>
              <a:chOff x="1288691" y="1218212"/>
              <a:chExt cx="3216947" cy="3696411"/>
            </a:xfrm>
            <a:grpFill/>
          </p:grpSpPr>
          <p:grpSp>
            <p:nvGrpSpPr>
              <p:cNvPr id="70" name="Grupo 69">
                <a:extLst>
                  <a:ext uri="{FF2B5EF4-FFF2-40B4-BE49-F238E27FC236}">
                    <a16:creationId xmlns:a16="http://schemas.microsoft.com/office/drawing/2014/main" id="{11AF08F9-77A5-42A8-AB1F-11F71C56A941}"/>
                  </a:ext>
                </a:extLst>
              </p:cNvPr>
              <p:cNvGrpSpPr/>
              <p:nvPr/>
            </p:nvGrpSpPr>
            <p:grpSpPr>
              <a:xfrm>
                <a:off x="1288691" y="1218212"/>
                <a:ext cx="3216947" cy="3696411"/>
                <a:chOff x="2727540" y="9743957"/>
                <a:chExt cx="4251892" cy="4993854"/>
              </a:xfrm>
              <a:grpFill/>
            </p:grpSpPr>
            <p:grpSp>
              <p:nvGrpSpPr>
                <p:cNvPr id="72" name="Grupo 71">
                  <a:extLst>
                    <a:ext uri="{FF2B5EF4-FFF2-40B4-BE49-F238E27FC236}">
                      <a16:creationId xmlns:a16="http://schemas.microsoft.com/office/drawing/2014/main" id="{899F6816-D12C-444D-93C7-7DA4EE6AFA10}"/>
                    </a:ext>
                  </a:extLst>
                </p:cNvPr>
                <p:cNvGrpSpPr/>
                <p:nvPr/>
              </p:nvGrpSpPr>
              <p:grpSpPr>
                <a:xfrm>
                  <a:off x="2727540" y="9743957"/>
                  <a:ext cx="4251892" cy="4993854"/>
                  <a:chOff x="6634717" y="9199285"/>
                  <a:chExt cx="3184531" cy="4084340"/>
                </a:xfrm>
                <a:grpFill/>
              </p:grpSpPr>
              <p:pic>
                <p:nvPicPr>
                  <p:cNvPr id="79" name="Imagen 78" descr="https://upload.wikimedia.org/wikipedia/commons/3/39/Nordpfeil.png">
                    <a:extLst>
                      <a:ext uri="{FF2B5EF4-FFF2-40B4-BE49-F238E27FC236}">
                        <a16:creationId xmlns:a16="http://schemas.microsoft.com/office/drawing/2014/main" id="{6E12E848-C8E7-4832-91AC-98FBF3997E18}"/>
                      </a:ext>
                    </a:extLst>
                  </p:cNvPr>
                  <p:cNvPicPr/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808849" y="9930844"/>
                    <a:ext cx="198993" cy="28971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</p:pic>
              <p:grpSp>
                <p:nvGrpSpPr>
                  <p:cNvPr id="80" name="Grupo 79">
                    <a:extLst>
                      <a:ext uri="{FF2B5EF4-FFF2-40B4-BE49-F238E27FC236}">
                        <a16:creationId xmlns:a16="http://schemas.microsoft.com/office/drawing/2014/main" id="{E6328654-738E-47AC-9F65-292E3C535619}"/>
                      </a:ext>
                    </a:extLst>
                  </p:cNvPr>
                  <p:cNvGrpSpPr/>
                  <p:nvPr/>
                </p:nvGrpSpPr>
                <p:grpSpPr>
                  <a:xfrm>
                    <a:off x="6634717" y="9199285"/>
                    <a:ext cx="3184531" cy="4084340"/>
                    <a:chOff x="3237255" y="1351247"/>
                    <a:chExt cx="3779245" cy="4738381"/>
                  </a:xfrm>
                  <a:grpFill/>
                </p:grpSpPr>
                <p:sp>
                  <p:nvSpPr>
                    <p:cNvPr id="81" name="Freeform 40">
                      <a:extLst>
                        <a:ext uri="{FF2B5EF4-FFF2-40B4-BE49-F238E27FC236}">
                          <a16:creationId xmlns:a16="http://schemas.microsoft.com/office/drawing/2014/main" id="{E29A573E-9923-4329-AD63-B096DF7B18E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069047" y="2258339"/>
                      <a:ext cx="515728" cy="603724"/>
                    </a:xfrm>
                    <a:custGeom>
                      <a:avLst/>
                      <a:gdLst>
                        <a:gd name="T0" fmla="*/ 225 w 509"/>
                        <a:gd name="T1" fmla="*/ 26 h 601"/>
                        <a:gd name="T2" fmla="*/ 256 w 509"/>
                        <a:gd name="T3" fmla="*/ 30 h 601"/>
                        <a:gd name="T4" fmla="*/ 295 w 509"/>
                        <a:gd name="T5" fmla="*/ 51 h 601"/>
                        <a:gd name="T6" fmla="*/ 306 w 509"/>
                        <a:gd name="T7" fmla="*/ 66 h 601"/>
                        <a:gd name="T8" fmla="*/ 338 w 509"/>
                        <a:gd name="T9" fmla="*/ 83 h 601"/>
                        <a:gd name="T10" fmla="*/ 359 w 509"/>
                        <a:gd name="T11" fmla="*/ 98 h 601"/>
                        <a:gd name="T12" fmla="*/ 368 w 509"/>
                        <a:gd name="T13" fmla="*/ 137 h 601"/>
                        <a:gd name="T14" fmla="*/ 340 w 509"/>
                        <a:gd name="T15" fmla="*/ 148 h 601"/>
                        <a:gd name="T16" fmla="*/ 314 w 509"/>
                        <a:gd name="T17" fmla="*/ 169 h 601"/>
                        <a:gd name="T18" fmla="*/ 329 w 509"/>
                        <a:gd name="T19" fmla="*/ 195 h 601"/>
                        <a:gd name="T20" fmla="*/ 338 w 509"/>
                        <a:gd name="T21" fmla="*/ 229 h 601"/>
                        <a:gd name="T22" fmla="*/ 344 w 509"/>
                        <a:gd name="T23" fmla="*/ 257 h 601"/>
                        <a:gd name="T24" fmla="*/ 376 w 509"/>
                        <a:gd name="T25" fmla="*/ 265 h 601"/>
                        <a:gd name="T26" fmla="*/ 391 w 509"/>
                        <a:gd name="T27" fmla="*/ 286 h 601"/>
                        <a:gd name="T28" fmla="*/ 430 w 509"/>
                        <a:gd name="T29" fmla="*/ 250 h 601"/>
                        <a:gd name="T30" fmla="*/ 453 w 509"/>
                        <a:gd name="T31" fmla="*/ 263 h 601"/>
                        <a:gd name="T32" fmla="*/ 477 w 509"/>
                        <a:gd name="T33" fmla="*/ 280 h 601"/>
                        <a:gd name="T34" fmla="*/ 496 w 509"/>
                        <a:gd name="T35" fmla="*/ 297 h 601"/>
                        <a:gd name="T36" fmla="*/ 509 w 509"/>
                        <a:gd name="T37" fmla="*/ 316 h 601"/>
                        <a:gd name="T38" fmla="*/ 487 w 509"/>
                        <a:gd name="T39" fmla="*/ 340 h 601"/>
                        <a:gd name="T40" fmla="*/ 464 w 509"/>
                        <a:gd name="T41" fmla="*/ 364 h 601"/>
                        <a:gd name="T42" fmla="*/ 438 w 509"/>
                        <a:gd name="T43" fmla="*/ 376 h 601"/>
                        <a:gd name="T44" fmla="*/ 406 w 509"/>
                        <a:gd name="T45" fmla="*/ 385 h 601"/>
                        <a:gd name="T46" fmla="*/ 368 w 509"/>
                        <a:gd name="T47" fmla="*/ 385 h 601"/>
                        <a:gd name="T48" fmla="*/ 366 w 509"/>
                        <a:gd name="T49" fmla="*/ 413 h 601"/>
                        <a:gd name="T50" fmla="*/ 340 w 509"/>
                        <a:gd name="T51" fmla="*/ 430 h 601"/>
                        <a:gd name="T52" fmla="*/ 301 w 509"/>
                        <a:gd name="T53" fmla="*/ 458 h 601"/>
                        <a:gd name="T54" fmla="*/ 286 w 509"/>
                        <a:gd name="T55" fmla="*/ 488 h 601"/>
                        <a:gd name="T56" fmla="*/ 248 w 509"/>
                        <a:gd name="T57" fmla="*/ 483 h 601"/>
                        <a:gd name="T58" fmla="*/ 227 w 509"/>
                        <a:gd name="T59" fmla="*/ 541 h 601"/>
                        <a:gd name="T60" fmla="*/ 45 w 509"/>
                        <a:gd name="T61" fmla="*/ 601 h 601"/>
                        <a:gd name="T62" fmla="*/ 11 w 509"/>
                        <a:gd name="T63" fmla="*/ 550 h 601"/>
                        <a:gd name="T64" fmla="*/ 0 w 509"/>
                        <a:gd name="T65" fmla="*/ 492 h 601"/>
                        <a:gd name="T66" fmla="*/ 11 w 509"/>
                        <a:gd name="T67" fmla="*/ 436 h 601"/>
                        <a:gd name="T68" fmla="*/ 26 w 509"/>
                        <a:gd name="T69" fmla="*/ 391 h 601"/>
                        <a:gd name="T70" fmla="*/ 47 w 509"/>
                        <a:gd name="T71" fmla="*/ 327 h 601"/>
                        <a:gd name="T72" fmla="*/ 77 w 509"/>
                        <a:gd name="T73" fmla="*/ 301 h 601"/>
                        <a:gd name="T74" fmla="*/ 82 w 509"/>
                        <a:gd name="T75" fmla="*/ 257 h 601"/>
                        <a:gd name="T76" fmla="*/ 66 w 509"/>
                        <a:gd name="T77" fmla="*/ 233 h 601"/>
                        <a:gd name="T78" fmla="*/ 34 w 509"/>
                        <a:gd name="T79" fmla="*/ 207 h 601"/>
                        <a:gd name="T80" fmla="*/ 17 w 509"/>
                        <a:gd name="T81" fmla="*/ 163 h 601"/>
                        <a:gd name="T82" fmla="*/ 32 w 509"/>
                        <a:gd name="T83" fmla="*/ 139 h 601"/>
                        <a:gd name="T84" fmla="*/ 54 w 509"/>
                        <a:gd name="T85" fmla="*/ 113 h 601"/>
                        <a:gd name="T86" fmla="*/ 81 w 509"/>
                        <a:gd name="T87" fmla="*/ 88 h 601"/>
                        <a:gd name="T88" fmla="*/ 96 w 509"/>
                        <a:gd name="T89" fmla="*/ 55 h 601"/>
                        <a:gd name="T90" fmla="*/ 109 w 509"/>
                        <a:gd name="T91" fmla="*/ 28 h 601"/>
                        <a:gd name="T92" fmla="*/ 143 w 509"/>
                        <a:gd name="T93" fmla="*/ 9 h 601"/>
                        <a:gd name="T94" fmla="*/ 182 w 509"/>
                        <a:gd name="T95" fmla="*/ 0 h 601"/>
                        <a:gd name="T96" fmla="*/ 220 w 509"/>
                        <a:gd name="T97" fmla="*/ 6 h 60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</a:cxnLst>
                      <a:rect l="0" t="0" r="r" b="b"/>
                      <a:pathLst>
                        <a:path w="509" h="601">
                          <a:moveTo>
                            <a:pt x="220" y="6"/>
                          </a:moveTo>
                          <a:lnTo>
                            <a:pt x="225" y="26"/>
                          </a:lnTo>
                          <a:lnTo>
                            <a:pt x="239" y="30"/>
                          </a:lnTo>
                          <a:lnTo>
                            <a:pt x="256" y="30"/>
                          </a:lnTo>
                          <a:lnTo>
                            <a:pt x="274" y="47"/>
                          </a:lnTo>
                          <a:lnTo>
                            <a:pt x="295" y="51"/>
                          </a:lnTo>
                          <a:lnTo>
                            <a:pt x="293" y="60"/>
                          </a:lnTo>
                          <a:lnTo>
                            <a:pt x="306" y="66"/>
                          </a:lnTo>
                          <a:lnTo>
                            <a:pt x="318" y="75"/>
                          </a:lnTo>
                          <a:lnTo>
                            <a:pt x="338" y="83"/>
                          </a:lnTo>
                          <a:lnTo>
                            <a:pt x="342" y="98"/>
                          </a:lnTo>
                          <a:lnTo>
                            <a:pt x="359" y="98"/>
                          </a:lnTo>
                          <a:lnTo>
                            <a:pt x="366" y="115"/>
                          </a:lnTo>
                          <a:lnTo>
                            <a:pt x="368" y="137"/>
                          </a:lnTo>
                          <a:lnTo>
                            <a:pt x="359" y="148"/>
                          </a:lnTo>
                          <a:lnTo>
                            <a:pt x="340" y="148"/>
                          </a:lnTo>
                          <a:lnTo>
                            <a:pt x="319" y="156"/>
                          </a:lnTo>
                          <a:lnTo>
                            <a:pt x="314" y="169"/>
                          </a:lnTo>
                          <a:lnTo>
                            <a:pt x="331" y="179"/>
                          </a:lnTo>
                          <a:lnTo>
                            <a:pt x="329" y="195"/>
                          </a:lnTo>
                          <a:lnTo>
                            <a:pt x="333" y="212"/>
                          </a:lnTo>
                          <a:lnTo>
                            <a:pt x="338" y="229"/>
                          </a:lnTo>
                          <a:lnTo>
                            <a:pt x="338" y="246"/>
                          </a:lnTo>
                          <a:lnTo>
                            <a:pt x="344" y="257"/>
                          </a:lnTo>
                          <a:lnTo>
                            <a:pt x="365" y="257"/>
                          </a:lnTo>
                          <a:lnTo>
                            <a:pt x="376" y="265"/>
                          </a:lnTo>
                          <a:lnTo>
                            <a:pt x="372" y="282"/>
                          </a:lnTo>
                          <a:lnTo>
                            <a:pt x="391" y="286"/>
                          </a:lnTo>
                          <a:lnTo>
                            <a:pt x="412" y="276"/>
                          </a:lnTo>
                          <a:lnTo>
                            <a:pt x="430" y="250"/>
                          </a:lnTo>
                          <a:lnTo>
                            <a:pt x="434" y="267"/>
                          </a:lnTo>
                          <a:lnTo>
                            <a:pt x="453" y="263"/>
                          </a:lnTo>
                          <a:lnTo>
                            <a:pt x="468" y="271"/>
                          </a:lnTo>
                          <a:lnTo>
                            <a:pt x="477" y="280"/>
                          </a:lnTo>
                          <a:lnTo>
                            <a:pt x="494" y="284"/>
                          </a:lnTo>
                          <a:lnTo>
                            <a:pt x="496" y="297"/>
                          </a:lnTo>
                          <a:lnTo>
                            <a:pt x="498" y="310"/>
                          </a:lnTo>
                          <a:lnTo>
                            <a:pt x="509" y="316"/>
                          </a:lnTo>
                          <a:lnTo>
                            <a:pt x="504" y="329"/>
                          </a:lnTo>
                          <a:lnTo>
                            <a:pt x="487" y="340"/>
                          </a:lnTo>
                          <a:lnTo>
                            <a:pt x="474" y="349"/>
                          </a:lnTo>
                          <a:lnTo>
                            <a:pt x="464" y="364"/>
                          </a:lnTo>
                          <a:lnTo>
                            <a:pt x="457" y="379"/>
                          </a:lnTo>
                          <a:lnTo>
                            <a:pt x="438" y="376"/>
                          </a:lnTo>
                          <a:lnTo>
                            <a:pt x="423" y="385"/>
                          </a:lnTo>
                          <a:lnTo>
                            <a:pt x="406" y="385"/>
                          </a:lnTo>
                          <a:lnTo>
                            <a:pt x="385" y="383"/>
                          </a:lnTo>
                          <a:lnTo>
                            <a:pt x="368" y="385"/>
                          </a:lnTo>
                          <a:lnTo>
                            <a:pt x="365" y="398"/>
                          </a:lnTo>
                          <a:lnTo>
                            <a:pt x="366" y="413"/>
                          </a:lnTo>
                          <a:lnTo>
                            <a:pt x="348" y="417"/>
                          </a:lnTo>
                          <a:lnTo>
                            <a:pt x="340" y="430"/>
                          </a:lnTo>
                          <a:lnTo>
                            <a:pt x="323" y="447"/>
                          </a:lnTo>
                          <a:lnTo>
                            <a:pt x="301" y="458"/>
                          </a:lnTo>
                          <a:lnTo>
                            <a:pt x="299" y="479"/>
                          </a:lnTo>
                          <a:lnTo>
                            <a:pt x="286" y="488"/>
                          </a:lnTo>
                          <a:lnTo>
                            <a:pt x="269" y="481"/>
                          </a:lnTo>
                          <a:lnTo>
                            <a:pt x="248" y="483"/>
                          </a:lnTo>
                          <a:lnTo>
                            <a:pt x="239" y="515"/>
                          </a:lnTo>
                          <a:lnTo>
                            <a:pt x="227" y="541"/>
                          </a:lnTo>
                          <a:lnTo>
                            <a:pt x="197" y="594"/>
                          </a:lnTo>
                          <a:lnTo>
                            <a:pt x="45" y="601"/>
                          </a:lnTo>
                          <a:lnTo>
                            <a:pt x="30" y="579"/>
                          </a:lnTo>
                          <a:lnTo>
                            <a:pt x="11" y="550"/>
                          </a:lnTo>
                          <a:lnTo>
                            <a:pt x="5" y="528"/>
                          </a:lnTo>
                          <a:lnTo>
                            <a:pt x="0" y="492"/>
                          </a:lnTo>
                          <a:lnTo>
                            <a:pt x="4" y="466"/>
                          </a:lnTo>
                          <a:lnTo>
                            <a:pt x="11" y="436"/>
                          </a:lnTo>
                          <a:lnTo>
                            <a:pt x="24" y="413"/>
                          </a:lnTo>
                          <a:lnTo>
                            <a:pt x="26" y="391"/>
                          </a:lnTo>
                          <a:lnTo>
                            <a:pt x="30" y="361"/>
                          </a:lnTo>
                          <a:lnTo>
                            <a:pt x="47" y="327"/>
                          </a:lnTo>
                          <a:lnTo>
                            <a:pt x="62" y="314"/>
                          </a:lnTo>
                          <a:lnTo>
                            <a:pt x="77" y="301"/>
                          </a:lnTo>
                          <a:lnTo>
                            <a:pt x="82" y="282"/>
                          </a:lnTo>
                          <a:lnTo>
                            <a:pt x="82" y="257"/>
                          </a:lnTo>
                          <a:lnTo>
                            <a:pt x="82" y="244"/>
                          </a:lnTo>
                          <a:lnTo>
                            <a:pt x="66" y="233"/>
                          </a:lnTo>
                          <a:lnTo>
                            <a:pt x="47" y="222"/>
                          </a:lnTo>
                          <a:lnTo>
                            <a:pt x="34" y="207"/>
                          </a:lnTo>
                          <a:lnTo>
                            <a:pt x="28" y="184"/>
                          </a:lnTo>
                          <a:lnTo>
                            <a:pt x="17" y="163"/>
                          </a:lnTo>
                          <a:lnTo>
                            <a:pt x="28" y="156"/>
                          </a:lnTo>
                          <a:lnTo>
                            <a:pt x="32" y="139"/>
                          </a:lnTo>
                          <a:lnTo>
                            <a:pt x="51" y="130"/>
                          </a:lnTo>
                          <a:lnTo>
                            <a:pt x="54" y="113"/>
                          </a:lnTo>
                          <a:lnTo>
                            <a:pt x="66" y="103"/>
                          </a:lnTo>
                          <a:lnTo>
                            <a:pt x="81" y="88"/>
                          </a:lnTo>
                          <a:lnTo>
                            <a:pt x="81" y="68"/>
                          </a:lnTo>
                          <a:lnTo>
                            <a:pt x="96" y="55"/>
                          </a:lnTo>
                          <a:lnTo>
                            <a:pt x="107" y="43"/>
                          </a:lnTo>
                          <a:lnTo>
                            <a:pt x="109" y="28"/>
                          </a:lnTo>
                          <a:lnTo>
                            <a:pt x="128" y="17"/>
                          </a:lnTo>
                          <a:lnTo>
                            <a:pt x="143" y="9"/>
                          </a:lnTo>
                          <a:lnTo>
                            <a:pt x="158" y="4"/>
                          </a:lnTo>
                          <a:lnTo>
                            <a:pt x="182" y="0"/>
                          </a:lnTo>
                          <a:lnTo>
                            <a:pt x="203" y="0"/>
                          </a:lnTo>
                          <a:lnTo>
                            <a:pt x="220" y="6"/>
                          </a:lnTo>
                          <a:close/>
                        </a:path>
                      </a:pathLst>
                    </a:custGeom>
                    <a:grpFill/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s-CO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82" name="Freeform 41">
                      <a:extLst>
                        <a:ext uri="{FF2B5EF4-FFF2-40B4-BE49-F238E27FC236}">
                          <a16:creationId xmlns:a16="http://schemas.microsoft.com/office/drawing/2014/main" id="{67091454-AC46-4965-9744-C357C4BD27E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83627" y="2422078"/>
                      <a:ext cx="971677" cy="985447"/>
                    </a:xfrm>
                    <a:custGeom>
                      <a:avLst/>
                      <a:gdLst>
                        <a:gd name="T0" fmla="*/ 959 w 959"/>
                        <a:gd name="T1" fmla="*/ 502 h 981"/>
                        <a:gd name="T2" fmla="*/ 914 w 959"/>
                        <a:gd name="T3" fmla="*/ 551 h 981"/>
                        <a:gd name="T4" fmla="*/ 860 w 959"/>
                        <a:gd name="T5" fmla="*/ 600 h 981"/>
                        <a:gd name="T6" fmla="*/ 809 w 959"/>
                        <a:gd name="T7" fmla="*/ 641 h 981"/>
                        <a:gd name="T8" fmla="*/ 798 w 959"/>
                        <a:gd name="T9" fmla="*/ 707 h 981"/>
                        <a:gd name="T10" fmla="*/ 749 w 959"/>
                        <a:gd name="T11" fmla="*/ 776 h 981"/>
                        <a:gd name="T12" fmla="*/ 762 w 959"/>
                        <a:gd name="T13" fmla="*/ 823 h 981"/>
                        <a:gd name="T14" fmla="*/ 753 w 959"/>
                        <a:gd name="T15" fmla="*/ 887 h 981"/>
                        <a:gd name="T16" fmla="*/ 689 w 959"/>
                        <a:gd name="T17" fmla="*/ 898 h 981"/>
                        <a:gd name="T18" fmla="*/ 613 w 959"/>
                        <a:gd name="T19" fmla="*/ 921 h 981"/>
                        <a:gd name="T20" fmla="*/ 563 w 959"/>
                        <a:gd name="T21" fmla="*/ 979 h 981"/>
                        <a:gd name="T22" fmla="*/ 504 w 959"/>
                        <a:gd name="T23" fmla="*/ 917 h 981"/>
                        <a:gd name="T24" fmla="*/ 459 w 959"/>
                        <a:gd name="T25" fmla="*/ 924 h 981"/>
                        <a:gd name="T26" fmla="*/ 420 w 959"/>
                        <a:gd name="T27" fmla="*/ 960 h 981"/>
                        <a:gd name="T28" fmla="*/ 356 w 959"/>
                        <a:gd name="T29" fmla="*/ 981 h 981"/>
                        <a:gd name="T30" fmla="*/ 320 w 959"/>
                        <a:gd name="T31" fmla="*/ 932 h 981"/>
                        <a:gd name="T32" fmla="*/ 311 w 959"/>
                        <a:gd name="T33" fmla="*/ 859 h 981"/>
                        <a:gd name="T34" fmla="*/ 267 w 959"/>
                        <a:gd name="T35" fmla="*/ 812 h 981"/>
                        <a:gd name="T36" fmla="*/ 205 w 959"/>
                        <a:gd name="T37" fmla="*/ 784 h 981"/>
                        <a:gd name="T38" fmla="*/ 126 w 959"/>
                        <a:gd name="T39" fmla="*/ 761 h 981"/>
                        <a:gd name="T40" fmla="*/ 115 w 959"/>
                        <a:gd name="T41" fmla="*/ 701 h 981"/>
                        <a:gd name="T42" fmla="*/ 70 w 959"/>
                        <a:gd name="T43" fmla="*/ 652 h 981"/>
                        <a:gd name="T44" fmla="*/ 85 w 959"/>
                        <a:gd name="T45" fmla="*/ 592 h 981"/>
                        <a:gd name="T46" fmla="*/ 124 w 959"/>
                        <a:gd name="T47" fmla="*/ 539 h 981"/>
                        <a:gd name="T48" fmla="*/ 188 w 959"/>
                        <a:gd name="T49" fmla="*/ 511 h 981"/>
                        <a:gd name="T50" fmla="*/ 136 w 959"/>
                        <a:gd name="T51" fmla="*/ 451 h 981"/>
                        <a:gd name="T52" fmla="*/ 10 w 959"/>
                        <a:gd name="T53" fmla="*/ 303 h 981"/>
                        <a:gd name="T54" fmla="*/ 51 w 959"/>
                        <a:gd name="T55" fmla="*/ 245 h 981"/>
                        <a:gd name="T56" fmla="*/ 87 w 959"/>
                        <a:gd name="T57" fmla="*/ 284 h 981"/>
                        <a:gd name="T58" fmla="*/ 108 w 959"/>
                        <a:gd name="T59" fmla="*/ 207 h 981"/>
                        <a:gd name="T60" fmla="*/ 87 w 959"/>
                        <a:gd name="T61" fmla="*/ 119 h 981"/>
                        <a:gd name="T62" fmla="*/ 79 w 959"/>
                        <a:gd name="T63" fmla="*/ 72 h 981"/>
                        <a:gd name="T64" fmla="*/ 138 w 959"/>
                        <a:gd name="T65" fmla="*/ 46 h 981"/>
                        <a:gd name="T66" fmla="*/ 200 w 959"/>
                        <a:gd name="T67" fmla="*/ 0 h 981"/>
                        <a:gd name="T68" fmla="*/ 249 w 959"/>
                        <a:gd name="T69" fmla="*/ 70 h 981"/>
                        <a:gd name="T70" fmla="*/ 260 w 959"/>
                        <a:gd name="T71" fmla="*/ 138 h 981"/>
                        <a:gd name="T72" fmla="*/ 209 w 959"/>
                        <a:gd name="T73" fmla="*/ 228 h 981"/>
                        <a:gd name="T74" fmla="*/ 183 w 959"/>
                        <a:gd name="T75" fmla="*/ 329 h 981"/>
                        <a:gd name="T76" fmla="*/ 228 w 959"/>
                        <a:gd name="T77" fmla="*/ 438 h 981"/>
                        <a:gd name="T78" fmla="*/ 431 w 959"/>
                        <a:gd name="T79" fmla="*/ 320 h 981"/>
                        <a:gd name="T80" fmla="*/ 484 w 959"/>
                        <a:gd name="T81" fmla="*/ 295 h 981"/>
                        <a:gd name="T82" fmla="*/ 549 w 959"/>
                        <a:gd name="T83" fmla="*/ 250 h 981"/>
                        <a:gd name="T84" fmla="*/ 589 w 959"/>
                        <a:gd name="T85" fmla="*/ 222 h 981"/>
                        <a:gd name="T86" fmla="*/ 647 w 959"/>
                        <a:gd name="T87" fmla="*/ 201 h 981"/>
                        <a:gd name="T88" fmla="*/ 721 w 959"/>
                        <a:gd name="T89" fmla="*/ 213 h 981"/>
                        <a:gd name="T90" fmla="*/ 758 w 959"/>
                        <a:gd name="T91" fmla="*/ 290 h 981"/>
                        <a:gd name="T92" fmla="*/ 753 w 959"/>
                        <a:gd name="T93" fmla="*/ 335 h 981"/>
                        <a:gd name="T94" fmla="*/ 751 w 959"/>
                        <a:gd name="T95" fmla="*/ 400 h 981"/>
                        <a:gd name="T96" fmla="*/ 794 w 959"/>
                        <a:gd name="T97" fmla="*/ 395 h 981"/>
                        <a:gd name="T98" fmla="*/ 800 w 959"/>
                        <a:gd name="T99" fmla="*/ 427 h 981"/>
                        <a:gd name="T100" fmla="*/ 813 w 959"/>
                        <a:gd name="T101" fmla="*/ 489 h 981"/>
                        <a:gd name="T102" fmla="*/ 924 w 959"/>
                        <a:gd name="T103" fmla="*/ 447 h 98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</a:cxnLst>
                      <a:rect l="0" t="0" r="r" b="b"/>
                      <a:pathLst>
                        <a:path w="959" h="981">
                          <a:moveTo>
                            <a:pt x="939" y="449"/>
                          </a:moveTo>
                          <a:lnTo>
                            <a:pt x="941" y="470"/>
                          </a:lnTo>
                          <a:lnTo>
                            <a:pt x="948" y="489"/>
                          </a:lnTo>
                          <a:lnTo>
                            <a:pt x="959" y="502"/>
                          </a:lnTo>
                          <a:lnTo>
                            <a:pt x="954" y="517"/>
                          </a:lnTo>
                          <a:lnTo>
                            <a:pt x="939" y="532"/>
                          </a:lnTo>
                          <a:lnTo>
                            <a:pt x="918" y="536"/>
                          </a:lnTo>
                          <a:lnTo>
                            <a:pt x="914" y="551"/>
                          </a:lnTo>
                          <a:lnTo>
                            <a:pt x="899" y="556"/>
                          </a:lnTo>
                          <a:lnTo>
                            <a:pt x="890" y="577"/>
                          </a:lnTo>
                          <a:lnTo>
                            <a:pt x="879" y="594"/>
                          </a:lnTo>
                          <a:lnTo>
                            <a:pt x="860" y="600"/>
                          </a:lnTo>
                          <a:lnTo>
                            <a:pt x="845" y="609"/>
                          </a:lnTo>
                          <a:lnTo>
                            <a:pt x="839" y="626"/>
                          </a:lnTo>
                          <a:lnTo>
                            <a:pt x="817" y="628"/>
                          </a:lnTo>
                          <a:lnTo>
                            <a:pt x="809" y="641"/>
                          </a:lnTo>
                          <a:lnTo>
                            <a:pt x="803" y="656"/>
                          </a:lnTo>
                          <a:lnTo>
                            <a:pt x="805" y="678"/>
                          </a:lnTo>
                          <a:lnTo>
                            <a:pt x="809" y="695"/>
                          </a:lnTo>
                          <a:lnTo>
                            <a:pt x="798" y="707"/>
                          </a:lnTo>
                          <a:lnTo>
                            <a:pt x="788" y="724"/>
                          </a:lnTo>
                          <a:lnTo>
                            <a:pt x="768" y="740"/>
                          </a:lnTo>
                          <a:lnTo>
                            <a:pt x="754" y="761"/>
                          </a:lnTo>
                          <a:lnTo>
                            <a:pt x="749" y="776"/>
                          </a:lnTo>
                          <a:lnTo>
                            <a:pt x="758" y="793"/>
                          </a:lnTo>
                          <a:lnTo>
                            <a:pt x="768" y="795"/>
                          </a:lnTo>
                          <a:lnTo>
                            <a:pt x="770" y="812"/>
                          </a:lnTo>
                          <a:lnTo>
                            <a:pt x="762" y="823"/>
                          </a:lnTo>
                          <a:lnTo>
                            <a:pt x="756" y="838"/>
                          </a:lnTo>
                          <a:lnTo>
                            <a:pt x="747" y="851"/>
                          </a:lnTo>
                          <a:lnTo>
                            <a:pt x="749" y="868"/>
                          </a:lnTo>
                          <a:lnTo>
                            <a:pt x="753" y="887"/>
                          </a:lnTo>
                          <a:lnTo>
                            <a:pt x="736" y="885"/>
                          </a:lnTo>
                          <a:lnTo>
                            <a:pt x="721" y="889"/>
                          </a:lnTo>
                          <a:lnTo>
                            <a:pt x="707" y="904"/>
                          </a:lnTo>
                          <a:lnTo>
                            <a:pt x="689" y="898"/>
                          </a:lnTo>
                          <a:lnTo>
                            <a:pt x="668" y="894"/>
                          </a:lnTo>
                          <a:lnTo>
                            <a:pt x="651" y="900"/>
                          </a:lnTo>
                          <a:lnTo>
                            <a:pt x="628" y="913"/>
                          </a:lnTo>
                          <a:lnTo>
                            <a:pt x="613" y="921"/>
                          </a:lnTo>
                          <a:lnTo>
                            <a:pt x="612" y="936"/>
                          </a:lnTo>
                          <a:lnTo>
                            <a:pt x="600" y="953"/>
                          </a:lnTo>
                          <a:lnTo>
                            <a:pt x="574" y="964"/>
                          </a:lnTo>
                          <a:lnTo>
                            <a:pt x="563" y="979"/>
                          </a:lnTo>
                          <a:lnTo>
                            <a:pt x="546" y="970"/>
                          </a:lnTo>
                          <a:lnTo>
                            <a:pt x="531" y="930"/>
                          </a:lnTo>
                          <a:lnTo>
                            <a:pt x="519" y="909"/>
                          </a:lnTo>
                          <a:lnTo>
                            <a:pt x="504" y="917"/>
                          </a:lnTo>
                          <a:lnTo>
                            <a:pt x="489" y="923"/>
                          </a:lnTo>
                          <a:lnTo>
                            <a:pt x="478" y="908"/>
                          </a:lnTo>
                          <a:lnTo>
                            <a:pt x="455" y="906"/>
                          </a:lnTo>
                          <a:lnTo>
                            <a:pt x="459" y="924"/>
                          </a:lnTo>
                          <a:lnTo>
                            <a:pt x="465" y="947"/>
                          </a:lnTo>
                          <a:lnTo>
                            <a:pt x="452" y="964"/>
                          </a:lnTo>
                          <a:lnTo>
                            <a:pt x="437" y="958"/>
                          </a:lnTo>
                          <a:lnTo>
                            <a:pt x="420" y="960"/>
                          </a:lnTo>
                          <a:lnTo>
                            <a:pt x="408" y="970"/>
                          </a:lnTo>
                          <a:lnTo>
                            <a:pt x="399" y="975"/>
                          </a:lnTo>
                          <a:lnTo>
                            <a:pt x="382" y="979"/>
                          </a:lnTo>
                          <a:lnTo>
                            <a:pt x="356" y="981"/>
                          </a:lnTo>
                          <a:lnTo>
                            <a:pt x="339" y="971"/>
                          </a:lnTo>
                          <a:lnTo>
                            <a:pt x="335" y="958"/>
                          </a:lnTo>
                          <a:lnTo>
                            <a:pt x="328" y="949"/>
                          </a:lnTo>
                          <a:lnTo>
                            <a:pt x="320" y="932"/>
                          </a:lnTo>
                          <a:lnTo>
                            <a:pt x="320" y="913"/>
                          </a:lnTo>
                          <a:lnTo>
                            <a:pt x="313" y="900"/>
                          </a:lnTo>
                          <a:lnTo>
                            <a:pt x="301" y="881"/>
                          </a:lnTo>
                          <a:lnTo>
                            <a:pt x="311" y="859"/>
                          </a:lnTo>
                          <a:lnTo>
                            <a:pt x="313" y="842"/>
                          </a:lnTo>
                          <a:lnTo>
                            <a:pt x="307" y="827"/>
                          </a:lnTo>
                          <a:lnTo>
                            <a:pt x="279" y="831"/>
                          </a:lnTo>
                          <a:lnTo>
                            <a:pt x="267" y="812"/>
                          </a:lnTo>
                          <a:lnTo>
                            <a:pt x="271" y="787"/>
                          </a:lnTo>
                          <a:lnTo>
                            <a:pt x="264" y="774"/>
                          </a:lnTo>
                          <a:lnTo>
                            <a:pt x="237" y="778"/>
                          </a:lnTo>
                          <a:lnTo>
                            <a:pt x="205" y="784"/>
                          </a:lnTo>
                          <a:lnTo>
                            <a:pt x="181" y="787"/>
                          </a:lnTo>
                          <a:lnTo>
                            <a:pt x="153" y="789"/>
                          </a:lnTo>
                          <a:lnTo>
                            <a:pt x="134" y="782"/>
                          </a:lnTo>
                          <a:lnTo>
                            <a:pt x="126" y="761"/>
                          </a:lnTo>
                          <a:lnTo>
                            <a:pt x="111" y="752"/>
                          </a:lnTo>
                          <a:lnTo>
                            <a:pt x="111" y="735"/>
                          </a:lnTo>
                          <a:lnTo>
                            <a:pt x="111" y="718"/>
                          </a:lnTo>
                          <a:lnTo>
                            <a:pt x="115" y="701"/>
                          </a:lnTo>
                          <a:lnTo>
                            <a:pt x="104" y="690"/>
                          </a:lnTo>
                          <a:lnTo>
                            <a:pt x="87" y="677"/>
                          </a:lnTo>
                          <a:lnTo>
                            <a:pt x="83" y="658"/>
                          </a:lnTo>
                          <a:lnTo>
                            <a:pt x="70" y="652"/>
                          </a:lnTo>
                          <a:lnTo>
                            <a:pt x="66" y="635"/>
                          </a:lnTo>
                          <a:lnTo>
                            <a:pt x="55" y="620"/>
                          </a:lnTo>
                          <a:lnTo>
                            <a:pt x="53" y="607"/>
                          </a:lnTo>
                          <a:lnTo>
                            <a:pt x="85" y="592"/>
                          </a:lnTo>
                          <a:lnTo>
                            <a:pt x="102" y="583"/>
                          </a:lnTo>
                          <a:lnTo>
                            <a:pt x="98" y="562"/>
                          </a:lnTo>
                          <a:lnTo>
                            <a:pt x="98" y="545"/>
                          </a:lnTo>
                          <a:lnTo>
                            <a:pt x="124" y="539"/>
                          </a:lnTo>
                          <a:lnTo>
                            <a:pt x="145" y="541"/>
                          </a:lnTo>
                          <a:lnTo>
                            <a:pt x="162" y="547"/>
                          </a:lnTo>
                          <a:lnTo>
                            <a:pt x="181" y="545"/>
                          </a:lnTo>
                          <a:lnTo>
                            <a:pt x="188" y="511"/>
                          </a:lnTo>
                          <a:lnTo>
                            <a:pt x="185" y="487"/>
                          </a:lnTo>
                          <a:lnTo>
                            <a:pt x="175" y="468"/>
                          </a:lnTo>
                          <a:lnTo>
                            <a:pt x="158" y="455"/>
                          </a:lnTo>
                          <a:lnTo>
                            <a:pt x="136" y="451"/>
                          </a:lnTo>
                          <a:lnTo>
                            <a:pt x="91" y="395"/>
                          </a:lnTo>
                          <a:lnTo>
                            <a:pt x="15" y="333"/>
                          </a:lnTo>
                          <a:lnTo>
                            <a:pt x="0" y="312"/>
                          </a:lnTo>
                          <a:lnTo>
                            <a:pt x="10" y="303"/>
                          </a:lnTo>
                          <a:lnTo>
                            <a:pt x="25" y="290"/>
                          </a:lnTo>
                          <a:lnTo>
                            <a:pt x="30" y="269"/>
                          </a:lnTo>
                          <a:lnTo>
                            <a:pt x="32" y="252"/>
                          </a:lnTo>
                          <a:lnTo>
                            <a:pt x="51" y="245"/>
                          </a:lnTo>
                          <a:lnTo>
                            <a:pt x="61" y="258"/>
                          </a:lnTo>
                          <a:lnTo>
                            <a:pt x="57" y="269"/>
                          </a:lnTo>
                          <a:lnTo>
                            <a:pt x="62" y="280"/>
                          </a:lnTo>
                          <a:lnTo>
                            <a:pt x="87" y="284"/>
                          </a:lnTo>
                          <a:lnTo>
                            <a:pt x="106" y="275"/>
                          </a:lnTo>
                          <a:lnTo>
                            <a:pt x="113" y="252"/>
                          </a:lnTo>
                          <a:lnTo>
                            <a:pt x="109" y="226"/>
                          </a:lnTo>
                          <a:lnTo>
                            <a:pt x="108" y="207"/>
                          </a:lnTo>
                          <a:lnTo>
                            <a:pt x="98" y="186"/>
                          </a:lnTo>
                          <a:lnTo>
                            <a:pt x="102" y="166"/>
                          </a:lnTo>
                          <a:lnTo>
                            <a:pt x="106" y="143"/>
                          </a:lnTo>
                          <a:lnTo>
                            <a:pt x="87" y="119"/>
                          </a:lnTo>
                          <a:lnTo>
                            <a:pt x="68" y="109"/>
                          </a:lnTo>
                          <a:lnTo>
                            <a:pt x="49" y="93"/>
                          </a:lnTo>
                          <a:lnTo>
                            <a:pt x="61" y="77"/>
                          </a:lnTo>
                          <a:lnTo>
                            <a:pt x="79" y="72"/>
                          </a:lnTo>
                          <a:lnTo>
                            <a:pt x="106" y="70"/>
                          </a:lnTo>
                          <a:lnTo>
                            <a:pt x="121" y="70"/>
                          </a:lnTo>
                          <a:lnTo>
                            <a:pt x="123" y="57"/>
                          </a:lnTo>
                          <a:lnTo>
                            <a:pt x="138" y="46"/>
                          </a:lnTo>
                          <a:lnTo>
                            <a:pt x="155" y="32"/>
                          </a:lnTo>
                          <a:lnTo>
                            <a:pt x="171" y="21"/>
                          </a:lnTo>
                          <a:lnTo>
                            <a:pt x="187" y="10"/>
                          </a:lnTo>
                          <a:lnTo>
                            <a:pt x="200" y="0"/>
                          </a:lnTo>
                          <a:lnTo>
                            <a:pt x="211" y="21"/>
                          </a:lnTo>
                          <a:lnTo>
                            <a:pt x="217" y="44"/>
                          </a:lnTo>
                          <a:lnTo>
                            <a:pt x="230" y="59"/>
                          </a:lnTo>
                          <a:lnTo>
                            <a:pt x="249" y="70"/>
                          </a:lnTo>
                          <a:lnTo>
                            <a:pt x="265" y="81"/>
                          </a:lnTo>
                          <a:lnTo>
                            <a:pt x="265" y="94"/>
                          </a:lnTo>
                          <a:lnTo>
                            <a:pt x="265" y="119"/>
                          </a:lnTo>
                          <a:lnTo>
                            <a:pt x="260" y="138"/>
                          </a:lnTo>
                          <a:lnTo>
                            <a:pt x="245" y="151"/>
                          </a:lnTo>
                          <a:lnTo>
                            <a:pt x="230" y="164"/>
                          </a:lnTo>
                          <a:lnTo>
                            <a:pt x="213" y="198"/>
                          </a:lnTo>
                          <a:lnTo>
                            <a:pt x="209" y="228"/>
                          </a:lnTo>
                          <a:lnTo>
                            <a:pt x="207" y="250"/>
                          </a:lnTo>
                          <a:lnTo>
                            <a:pt x="194" y="273"/>
                          </a:lnTo>
                          <a:lnTo>
                            <a:pt x="187" y="303"/>
                          </a:lnTo>
                          <a:lnTo>
                            <a:pt x="183" y="329"/>
                          </a:lnTo>
                          <a:lnTo>
                            <a:pt x="188" y="365"/>
                          </a:lnTo>
                          <a:lnTo>
                            <a:pt x="194" y="387"/>
                          </a:lnTo>
                          <a:lnTo>
                            <a:pt x="213" y="416"/>
                          </a:lnTo>
                          <a:lnTo>
                            <a:pt x="228" y="438"/>
                          </a:lnTo>
                          <a:lnTo>
                            <a:pt x="380" y="431"/>
                          </a:lnTo>
                          <a:lnTo>
                            <a:pt x="410" y="378"/>
                          </a:lnTo>
                          <a:lnTo>
                            <a:pt x="422" y="352"/>
                          </a:lnTo>
                          <a:lnTo>
                            <a:pt x="431" y="320"/>
                          </a:lnTo>
                          <a:lnTo>
                            <a:pt x="452" y="318"/>
                          </a:lnTo>
                          <a:lnTo>
                            <a:pt x="469" y="325"/>
                          </a:lnTo>
                          <a:lnTo>
                            <a:pt x="482" y="316"/>
                          </a:lnTo>
                          <a:lnTo>
                            <a:pt x="484" y="295"/>
                          </a:lnTo>
                          <a:lnTo>
                            <a:pt x="506" y="284"/>
                          </a:lnTo>
                          <a:lnTo>
                            <a:pt x="523" y="267"/>
                          </a:lnTo>
                          <a:lnTo>
                            <a:pt x="531" y="254"/>
                          </a:lnTo>
                          <a:lnTo>
                            <a:pt x="549" y="250"/>
                          </a:lnTo>
                          <a:lnTo>
                            <a:pt x="548" y="235"/>
                          </a:lnTo>
                          <a:lnTo>
                            <a:pt x="551" y="222"/>
                          </a:lnTo>
                          <a:lnTo>
                            <a:pt x="568" y="220"/>
                          </a:lnTo>
                          <a:lnTo>
                            <a:pt x="589" y="222"/>
                          </a:lnTo>
                          <a:lnTo>
                            <a:pt x="606" y="222"/>
                          </a:lnTo>
                          <a:lnTo>
                            <a:pt x="621" y="213"/>
                          </a:lnTo>
                          <a:lnTo>
                            <a:pt x="640" y="216"/>
                          </a:lnTo>
                          <a:lnTo>
                            <a:pt x="647" y="201"/>
                          </a:lnTo>
                          <a:lnTo>
                            <a:pt x="657" y="186"/>
                          </a:lnTo>
                          <a:lnTo>
                            <a:pt x="670" y="177"/>
                          </a:lnTo>
                          <a:lnTo>
                            <a:pt x="700" y="201"/>
                          </a:lnTo>
                          <a:lnTo>
                            <a:pt x="721" y="213"/>
                          </a:lnTo>
                          <a:lnTo>
                            <a:pt x="739" y="228"/>
                          </a:lnTo>
                          <a:lnTo>
                            <a:pt x="756" y="245"/>
                          </a:lnTo>
                          <a:lnTo>
                            <a:pt x="758" y="265"/>
                          </a:lnTo>
                          <a:lnTo>
                            <a:pt x="758" y="290"/>
                          </a:lnTo>
                          <a:lnTo>
                            <a:pt x="770" y="299"/>
                          </a:lnTo>
                          <a:lnTo>
                            <a:pt x="781" y="310"/>
                          </a:lnTo>
                          <a:lnTo>
                            <a:pt x="771" y="327"/>
                          </a:lnTo>
                          <a:lnTo>
                            <a:pt x="753" y="335"/>
                          </a:lnTo>
                          <a:lnTo>
                            <a:pt x="751" y="352"/>
                          </a:lnTo>
                          <a:lnTo>
                            <a:pt x="747" y="365"/>
                          </a:lnTo>
                          <a:lnTo>
                            <a:pt x="743" y="384"/>
                          </a:lnTo>
                          <a:lnTo>
                            <a:pt x="751" y="400"/>
                          </a:lnTo>
                          <a:lnTo>
                            <a:pt x="760" y="410"/>
                          </a:lnTo>
                          <a:lnTo>
                            <a:pt x="775" y="421"/>
                          </a:lnTo>
                          <a:lnTo>
                            <a:pt x="788" y="412"/>
                          </a:lnTo>
                          <a:lnTo>
                            <a:pt x="794" y="395"/>
                          </a:lnTo>
                          <a:lnTo>
                            <a:pt x="801" y="380"/>
                          </a:lnTo>
                          <a:lnTo>
                            <a:pt x="817" y="397"/>
                          </a:lnTo>
                          <a:lnTo>
                            <a:pt x="813" y="410"/>
                          </a:lnTo>
                          <a:lnTo>
                            <a:pt x="800" y="427"/>
                          </a:lnTo>
                          <a:lnTo>
                            <a:pt x="807" y="442"/>
                          </a:lnTo>
                          <a:lnTo>
                            <a:pt x="801" y="455"/>
                          </a:lnTo>
                          <a:lnTo>
                            <a:pt x="807" y="474"/>
                          </a:lnTo>
                          <a:lnTo>
                            <a:pt x="813" y="489"/>
                          </a:lnTo>
                          <a:lnTo>
                            <a:pt x="815" y="509"/>
                          </a:lnTo>
                          <a:lnTo>
                            <a:pt x="830" y="517"/>
                          </a:lnTo>
                          <a:lnTo>
                            <a:pt x="848" y="517"/>
                          </a:lnTo>
                          <a:lnTo>
                            <a:pt x="924" y="447"/>
                          </a:lnTo>
                          <a:lnTo>
                            <a:pt x="937" y="429"/>
                          </a:lnTo>
                          <a:lnTo>
                            <a:pt x="939" y="449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s-CO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83" name="Freeform 42">
                      <a:extLst>
                        <a:ext uri="{FF2B5EF4-FFF2-40B4-BE49-F238E27FC236}">
                          <a16:creationId xmlns:a16="http://schemas.microsoft.com/office/drawing/2014/main" id="{DA986795-1E1F-428D-AE29-F4C856FEA11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283847" y="3628521"/>
                      <a:ext cx="148944" cy="191866"/>
                    </a:xfrm>
                    <a:custGeom>
                      <a:avLst/>
                      <a:gdLst>
                        <a:gd name="T0" fmla="*/ 134 w 147"/>
                        <a:gd name="T1" fmla="*/ 0 h 191"/>
                        <a:gd name="T2" fmla="*/ 115 w 147"/>
                        <a:gd name="T3" fmla="*/ 11 h 191"/>
                        <a:gd name="T4" fmla="*/ 98 w 147"/>
                        <a:gd name="T5" fmla="*/ 9 h 191"/>
                        <a:gd name="T6" fmla="*/ 79 w 147"/>
                        <a:gd name="T7" fmla="*/ 3 h 191"/>
                        <a:gd name="T8" fmla="*/ 57 w 147"/>
                        <a:gd name="T9" fmla="*/ 3 h 191"/>
                        <a:gd name="T10" fmla="*/ 40 w 147"/>
                        <a:gd name="T11" fmla="*/ 7 h 191"/>
                        <a:gd name="T12" fmla="*/ 44 w 147"/>
                        <a:gd name="T13" fmla="*/ 16 h 191"/>
                        <a:gd name="T14" fmla="*/ 23 w 147"/>
                        <a:gd name="T15" fmla="*/ 26 h 191"/>
                        <a:gd name="T16" fmla="*/ 8 w 147"/>
                        <a:gd name="T17" fmla="*/ 30 h 191"/>
                        <a:gd name="T18" fmla="*/ 0 w 147"/>
                        <a:gd name="T19" fmla="*/ 39 h 191"/>
                        <a:gd name="T20" fmla="*/ 4 w 147"/>
                        <a:gd name="T21" fmla="*/ 58 h 191"/>
                        <a:gd name="T22" fmla="*/ 6 w 147"/>
                        <a:gd name="T23" fmla="*/ 77 h 191"/>
                        <a:gd name="T24" fmla="*/ 15 w 147"/>
                        <a:gd name="T25" fmla="*/ 92 h 191"/>
                        <a:gd name="T26" fmla="*/ 27 w 147"/>
                        <a:gd name="T27" fmla="*/ 107 h 191"/>
                        <a:gd name="T28" fmla="*/ 21 w 147"/>
                        <a:gd name="T29" fmla="*/ 125 h 191"/>
                        <a:gd name="T30" fmla="*/ 28 w 147"/>
                        <a:gd name="T31" fmla="*/ 150 h 191"/>
                        <a:gd name="T32" fmla="*/ 28 w 147"/>
                        <a:gd name="T33" fmla="*/ 170 h 191"/>
                        <a:gd name="T34" fmla="*/ 36 w 147"/>
                        <a:gd name="T35" fmla="*/ 187 h 191"/>
                        <a:gd name="T36" fmla="*/ 53 w 147"/>
                        <a:gd name="T37" fmla="*/ 191 h 191"/>
                        <a:gd name="T38" fmla="*/ 55 w 147"/>
                        <a:gd name="T39" fmla="*/ 172 h 191"/>
                        <a:gd name="T40" fmla="*/ 62 w 147"/>
                        <a:gd name="T41" fmla="*/ 155 h 191"/>
                        <a:gd name="T42" fmla="*/ 74 w 147"/>
                        <a:gd name="T43" fmla="*/ 131 h 191"/>
                        <a:gd name="T44" fmla="*/ 87 w 147"/>
                        <a:gd name="T45" fmla="*/ 107 h 191"/>
                        <a:gd name="T46" fmla="*/ 85 w 147"/>
                        <a:gd name="T47" fmla="*/ 90 h 191"/>
                        <a:gd name="T48" fmla="*/ 89 w 147"/>
                        <a:gd name="T49" fmla="*/ 71 h 191"/>
                        <a:gd name="T50" fmla="*/ 104 w 147"/>
                        <a:gd name="T51" fmla="*/ 54 h 191"/>
                        <a:gd name="T52" fmla="*/ 122 w 147"/>
                        <a:gd name="T53" fmla="*/ 35 h 191"/>
                        <a:gd name="T54" fmla="*/ 138 w 147"/>
                        <a:gd name="T55" fmla="*/ 28 h 191"/>
                        <a:gd name="T56" fmla="*/ 147 w 147"/>
                        <a:gd name="T57" fmla="*/ 13 h 191"/>
                        <a:gd name="T58" fmla="*/ 134 w 147"/>
                        <a:gd name="T59" fmla="*/ 0 h 1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</a:cxnLst>
                      <a:rect l="0" t="0" r="r" b="b"/>
                      <a:pathLst>
                        <a:path w="147" h="191">
                          <a:moveTo>
                            <a:pt x="134" y="0"/>
                          </a:moveTo>
                          <a:lnTo>
                            <a:pt x="115" y="11"/>
                          </a:lnTo>
                          <a:lnTo>
                            <a:pt x="98" y="9"/>
                          </a:lnTo>
                          <a:lnTo>
                            <a:pt x="79" y="3"/>
                          </a:lnTo>
                          <a:lnTo>
                            <a:pt x="57" y="3"/>
                          </a:lnTo>
                          <a:lnTo>
                            <a:pt x="40" y="7"/>
                          </a:lnTo>
                          <a:lnTo>
                            <a:pt x="44" y="16"/>
                          </a:lnTo>
                          <a:lnTo>
                            <a:pt x="23" y="26"/>
                          </a:lnTo>
                          <a:lnTo>
                            <a:pt x="8" y="30"/>
                          </a:lnTo>
                          <a:lnTo>
                            <a:pt x="0" y="39"/>
                          </a:lnTo>
                          <a:lnTo>
                            <a:pt x="4" y="58"/>
                          </a:lnTo>
                          <a:lnTo>
                            <a:pt x="6" y="77"/>
                          </a:lnTo>
                          <a:lnTo>
                            <a:pt x="15" y="92"/>
                          </a:lnTo>
                          <a:lnTo>
                            <a:pt x="27" y="107"/>
                          </a:lnTo>
                          <a:lnTo>
                            <a:pt x="21" y="125"/>
                          </a:lnTo>
                          <a:lnTo>
                            <a:pt x="28" y="150"/>
                          </a:lnTo>
                          <a:lnTo>
                            <a:pt x="28" y="170"/>
                          </a:lnTo>
                          <a:lnTo>
                            <a:pt x="36" y="187"/>
                          </a:lnTo>
                          <a:lnTo>
                            <a:pt x="53" y="191"/>
                          </a:lnTo>
                          <a:lnTo>
                            <a:pt x="55" y="172"/>
                          </a:lnTo>
                          <a:lnTo>
                            <a:pt x="62" y="155"/>
                          </a:lnTo>
                          <a:lnTo>
                            <a:pt x="74" y="131"/>
                          </a:lnTo>
                          <a:lnTo>
                            <a:pt x="87" y="107"/>
                          </a:lnTo>
                          <a:lnTo>
                            <a:pt x="85" y="90"/>
                          </a:lnTo>
                          <a:lnTo>
                            <a:pt x="89" y="71"/>
                          </a:lnTo>
                          <a:lnTo>
                            <a:pt x="104" y="54"/>
                          </a:lnTo>
                          <a:lnTo>
                            <a:pt x="122" y="35"/>
                          </a:lnTo>
                          <a:lnTo>
                            <a:pt x="138" y="28"/>
                          </a:lnTo>
                          <a:lnTo>
                            <a:pt x="147" y="13"/>
                          </a:lnTo>
                          <a:lnTo>
                            <a:pt x="134" y="0"/>
                          </a:lnTo>
                          <a:close/>
                        </a:path>
                      </a:pathLst>
                    </a:custGeom>
                    <a:grpFill/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s-CO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84" name="Freeform 43">
                      <a:extLst>
                        <a:ext uri="{FF2B5EF4-FFF2-40B4-BE49-F238E27FC236}">
                          <a16:creationId xmlns:a16="http://schemas.microsoft.com/office/drawing/2014/main" id="{CEC90C32-E2FE-4758-A091-E5E59936B8B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86801" y="3289995"/>
                      <a:ext cx="529914" cy="639888"/>
                    </a:xfrm>
                    <a:custGeom>
                      <a:avLst/>
                      <a:gdLst>
                        <a:gd name="T0" fmla="*/ 493 w 523"/>
                        <a:gd name="T1" fmla="*/ 462 h 637"/>
                        <a:gd name="T2" fmla="*/ 457 w 523"/>
                        <a:gd name="T3" fmla="*/ 440 h 637"/>
                        <a:gd name="T4" fmla="*/ 425 w 523"/>
                        <a:gd name="T5" fmla="*/ 445 h 637"/>
                        <a:gd name="T6" fmla="*/ 391 w 523"/>
                        <a:gd name="T7" fmla="*/ 453 h 637"/>
                        <a:gd name="T8" fmla="*/ 373 w 523"/>
                        <a:gd name="T9" fmla="*/ 402 h 637"/>
                        <a:gd name="T10" fmla="*/ 333 w 523"/>
                        <a:gd name="T11" fmla="*/ 383 h 637"/>
                        <a:gd name="T12" fmla="*/ 307 w 523"/>
                        <a:gd name="T13" fmla="*/ 419 h 637"/>
                        <a:gd name="T14" fmla="*/ 328 w 523"/>
                        <a:gd name="T15" fmla="*/ 462 h 637"/>
                        <a:gd name="T16" fmla="*/ 305 w 523"/>
                        <a:gd name="T17" fmla="*/ 485 h 637"/>
                        <a:gd name="T18" fmla="*/ 275 w 523"/>
                        <a:gd name="T19" fmla="*/ 506 h 637"/>
                        <a:gd name="T20" fmla="*/ 237 w 523"/>
                        <a:gd name="T21" fmla="*/ 521 h 637"/>
                        <a:gd name="T22" fmla="*/ 196 w 523"/>
                        <a:gd name="T23" fmla="*/ 534 h 637"/>
                        <a:gd name="T24" fmla="*/ 153 w 523"/>
                        <a:gd name="T25" fmla="*/ 603 h 637"/>
                        <a:gd name="T26" fmla="*/ 130 w 523"/>
                        <a:gd name="T27" fmla="*/ 633 h 637"/>
                        <a:gd name="T28" fmla="*/ 115 w 523"/>
                        <a:gd name="T29" fmla="*/ 626 h 637"/>
                        <a:gd name="T30" fmla="*/ 96 w 523"/>
                        <a:gd name="T31" fmla="*/ 594 h 637"/>
                        <a:gd name="T32" fmla="*/ 100 w 523"/>
                        <a:gd name="T33" fmla="*/ 549 h 637"/>
                        <a:gd name="T34" fmla="*/ 109 w 523"/>
                        <a:gd name="T35" fmla="*/ 513 h 637"/>
                        <a:gd name="T36" fmla="*/ 102 w 523"/>
                        <a:gd name="T37" fmla="*/ 477 h 637"/>
                        <a:gd name="T38" fmla="*/ 74 w 523"/>
                        <a:gd name="T39" fmla="*/ 470 h 637"/>
                        <a:gd name="T40" fmla="*/ 42 w 523"/>
                        <a:gd name="T41" fmla="*/ 477 h 637"/>
                        <a:gd name="T42" fmla="*/ 13 w 523"/>
                        <a:gd name="T43" fmla="*/ 459 h 637"/>
                        <a:gd name="T44" fmla="*/ 8 w 523"/>
                        <a:gd name="T45" fmla="*/ 412 h 637"/>
                        <a:gd name="T46" fmla="*/ 10 w 523"/>
                        <a:gd name="T47" fmla="*/ 376 h 637"/>
                        <a:gd name="T48" fmla="*/ 10 w 523"/>
                        <a:gd name="T49" fmla="*/ 335 h 637"/>
                        <a:gd name="T50" fmla="*/ 19 w 523"/>
                        <a:gd name="T51" fmla="*/ 295 h 637"/>
                        <a:gd name="T52" fmla="*/ 21 w 523"/>
                        <a:gd name="T53" fmla="*/ 263 h 637"/>
                        <a:gd name="T54" fmla="*/ 27 w 523"/>
                        <a:gd name="T55" fmla="*/ 231 h 637"/>
                        <a:gd name="T56" fmla="*/ 30 w 523"/>
                        <a:gd name="T57" fmla="*/ 207 h 637"/>
                        <a:gd name="T58" fmla="*/ 27 w 523"/>
                        <a:gd name="T59" fmla="*/ 169 h 637"/>
                        <a:gd name="T60" fmla="*/ 28 w 523"/>
                        <a:gd name="T61" fmla="*/ 152 h 637"/>
                        <a:gd name="T62" fmla="*/ 44 w 523"/>
                        <a:gd name="T63" fmla="*/ 107 h 637"/>
                        <a:gd name="T64" fmla="*/ 49 w 523"/>
                        <a:gd name="T65" fmla="*/ 66 h 637"/>
                        <a:gd name="T66" fmla="*/ 59 w 523"/>
                        <a:gd name="T67" fmla="*/ 23 h 637"/>
                        <a:gd name="T68" fmla="*/ 89 w 523"/>
                        <a:gd name="T69" fmla="*/ 13 h 637"/>
                        <a:gd name="T70" fmla="*/ 117 w 523"/>
                        <a:gd name="T71" fmla="*/ 17 h 637"/>
                        <a:gd name="T72" fmla="*/ 138 w 523"/>
                        <a:gd name="T73" fmla="*/ 0 h 637"/>
                        <a:gd name="T74" fmla="*/ 154 w 523"/>
                        <a:gd name="T75" fmla="*/ 42 h 637"/>
                        <a:gd name="T76" fmla="*/ 156 w 523"/>
                        <a:gd name="T77" fmla="*/ 74 h 637"/>
                        <a:gd name="T78" fmla="*/ 170 w 523"/>
                        <a:gd name="T79" fmla="*/ 98 h 637"/>
                        <a:gd name="T80" fmla="*/ 209 w 523"/>
                        <a:gd name="T81" fmla="*/ 106 h 637"/>
                        <a:gd name="T82" fmla="*/ 232 w 523"/>
                        <a:gd name="T83" fmla="*/ 130 h 637"/>
                        <a:gd name="T84" fmla="*/ 267 w 523"/>
                        <a:gd name="T85" fmla="*/ 106 h 637"/>
                        <a:gd name="T86" fmla="*/ 284 w 523"/>
                        <a:gd name="T87" fmla="*/ 83 h 637"/>
                        <a:gd name="T88" fmla="*/ 303 w 523"/>
                        <a:gd name="T89" fmla="*/ 87 h 637"/>
                        <a:gd name="T90" fmla="*/ 348 w 523"/>
                        <a:gd name="T91" fmla="*/ 104 h 637"/>
                        <a:gd name="T92" fmla="*/ 356 w 523"/>
                        <a:gd name="T93" fmla="*/ 137 h 637"/>
                        <a:gd name="T94" fmla="*/ 384 w 523"/>
                        <a:gd name="T95" fmla="*/ 160 h 637"/>
                        <a:gd name="T96" fmla="*/ 395 w 523"/>
                        <a:gd name="T97" fmla="*/ 203 h 637"/>
                        <a:gd name="T98" fmla="*/ 391 w 523"/>
                        <a:gd name="T99" fmla="*/ 235 h 637"/>
                        <a:gd name="T100" fmla="*/ 393 w 523"/>
                        <a:gd name="T101" fmla="*/ 263 h 637"/>
                        <a:gd name="T102" fmla="*/ 429 w 523"/>
                        <a:gd name="T103" fmla="*/ 276 h 637"/>
                        <a:gd name="T104" fmla="*/ 446 w 523"/>
                        <a:gd name="T105" fmla="*/ 297 h 637"/>
                        <a:gd name="T106" fmla="*/ 470 w 523"/>
                        <a:gd name="T107" fmla="*/ 310 h 637"/>
                        <a:gd name="T108" fmla="*/ 512 w 523"/>
                        <a:gd name="T109" fmla="*/ 331 h 637"/>
                        <a:gd name="T110" fmla="*/ 510 w 523"/>
                        <a:gd name="T111" fmla="*/ 466 h 63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523" h="637">
                          <a:moveTo>
                            <a:pt x="510" y="466"/>
                          </a:moveTo>
                          <a:lnTo>
                            <a:pt x="493" y="462"/>
                          </a:lnTo>
                          <a:lnTo>
                            <a:pt x="478" y="449"/>
                          </a:lnTo>
                          <a:lnTo>
                            <a:pt x="457" y="440"/>
                          </a:lnTo>
                          <a:lnTo>
                            <a:pt x="437" y="436"/>
                          </a:lnTo>
                          <a:lnTo>
                            <a:pt x="425" y="445"/>
                          </a:lnTo>
                          <a:lnTo>
                            <a:pt x="408" y="453"/>
                          </a:lnTo>
                          <a:lnTo>
                            <a:pt x="391" y="453"/>
                          </a:lnTo>
                          <a:lnTo>
                            <a:pt x="378" y="430"/>
                          </a:lnTo>
                          <a:lnTo>
                            <a:pt x="373" y="402"/>
                          </a:lnTo>
                          <a:lnTo>
                            <a:pt x="354" y="387"/>
                          </a:lnTo>
                          <a:lnTo>
                            <a:pt x="333" y="383"/>
                          </a:lnTo>
                          <a:lnTo>
                            <a:pt x="316" y="397"/>
                          </a:lnTo>
                          <a:lnTo>
                            <a:pt x="307" y="419"/>
                          </a:lnTo>
                          <a:lnTo>
                            <a:pt x="314" y="442"/>
                          </a:lnTo>
                          <a:lnTo>
                            <a:pt x="328" y="462"/>
                          </a:lnTo>
                          <a:lnTo>
                            <a:pt x="320" y="475"/>
                          </a:lnTo>
                          <a:lnTo>
                            <a:pt x="305" y="485"/>
                          </a:lnTo>
                          <a:lnTo>
                            <a:pt x="294" y="496"/>
                          </a:lnTo>
                          <a:lnTo>
                            <a:pt x="275" y="506"/>
                          </a:lnTo>
                          <a:lnTo>
                            <a:pt x="249" y="506"/>
                          </a:lnTo>
                          <a:lnTo>
                            <a:pt x="237" y="521"/>
                          </a:lnTo>
                          <a:lnTo>
                            <a:pt x="215" y="530"/>
                          </a:lnTo>
                          <a:lnTo>
                            <a:pt x="196" y="534"/>
                          </a:lnTo>
                          <a:lnTo>
                            <a:pt x="168" y="573"/>
                          </a:lnTo>
                          <a:lnTo>
                            <a:pt x="153" y="603"/>
                          </a:lnTo>
                          <a:lnTo>
                            <a:pt x="141" y="620"/>
                          </a:lnTo>
                          <a:lnTo>
                            <a:pt x="130" y="633"/>
                          </a:lnTo>
                          <a:lnTo>
                            <a:pt x="117" y="637"/>
                          </a:lnTo>
                          <a:lnTo>
                            <a:pt x="115" y="626"/>
                          </a:lnTo>
                          <a:lnTo>
                            <a:pt x="111" y="603"/>
                          </a:lnTo>
                          <a:lnTo>
                            <a:pt x="96" y="594"/>
                          </a:lnTo>
                          <a:lnTo>
                            <a:pt x="109" y="564"/>
                          </a:lnTo>
                          <a:lnTo>
                            <a:pt x="100" y="549"/>
                          </a:lnTo>
                          <a:lnTo>
                            <a:pt x="96" y="528"/>
                          </a:lnTo>
                          <a:lnTo>
                            <a:pt x="109" y="513"/>
                          </a:lnTo>
                          <a:lnTo>
                            <a:pt x="109" y="492"/>
                          </a:lnTo>
                          <a:lnTo>
                            <a:pt x="102" y="477"/>
                          </a:lnTo>
                          <a:lnTo>
                            <a:pt x="89" y="464"/>
                          </a:lnTo>
                          <a:lnTo>
                            <a:pt x="74" y="470"/>
                          </a:lnTo>
                          <a:lnTo>
                            <a:pt x="60" y="479"/>
                          </a:lnTo>
                          <a:lnTo>
                            <a:pt x="42" y="477"/>
                          </a:lnTo>
                          <a:lnTo>
                            <a:pt x="30" y="464"/>
                          </a:lnTo>
                          <a:lnTo>
                            <a:pt x="13" y="459"/>
                          </a:lnTo>
                          <a:lnTo>
                            <a:pt x="0" y="430"/>
                          </a:lnTo>
                          <a:lnTo>
                            <a:pt x="8" y="412"/>
                          </a:lnTo>
                          <a:lnTo>
                            <a:pt x="12" y="387"/>
                          </a:lnTo>
                          <a:lnTo>
                            <a:pt x="10" y="376"/>
                          </a:lnTo>
                          <a:lnTo>
                            <a:pt x="10" y="355"/>
                          </a:lnTo>
                          <a:lnTo>
                            <a:pt x="10" y="335"/>
                          </a:lnTo>
                          <a:lnTo>
                            <a:pt x="13" y="316"/>
                          </a:lnTo>
                          <a:lnTo>
                            <a:pt x="19" y="295"/>
                          </a:lnTo>
                          <a:lnTo>
                            <a:pt x="15" y="280"/>
                          </a:lnTo>
                          <a:lnTo>
                            <a:pt x="21" y="263"/>
                          </a:lnTo>
                          <a:lnTo>
                            <a:pt x="30" y="250"/>
                          </a:lnTo>
                          <a:lnTo>
                            <a:pt x="27" y="231"/>
                          </a:lnTo>
                          <a:lnTo>
                            <a:pt x="34" y="220"/>
                          </a:lnTo>
                          <a:lnTo>
                            <a:pt x="30" y="207"/>
                          </a:lnTo>
                          <a:lnTo>
                            <a:pt x="27" y="190"/>
                          </a:lnTo>
                          <a:lnTo>
                            <a:pt x="27" y="169"/>
                          </a:lnTo>
                          <a:lnTo>
                            <a:pt x="19" y="158"/>
                          </a:lnTo>
                          <a:lnTo>
                            <a:pt x="28" y="152"/>
                          </a:lnTo>
                          <a:lnTo>
                            <a:pt x="45" y="130"/>
                          </a:lnTo>
                          <a:lnTo>
                            <a:pt x="44" y="107"/>
                          </a:lnTo>
                          <a:lnTo>
                            <a:pt x="53" y="90"/>
                          </a:lnTo>
                          <a:lnTo>
                            <a:pt x="49" y="66"/>
                          </a:lnTo>
                          <a:lnTo>
                            <a:pt x="53" y="47"/>
                          </a:lnTo>
                          <a:lnTo>
                            <a:pt x="59" y="23"/>
                          </a:lnTo>
                          <a:lnTo>
                            <a:pt x="74" y="21"/>
                          </a:lnTo>
                          <a:lnTo>
                            <a:pt x="89" y="13"/>
                          </a:lnTo>
                          <a:lnTo>
                            <a:pt x="104" y="21"/>
                          </a:lnTo>
                          <a:lnTo>
                            <a:pt x="117" y="17"/>
                          </a:lnTo>
                          <a:lnTo>
                            <a:pt x="128" y="6"/>
                          </a:lnTo>
                          <a:lnTo>
                            <a:pt x="138" y="0"/>
                          </a:lnTo>
                          <a:lnTo>
                            <a:pt x="147" y="15"/>
                          </a:lnTo>
                          <a:lnTo>
                            <a:pt x="154" y="42"/>
                          </a:lnTo>
                          <a:lnTo>
                            <a:pt x="145" y="55"/>
                          </a:lnTo>
                          <a:lnTo>
                            <a:pt x="156" y="74"/>
                          </a:lnTo>
                          <a:lnTo>
                            <a:pt x="164" y="87"/>
                          </a:lnTo>
                          <a:lnTo>
                            <a:pt x="170" y="98"/>
                          </a:lnTo>
                          <a:lnTo>
                            <a:pt x="186" y="100"/>
                          </a:lnTo>
                          <a:lnTo>
                            <a:pt x="209" y="106"/>
                          </a:lnTo>
                          <a:lnTo>
                            <a:pt x="215" y="119"/>
                          </a:lnTo>
                          <a:lnTo>
                            <a:pt x="232" y="130"/>
                          </a:lnTo>
                          <a:lnTo>
                            <a:pt x="250" y="121"/>
                          </a:lnTo>
                          <a:lnTo>
                            <a:pt x="267" y="106"/>
                          </a:lnTo>
                          <a:lnTo>
                            <a:pt x="273" y="89"/>
                          </a:lnTo>
                          <a:lnTo>
                            <a:pt x="284" y="83"/>
                          </a:lnTo>
                          <a:lnTo>
                            <a:pt x="294" y="70"/>
                          </a:lnTo>
                          <a:lnTo>
                            <a:pt x="303" y="87"/>
                          </a:lnTo>
                          <a:lnTo>
                            <a:pt x="318" y="98"/>
                          </a:lnTo>
                          <a:lnTo>
                            <a:pt x="348" y="104"/>
                          </a:lnTo>
                          <a:lnTo>
                            <a:pt x="354" y="119"/>
                          </a:lnTo>
                          <a:lnTo>
                            <a:pt x="356" y="137"/>
                          </a:lnTo>
                          <a:lnTo>
                            <a:pt x="367" y="149"/>
                          </a:lnTo>
                          <a:lnTo>
                            <a:pt x="384" y="160"/>
                          </a:lnTo>
                          <a:lnTo>
                            <a:pt x="384" y="181"/>
                          </a:lnTo>
                          <a:lnTo>
                            <a:pt x="395" y="203"/>
                          </a:lnTo>
                          <a:lnTo>
                            <a:pt x="401" y="220"/>
                          </a:lnTo>
                          <a:lnTo>
                            <a:pt x="391" y="235"/>
                          </a:lnTo>
                          <a:lnTo>
                            <a:pt x="380" y="256"/>
                          </a:lnTo>
                          <a:lnTo>
                            <a:pt x="393" y="263"/>
                          </a:lnTo>
                          <a:lnTo>
                            <a:pt x="418" y="263"/>
                          </a:lnTo>
                          <a:lnTo>
                            <a:pt x="429" y="276"/>
                          </a:lnTo>
                          <a:lnTo>
                            <a:pt x="427" y="295"/>
                          </a:lnTo>
                          <a:lnTo>
                            <a:pt x="446" y="297"/>
                          </a:lnTo>
                          <a:lnTo>
                            <a:pt x="454" y="310"/>
                          </a:lnTo>
                          <a:lnTo>
                            <a:pt x="470" y="310"/>
                          </a:lnTo>
                          <a:lnTo>
                            <a:pt x="484" y="327"/>
                          </a:lnTo>
                          <a:lnTo>
                            <a:pt x="512" y="331"/>
                          </a:lnTo>
                          <a:lnTo>
                            <a:pt x="523" y="312"/>
                          </a:lnTo>
                          <a:lnTo>
                            <a:pt x="510" y="466"/>
                          </a:lnTo>
                          <a:close/>
                        </a:path>
                      </a:pathLst>
                    </a:custGeom>
                    <a:grpFill/>
                    <a:ln w="317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s-CO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85" name="Freeform 44">
                      <a:extLst>
                        <a:ext uri="{FF2B5EF4-FFF2-40B4-BE49-F238E27FC236}">
                          <a16:creationId xmlns:a16="http://schemas.microsoft.com/office/drawing/2014/main" id="{6B255E21-773C-4830-82EC-052A05AB42B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298081" y="2881149"/>
                      <a:ext cx="880489" cy="316429"/>
                    </a:xfrm>
                    <a:custGeom>
                      <a:avLst/>
                      <a:gdLst>
                        <a:gd name="T0" fmla="*/ 5 w 869"/>
                        <a:gd name="T1" fmla="*/ 250 h 315"/>
                        <a:gd name="T2" fmla="*/ 47 w 869"/>
                        <a:gd name="T3" fmla="*/ 210 h 315"/>
                        <a:gd name="T4" fmla="*/ 81 w 869"/>
                        <a:gd name="T5" fmla="*/ 174 h 315"/>
                        <a:gd name="T6" fmla="*/ 130 w 869"/>
                        <a:gd name="T7" fmla="*/ 30 h 315"/>
                        <a:gd name="T8" fmla="*/ 167 w 869"/>
                        <a:gd name="T9" fmla="*/ 22 h 315"/>
                        <a:gd name="T10" fmla="*/ 201 w 869"/>
                        <a:gd name="T11" fmla="*/ 28 h 315"/>
                        <a:gd name="T12" fmla="*/ 237 w 869"/>
                        <a:gd name="T13" fmla="*/ 28 h 315"/>
                        <a:gd name="T14" fmla="*/ 286 w 869"/>
                        <a:gd name="T15" fmla="*/ 28 h 315"/>
                        <a:gd name="T16" fmla="*/ 321 w 869"/>
                        <a:gd name="T17" fmla="*/ 24 h 315"/>
                        <a:gd name="T18" fmla="*/ 363 w 869"/>
                        <a:gd name="T19" fmla="*/ 24 h 315"/>
                        <a:gd name="T20" fmla="*/ 397 w 869"/>
                        <a:gd name="T21" fmla="*/ 39 h 315"/>
                        <a:gd name="T22" fmla="*/ 429 w 869"/>
                        <a:gd name="T23" fmla="*/ 26 h 315"/>
                        <a:gd name="T24" fmla="*/ 455 w 869"/>
                        <a:gd name="T25" fmla="*/ 11 h 315"/>
                        <a:gd name="T26" fmla="*/ 491 w 869"/>
                        <a:gd name="T27" fmla="*/ 19 h 315"/>
                        <a:gd name="T28" fmla="*/ 513 w 869"/>
                        <a:gd name="T29" fmla="*/ 11 h 315"/>
                        <a:gd name="T30" fmla="*/ 545 w 869"/>
                        <a:gd name="T31" fmla="*/ 20 h 315"/>
                        <a:gd name="T32" fmla="*/ 585 w 869"/>
                        <a:gd name="T33" fmla="*/ 30 h 315"/>
                        <a:gd name="T34" fmla="*/ 618 w 869"/>
                        <a:gd name="T35" fmla="*/ 41 h 315"/>
                        <a:gd name="T36" fmla="*/ 664 w 869"/>
                        <a:gd name="T37" fmla="*/ 32 h 315"/>
                        <a:gd name="T38" fmla="*/ 859 w 869"/>
                        <a:gd name="T39" fmla="*/ 293 h 315"/>
                        <a:gd name="T40" fmla="*/ 833 w 869"/>
                        <a:gd name="T41" fmla="*/ 304 h 315"/>
                        <a:gd name="T42" fmla="*/ 782 w 869"/>
                        <a:gd name="T43" fmla="*/ 304 h 315"/>
                        <a:gd name="T44" fmla="*/ 741 w 869"/>
                        <a:gd name="T45" fmla="*/ 297 h 315"/>
                        <a:gd name="T46" fmla="*/ 716 w 869"/>
                        <a:gd name="T47" fmla="*/ 274 h 315"/>
                        <a:gd name="T48" fmla="*/ 692 w 869"/>
                        <a:gd name="T49" fmla="*/ 261 h 315"/>
                        <a:gd name="T50" fmla="*/ 650 w 869"/>
                        <a:gd name="T51" fmla="*/ 235 h 315"/>
                        <a:gd name="T52" fmla="*/ 594 w 869"/>
                        <a:gd name="T53" fmla="*/ 227 h 315"/>
                        <a:gd name="T54" fmla="*/ 551 w 869"/>
                        <a:gd name="T55" fmla="*/ 255 h 315"/>
                        <a:gd name="T56" fmla="*/ 509 w 869"/>
                        <a:gd name="T57" fmla="*/ 257 h 315"/>
                        <a:gd name="T58" fmla="*/ 444 w 869"/>
                        <a:gd name="T59" fmla="*/ 257 h 315"/>
                        <a:gd name="T60" fmla="*/ 398 w 869"/>
                        <a:gd name="T61" fmla="*/ 246 h 315"/>
                        <a:gd name="T62" fmla="*/ 353 w 869"/>
                        <a:gd name="T63" fmla="*/ 240 h 315"/>
                        <a:gd name="T64" fmla="*/ 310 w 869"/>
                        <a:gd name="T65" fmla="*/ 261 h 315"/>
                        <a:gd name="T66" fmla="*/ 272 w 869"/>
                        <a:gd name="T67" fmla="*/ 270 h 315"/>
                        <a:gd name="T68" fmla="*/ 229 w 869"/>
                        <a:gd name="T69" fmla="*/ 263 h 315"/>
                        <a:gd name="T70" fmla="*/ 186 w 869"/>
                        <a:gd name="T71" fmla="*/ 272 h 315"/>
                        <a:gd name="T72" fmla="*/ 160 w 869"/>
                        <a:gd name="T73" fmla="*/ 283 h 315"/>
                        <a:gd name="T74" fmla="*/ 114 w 869"/>
                        <a:gd name="T75" fmla="*/ 291 h 315"/>
                        <a:gd name="T76" fmla="*/ 75 w 869"/>
                        <a:gd name="T77" fmla="*/ 315 h 315"/>
                        <a:gd name="T78" fmla="*/ 49 w 869"/>
                        <a:gd name="T79" fmla="*/ 306 h 315"/>
                        <a:gd name="T80" fmla="*/ 37 w 869"/>
                        <a:gd name="T81" fmla="*/ 276 h 315"/>
                        <a:gd name="T82" fmla="*/ 0 w 869"/>
                        <a:gd name="T83" fmla="*/ 272 h 3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</a:cxnLst>
                      <a:rect l="0" t="0" r="r" b="b"/>
                      <a:pathLst>
                        <a:path w="869" h="315">
                          <a:moveTo>
                            <a:pt x="0" y="272"/>
                          </a:moveTo>
                          <a:lnTo>
                            <a:pt x="5" y="250"/>
                          </a:lnTo>
                          <a:lnTo>
                            <a:pt x="20" y="231"/>
                          </a:lnTo>
                          <a:lnTo>
                            <a:pt x="47" y="210"/>
                          </a:lnTo>
                          <a:lnTo>
                            <a:pt x="69" y="195"/>
                          </a:lnTo>
                          <a:lnTo>
                            <a:pt x="81" y="174"/>
                          </a:lnTo>
                          <a:lnTo>
                            <a:pt x="79" y="152"/>
                          </a:lnTo>
                          <a:lnTo>
                            <a:pt x="130" y="30"/>
                          </a:lnTo>
                          <a:lnTo>
                            <a:pt x="156" y="32"/>
                          </a:lnTo>
                          <a:lnTo>
                            <a:pt x="167" y="22"/>
                          </a:lnTo>
                          <a:lnTo>
                            <a:pt x="184" y="15"/>
                          </a:lnTo>
                          <a:lnTo>
                            <a:pt x="201" y="28"/>
                          </a:lnTo>
                          <a:lnTo>
                            <a:pt x="222" y="19"/>
                          </a:lnTo>
                          <a:lnTo>
                            <a:pt x="237" y="28"/>
                          </a:lnTo>
                          <a:lnTo>
                            <a:pt x="263" y="19"/>
                          </a:lnTo>
                          <a:lnTo>
                            <a:pt x="286" y="28"/>
                          </a:lnTo>
                          <a:lnTo>
                            <a:pt x="304" y="32"/>
                          </a:lnTo>
                          <a:lnTo>
                            <a:pt x="321" y="24"/>
                          </a:lnTo>
                          <a:lnTo>
                            <a:pt x="336" y="30"/>
                          </a:lnTo>
                          <a:lnTo>
                            <a:pt x="363" y="24"/>
                          </a:lnTo>
                          <a:lnTo>
                            <a:pt x="378" y="34"/>
                          </a:lnTo>
                          <a:lnTo>
                            <a:pt x="397" y="39"/>
                          </a:lnTo>
                          <a:lnTo>
                            <a:pt x="414" y="30"/>
                          </a:lnTo>
                          <a:lnTo>
                            <a:pt x="429" y="26"/>
                          </a:lnTo>
                          <a:lnTo>
                            <a:pt x="442" y="17"/>
                          </a:lnTo>
                          <a:lnTo>
                            <a:pt x="455" y="11"/>
                          </a:lnTo>
                          <a:lnTo>
                            <a:pt x="477" y="7"/>
                          </a:lnTo>
                          <a:lnTo>
                            <a:pt x="491" y="19"/>
                          </a:lnTo>
                          <a:lnTo>
                            <a:pt x="496" y="0"/>
                          </a:lnTo>
                          <a:lnTo>
                            <a:pt x="513" y="11"/>
                          </a:lnTo>
                          <a:lnTo>
                            <a:pt x="532" y="7"/>
                          </a:lnTo>
                          <a:lnTo>
                            <a:pt x="545" y="20"/>
                          </a:lnTo>
                          <a:lnTo>
                            <a:pt x="562" y="26"/>
                          </a:lnTo>
                          <a:lnTo>
                            <a:pt x="585" y="30"/>
                          </a:lnTo>
                          <a:lnTo>
                            <a:pt x="602" y="43"/>
                          </a:lnTo>
                          <a:lnTo>
                            <a:pt x="618" y="41"/>
                          </a:lnTo>
                          <a:lnTo>
                            <a:pt x="632" y="34"/>
                          </a:lnTo>
                          <a:lnTo>
                            <a:pt x="664" y="32"/>
                          </a:lnTo>
                          <a:lnTo>
                            <a:pt x="869" y="272"/>
                          </a:lnTo>
                          <a:lnTo>
                            <a:pt x="859" y="293"/>
                          </a:lnTo>
                          <a:lnTo>
                            <a:pt x="844" y="293"/>
                          </a:lnTo>
                          <a:lnTo>
                            <a:pt x="833" y="304"/>
                          </a:lnTo>
                          <a:lnTo>
                            <a:pt x="805" y="304"/>
                          </a:lnTo>
                          <a:lnTo>
                            <a:pt x="782" y="304"/>
                          </a:lnTo>
                          <a:lnTo>
                            <a:pt x="765" y="295"/>
                          </a:lnTo>
                          <a:lnTo>
                            <a:pt x="741" y="297"/>
                          </a:lnTo>
                          <a:lnTo>
                            <a:pt x="733" y="283"/>
                          </a:lnTo>
                          <a:lnTo>
                            <a:pt x="716" y="274"/>
                          </a:lnTo>
                          <a:lnTo>
                            <a:pt x="699" y="276"/>
                          </a:lnTo>
                          <a:lnTo>
                            <a:pt x="692" y="261"/>
                          </a:lnTo>
                          <a:lnTo>
                            <a:pt x="679" y="248"/>
                          </a:lnTo>
                          <a:lnTo>
                            <a:pt x="650" y="235"/>
                          </a:lnTo>
                          <a:lnTo>
                            <a:pt x="628" y="238"/>
                          </a:lnTo>
                          <a:lnTo>
                            <a:pt x="594" y="227"/>
                          </a:lnTo>
                          <a:lnTo>
                            <a:pt x="573" y="238"/>
                          </a:lnTo>
                          <a:lnTo>
                            <a:pt x="551" y="255"/>
                          </a:lnTo>
                          <a:lnTo>
                            <a:pt x="526" y="248"/>
                          </a:lnTo>
                          <a:lnTo>
                            <a:pt x="509" y="257"/>
                          </a:lnTo>
                          <a:lnTo>
                            <a:pt x="477" y="251"/>
                          </a:lnTo>
                          <a:lnTo>
                            <a:pt x="444" y="257"/>
                          </a:lnTo>
                          <a:lnTo>
                            <a:pt x="421" y="251"/>
                          </a:lnTo>
                          <a:lnTo>
                            <a:pt x="398" y="246"/>
                          </a:lnTo>
                          <a:lnTo>
                            <a:pt x="378" y="257"/>
                          </a:lnTo>
                          <a:lnTo>
                            <a:pt x="353" y="240"/>
                          </a:lnTo>
                          <a:lnTo>
                            <a:pt x="333" y="251"/>
                          </a:lnTo>
                          <a:lnTo>
                            <a:pt x="310" y="261"/>
                          </a:lnTo>
                          <a:lnTo>
                            <a:pt x="289" y="259"/>
                          </a:lnTo>
                          <a:lnTo>
                            <a:pt x="272" y="270"/>
                          </a:lnTo>
                          <a:lnTo>
                            <a:pt x="246" y="270"/>
                          </a:lnTo>
                          <a:lnTo>
                            <a:pt x="229" y="263"/>
                          </a:lnTo>
                          <a:lnTo>
                            <a:pt x="205" y="263"/>
                          </a:lnTo>
                          <a:lnTo>
                            <a:pt x="186" y="272"/>
                          </a:lnTo>
                          <a:lnTo>
                            <a:pt x="167" y="274"/>
                          </a:lnTo>
                          <a:lnTo>
                            <a:pt x="160" y="283"/>
                          </a:lnTo>
                          <a:lnTo>
                            <a:pt x="133" y="285"/>
                          </a:lnTo>
                          <a:lnTo>
                            <a:pt x="114" y="291"/>
                          </a:lnTo>
                          <a:lnTo>
                            <a:pt x="92" y="304"/>
                          </a:lnTo>
                          <a:lnTo>
                            <a:pt x="75" y="315"/>
                          </a:lnTo>
                          <a:lnTo>
                            <a:pt x="64" y="302"/>
                          </a:lnTo>
                          <a:lnTo>
                            <a:pt x="49" y="306"/>
                          </a:lnTo>
                          <a:lnTo>
                            <a:pt x="41" y="291"/>
                          </a:lnTo>
                          <a:lnTo>
                            <a:pt x="37" y="276"/>
                          </a:lnTo>
                          <a:lnTo>
                            <a:pt x="20" y="270"/>
                          </a:lnTo>
                          <a:lnTo>
                            <a:pt x="0" y="272"/>
                          </a:lnTo>
                          <a:close/>
                        </a:path>
                      </a:pathLst>
                    </a:custGeom>
                    <a:grpFill/>
                    <a:ln w="317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s-CO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86" name="Freeform 45">
                      <a:extLst>
                        <a:ext uri="{FF2B5EF4-FFF2-40B4-BE49-F238E27FC236}">
                          <a16:creationId xmlns:a16="http://schemas.microsoft.com/office/drawing/2014/main" id="{2D35515F-9AF4-405A-8A99-673F9337C1D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796585" y="3727972"/>
                      <a:ext cx="1219915" cy="835772"/>
                    </a:xfrm>
                    <a:custGeom>
                      <a:avLst/>
                      <a:gdLst>
                        <a:gd name="T0" fmla="*/ 930 w 1204"/>
                        <a:gd name="T1" fmla="*/ 47 h 832"/>
                        <a:gd name="T2" fmla="*/ 965 w 1204"/>
                        <a:gd name="T3" fmla="*/ 70 h 832"/>
                        <a:gd name="T4" fmla="*/ 982 w 1204"/>
                        <a:gd name="T5" fmla="*/ 130 h 832"/>
                        <a:gd name="T6" fmla="*/ 1020 w 1204"/>
                        <a:gd name="T7" fmla="*/ 167 h 832"/>
                        <a:gd name="T8" fmla="*/ 980 w 1204"/>
                        <a:gd name="T9" fmla="*/ 212 h 832"/>
                        <a:gd name="T10" fmla="*/ 888 w 1204"/>
                        <a:gd name="T11" fmla="*/ 340 h 832"/>
                        <a:gd name="T12" fmla="*/ 941 w 1204"/>
                        <a:gd name="T13" fmla="*/ 349 h 832"/>
                        <a:gd name="T14" fmla="*/ 975 w 1204"/>
                        <a:gd name="T15" fmla="*/ 383 h 832"/>
                        <a:gd name="T16" fmla="*/ 1012 w 1204"/>
                        <a:gd name="T17" fmla="*/ 423 h 832"/>
                        <a:gd name="T18" fmla="*/ 1063 w 1204"/>
                        <a:gd name="T19" fmla="*/ 462 h 832"/>
                        <a:gd name="T20" fmla="*/ 1080 w 1204"/>
                        <a:gd name="T21" fmla="*/ 522 h 832"/>
                        <a:gd name="T22" fmla="*/ 1112 w 1204"/>
                        <a:gd name="T23" fmla="*/ 558 h 832"/>
                        <a:gd name="T24" fmla="*/ 1125 w 1204"/>
                        <a:gd name="T25" fmla="*/ 624 h 832"/>
                        <a:gd name="T26" fmla="*/ 1155 w 1204"/>
                        <a:gd name="T27" fmla="*/ 669 h 832"/>
                        <a:gd name="T28" fmla="*/ 1168 w 1204"/>
                        <a:gd name="T29" fmla="*/ 721 h 832"/>
                        <a:gd name="T30" fmla="*/ 1204 w 1204"/>
                        <a:gd name="T31" fmla="*/ 783 h 832"/>
                        <a:gd name="T32" fmla="*/ 1159 w 1204"/>
                        <a:gd name="T33" fmla="*/ 832 h 832"/>
                        <a:gd name="T34" fmla="*/ 1133 w 1204"/>
                        <a:gd name="T35" fmla="*/ 768 h 832"/>
                        <a:gd name="T36" fmla="*/ 1091 w 1204"/>
                        <a:gd name="T37" fmla="*/ 654 h 832"/>
                        <a:gd name="T38" fmla="*/ 1029 w 1204"/>
                        <a:gd name="T39" fmla="*/ 558 h 832"/>
                        <a:gd name="T40" fmla="*/ 935 w 1204"/>
                        <a:gd name="T41" fmla="*/ 592 h 832"/>
                        <a:gd name="T42" fmla="*/ 871 w 1204"/>
                        <a:gd name="T43" fmla="*/ 676 h 832"/>
                        <a:gd name="T44" fmla="*/ 834 w 1204"/>
                        <a:gd name="T45" fmla="*/ 654 h 832"/>
                        <a:gd name="T46" fmla="*/ 783 w 1204"/>
                        <a:gd name="T47" fmla="*/ 646 h 832"/>
                        <a:gd name="T48" fmla="*/ 807 w 1204"/>
                        <a:gd name="T49" fmla="*/ 695 h 832"/>
                        <a:gd name="T50" fmla="*/ 380 w 1204"/>
                        <a:gd name="T51" fmla="*/ 699 h 832"/>
                        <a:gd name="T52" fmla="*/ 318 w 1204"/>
                        <a:gd name="T53" fmla="*/ 721 h 832"/>
                        <a:gd name="T54" fmla="*/ 258 w 1204"/>
                        <a:gd name="T55" fmla="*/ 710 h 832"/>
                        <a:gd name="T56" fmla="*/ 202 w 1204"/>
                        <a:gd name="T57" fmla="*/ 669 h 832"/>
                        <a:gd name="T58" fmla="*/ 217 w 1204"/>
                        <a:gd name="T59" fmla="*/ 614 h 832"/>
                        <a:gd name="T60" fmla="*/ 247 w 1204"/>
                        <a:gd name="T61" fmla="*/ 558 h 832"/>
                        <a:gd name="T62" fmla="*/ 198 w 1204"/>
                        <a:gd name="T63" fmla="*/ 571 h 832"/>
                        <a:gd name="T64" fmla="*/ 113 w 1204"/>
                        <a:gd name="T65" fmla="*/ 580 h 832"/>
                        <a:gd name="T66" fmla="*/ 63 w 1204"/>
                        <a:gd name="T67" fmla="*/ 535 h 832"/>
                        <a:gd name="T68" fmla="*/ 14 w 1204"/>
                        <a:gd name="T69" fmla="*/ 494 h 832"/>
                        <a:gd name="T70" fmla="*/ 134 w 1204"/>
                        <a:gd name="T71" fmla="*/ 398 h 832"/>
                        <a:gd name="T72" fmla="*/ 164 w 1204"/>
                        <a:gd name="T73" fmla="*/ 344 h 832"/>
                        <a:gd name="T74" fmla="*/ 189 w 1204"/>
                        <a:gd name="T75" fmla="*/ 295 h 832"/>
                        <a:gd name="T76" fmla="*/ 194 w 1204"/>
                        <a:gd name="T77" fmla="*/ 257 h 832"/>
                        <a:gd name="T78" fmla="*/ 247 w 1204"/>
                        <a:gd name="T79" fmla="*/ 242 h 832"/>
                        <a:gd name="T80" fmla="*/ 281 w 1204"/>
                        <a:gd name="T81" fmla="*/ 214 h 832"/>
                        <a:gd name="T82" fmla="*/ 318 w 1204"/>
                        <a:gd name="T83" fmla="*/ 186 h 832"/>
                        <a:gd name="T84" fmla="*/ 360 w 1204"/>
                        <a:gd name="T85" fmla="*/ 167 h 832"/>
                        <a:gd name="T86" fmla="*/ 395 w 1204"/>
                        <a:gd name="T87" fmla="*/ 137 h 832"/>
                        <a:gd name="T88" fmla="*/ 461 w 1204"/>
                        <a:gd name="T89" fmla="*/ 148 h 832"/>
                        <a:gd name="T90" fmla="*/ 510 w 1204"/>
                        <a:gd name="T91" fmla="*/ 154 h 832"/>
                        <a:gd name="T92" fmla="*/ 572 w 1204"/>
                        <a:gd name="T93" fmla="*/ 126 h 832"/>
                        <a:gd name="T94" fmla="*/ 631 w 1204"/>
                        <a:gd name="T95" fmla="*/ 107 h 832"/>
                        <a:gd name="T96" fmla="*/ 717 w 1204"/>
                        <a:gd name="T97" fmla="*/ 77 h 832"/>
                        <a:gd name="T98" fmla="*/ 753 w 1204"/>
                        <a:gd name="T99" fmla="*/ 47 h 832"/>
                        <a:gd name="T100" fmla="*/ 813 w 1204"/>
                        <a:gd name="T101" fmla="*/ 47 h 832"/>
                        <a:gd name="T102" fmla="*/ 892 w 1204"/>
                        <a:gd name="T103" fmla="*/ 26 h 8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</a:cxnLst>
                      <a:rect l="0" t="0" r="r" b="b"/>
                      <a:pathLst>
                        <a:path w="1204" h="832">
                          <a:moveTo>
                            <a:pt x="911" y="0"/>
                          </a:moveTo>
                          <a:lnTo>
                            <a:pt x="918" y="17"/>
                          </a:lnTo>
                          <a:lnTo>
                            <a:pt x="920" y="32"/>
                          </a:lnTo>
                          <a:lnTo>
                            <a:pt x="930" y="47"/>
                          </a:lnTo>
                          <a:lnTo>
                            <a:pt x="943" y="56"/>
                          </a:lnTo>
                          <a:lnTo>
                            <a:pt x="963" y="45"/>
                          </a:lnTo>
                          <a:lnTo>
                            <a:pt x="975" y="62"/>
                          </a:lnTo>
                          <a:lnTo>
                            <a:pt x="965" y="70"/>
                          </a:lnTo>
                          <a:lnTo>
                            <a:pt x="969" y="90"/>
                          </a:lnTo>
                          <a:lnTo>
                            <a:pt x="971" y="101"/>
                          </a:lnTo>
                          <a:lnTo>
                            <a:pt x="982" y="107"/>
                          </a:lnTo>
                          <a:lnTo>
                            <a:pt x="982" y="130"/>
                          </a:lnTo>
                          <a:lnTo>
                            <a:pt x="995" y="137"/>
                          </a:lnTo>
                          <a:lnTo>
                            <a:pt x="999" y="147"/>
                          </a:lnTo>
                          <a:lnTo>
                            <a:pt x="1016" y="152"/>
                          </a:lnTo>
                          <a:lnTo>
                            <a:pt x="1020" y="167"/>
                          </a:lnTo>
                          <a:lnTo>
                            <a:pt x="1014" y="180"/>
                          </a:lnTo>
                          <a:lnTo>
                            <a:pt x="1001" y="186"/>
                          </a:lnTo>
                          <a:lnTo>
                            <a:pt x="997" y="201"/>
                          </a:lnTo>
                          <a:lnTo>
                            <a:pt x="980" y="212"/>
                          </a:lnTo>
                          <a:lnTo>
                            <a:pt x="961" y="216"/>
                          </a:lnTo>
                          <a:lnTo>
                            <a:pt x="858" y="336"/>
                          </a:lnTo>
                          <a:lnTo>
                            <a:pt x="873" y="346"/>
                          </a:lnTo>
                          <a:lnTo>
                            <a:pt x="888" y="340"/>
                          </a:lnTo>
                          <a:lnTo>
                            <a:pt x="901" y="351"/>
                          </a:lnTo>
                          <a:lnTo>
                            <a:pt x="922" y="340"/>
                          </a:lnTo>
                          <a:lnTo>
                            <a:pt x="928" y="351"/>
                          </a:lnTo>
                          <a:lnTo>
                            <a:pt x="941" y="349"/>
                          </a:lnTo>
                          <a:lnTo>
                            <a:pt x="948" y="362"/>
                          </a:lnTo>
                          <a:lnTo>
                            <a:pt x="950" y="385"/>
                          </a:lnTo>
                          <a:lnTo>
                            <a:pt x="961" y="394"/>
                          </a:lnTo>
                          <a:lnTo>
                            <a:pt x="975" y="383"/>
                          </a:lnTo>
                          <a:lnTo>
                            <a:pt x="978" y="396"/>
                          </a:lnTo>
                          <a:lnTo>
                            <a:pt x="992" y="406"/>
                          </a:lnTo>
                          <a:lnTo>
                            <a:pt x="1005" y="406"/>
                          </a:lnTo>
                          <a:lnTo>
                            <a:pt x="1012" y="423"/>
                          </a:lnTo>
                          <a:lnTo>
                            <a:pt x="1027" y="434"/>
                          </a:lnTo>
                          <a:lnTo>
                            <a:pt x="1046" y="443"/>
                          </a:lnTo>
                          <a:lnTo>
                            <a:pt x="1046" y="456"/>
                          </a:lnTo>
                          <a:lnTo>
                            <a:pt x="1063" y="462"/>
                          </a:lnTo>
                          <a:lnTo>
                            <a:pt x="1072" y="479"/>
                          </a:lnTo>
                          <a:lnTo>
                            <a:pt x="1069" y="494"/>
                          </a:lnTo>
                          <a:lnTo>
                            <a:pt x="1078" y="509"/>
                          </a:lnTo>
                          <a:lnTo>
                            <a:pt x="1080" y="522"/>
                          </a:lnTo>
                          <a:lnTo>
                            <a:pt x="1084" y="541"/>
                          </a:lnTo>
                          <a:lnTo>
                            <a:pt x="1104" y="528"/>
                          </a:lnTo>
                          <a:lnTo>
                            <a:pt x="1104" y="547"/>
                          </a:lnTo>
                          <a:lnTo>
                            <a:pt x="1112" y="558"/>
                          </a:lnTo>
                          <a:lnTo>
                            <a:pt x="1108" y="577"/>
                          </a:lnTo>
                          <a:lnTo>
                            <a:pt x="1101" y="592"/>
                          </a:lnTo>
                          <a:lnTo>
                            <a:pt x="1119" y="610"/>
                          </a:lnTo>
                          <a:lnTo>
                            <a:pt x="1125" y="624"/>
                          </a:lnTo>
                          <a:lnTo>
                            <a:pt x="1136" y="629"/>
                          </a:lnTo>
                          <a:lnTo>
                            <a:pt x="1136" y="644"/>
                          </a:lnTo>
                          <a:lnTo>
                            <a:pt x="1138" y="659"/>
                          </a:lnTo>
                          <a:lnTo>
                            <a:pt x="1155" y="669"/>
                          </a:lnTo>
                          <a:lnTo>
                            <a:pt x="1157" y="682"/>
                          </a:lnTo>
                          <a:lnTo>
                            <a:pt x="1165" y="689"/>
                          </a:lnTo>
                          <a:lnTo>
                            <a:pt x="1161" y="704"/>
                          </a:lnTo>
                          <a:lnTo>
                            <a:pt x="1168" y="721"/>
                          </a:lnTo>
                          <a:lnTo>
                            <a:pt x="1182" y="736"/>
                          </a:lnTo>
                          <a:lnTo>
                            <a:pt x="1178" y="764"/>
                          </a:lnTo>
                          <a:lnTo>
                            <a:pt x="1193" y="770"/>
                          </a:lnTo>
                          <a:lnTo>
                            <a:pt x="1204" y="783"/>
                          </a:lnTo>
                          <a:lnTo>
                            <a:pt x="1193" y="800"/>
                          </a:lnTo>
                          <a:lnTo>
                            <a:pt x="1204" y="828"/>
                          </a:lnTo>
                          <a:lnTo>
                            <a:pt x="1182" y="826"/>
                          </a:lnTo>
                          <a:lnTo>
                            <a:pt x="1159" y="832"/>
                          </a:lnTo>
                          <a:lnTo>
                            <a:pt x="1133" y="832"/>
                          </a:lnTo>
                          <a:lnTo>
                            <a:pt x="1131" y="813"/>
                          </a:lnTo>
                          <a:lnTo>
                            <a:pt x="1127" y="794"/>
                          </a:lnTo>
                          <a:lnTo>
                            <a:pt x="1133" y="768"/>
                          </a:lnTo>
                          <a:lnTo>
                            <a:pt x="1123" y="736"/>
                          </a:lnTo>
                          <a:lnTo>
                            <a:pt x="1104" y="712"/>
                          </a:lnTo>
                          <a:lnTo>
                            <a:pt x="1101" y="687"/>
                          </a:lnTo>
                          <a:lnTo>
                            <a:pt x="1091" y="654"/>
                          </a:lnTo>
                          <a:lnTo>
                            <a:pt x="1067" y="639"/>
                          </a:lnTo>
                          <a:lnTo>
                            <a:pt x="1052" y="616"/>
                          </a:lnTo>
                          <a:lnTo>
                            <a:pt x="1040" y="582"/>
                          </a:lnTo>
                          <a:lnTo>
                            <a:pt x="1029" y="558"/>
                          </a:lnTo>
                          <a:lnTo>
                            <a:pt x="1007" y="545"/>
                          </a:lnTo>
                          <a:lnTo>
                            <a:pt x="980" y="552"/>
                          </a:lnTo>
                          <a:lnTo>
                            <a:pt x="960" y="573"/>
                          </a:lnTo>
                          <a:lnTo>
                            <a:pt x="935" y="592"/>
                          </a:lnTo>
                          <a:lnTo>
                            <a:pt x="905" y="635"/>
                          </a:lnTo>
                          <a:lnTo>
                            <a:pt x="884" y="639"/>
                          </a:lnTo>
                          <a:lnTo>
                            <a:pt x="866" y="654"/>
                          </a:lnTo>
                          <a:lnTo>
                            <a:pt x="871" y="676"/>
                          </a:lnTo>
                          <a:lnTo>
                            <a:pt x="881" y="685"/>
                          </a:lnTo>
                          <a:lnTo>
                            <a:pt x="860" y="682"/>
                          </a:lnTo>
                          <a:lnTo>
                            <a:pt x="843" y="672"/>
                          </a:lnTo>
                          <a:lnTo>
                            <a:pt x="834" y="654"/>
                          </a:lnTo>
                          <a:lnTo>
                            <a:pt x="828" y="633"/>
                          </a:lnTo>
                          <a:lnTo>
                            <a:pt x="813" y="624"/>
                          </a:lnTo>
                          <a:lnTo>
                            <a:pt x="796" y="627"/>
                          </a:lnTo>
                          <a:lnTo>
                            <a:pt x="783" y="646"/>
                          </a:lnTo>
                          <a:lnTo>
                            <a:pt x="777" y="663"/>
                          </a:lnTo>
                          <a:lnTo>
                            <a:pt x="787" y="669"/>
                          </a:lnTo>
                          <a:lnTo>
                            <a:pt x="790" y="682"/>
                          </a:lnTo>
                          <a:lnTo>
                            <a:pt x="807" y="695"/>
                          </a:lnTo>
                          <a:lnTo>
                            <a:pt x="429" y="710"/>
                          </a:lnTo>
                          <a:lnTo>
                            <a:pt x="409" y="708"/>
                          </a:lnTo>
                          <a:lnTo>
                            <a:pt x="397" y="701"/>
                          </a:lnTo>
                          <a:lnTo>
                            <a:pt x="380" y="699"/>
                          </a:lnTo>
                          <a:lnTo>
                            <a:pt x="365" y="708"/>
                          </a:lnTo>
                          <a:lnTo>
                            <a:pt x="347" y="710"/>
                          </a:lnTo>
                          <a:lnTo>
                            <a:pt x="326" y="710"/>
                          </a:lnTo>
                          <a:lnTo>
                            <a:pt x="318" y="721"/>
                          </a:lnTo>
                          <a:lnTo>
                            <a:pt x="303" y="721"/>
                          </a:lnTo>
                          <a:lnTo>
                            <a:pt x="292" y="712"/>
                          </a:lnTo>
                          <a:lnTo>
                            <a:pt x="281" y="706"/>
                          </a:lnTo>
                          <a:lnTo>
                            <a:pt x="258" y="710"/>
                          </a:lnTo>
                          <a:lnTo>
                            <a:pt x="241" y="706"/>
                          </a:lnTo>
                          <a:lnTo>
                            <a:pt x="228" y="689"/>
                          </a:lnTo>
                          <a:lnTo>
                            <a:pt x="217" y="676"/>
                          </a:lnTo>
                          <a:lnTo>
                            <a:pt x="202" y="669"/>
                          </a:lnTo>
                          <a:lnTo>
                            <a:pt x="204" y="654"/>
                          </a:lnTo>
                          <a:lnTo>
                            <a:pt x="217" y="646"/>
                          </a:lnTo>
                          <a:lnTo>
                            <a:pt x="217" y="631"/>
                          </a:lnTo>
                          <a:lnTo>
                            <a:pt x="217" y="614"/>
                          </a:lnTo>
                          <a:lnTo>
                            <a:pt x="224" y="599"/>
                          </a:lnTo>
                          <a:lnTo>
                            <a:pt x="241" y="588"/>
                          </a:lnTo>
                          <a:lnTo>
                            <a:pt x="252" y="573"/>
                          </a:lnTo>
                          <a:lnTo>
                            <a:pt x="247" y="558"/>
                          </a:lnTo>
                          <a:lnTo>
                            <a:pt x="236" y="554"/>
                          </a:lnTo>
                          <a:lnTo>
                            <a:pt x="222" y="565"/>
                          </a:lnTo>
                          <a:lnTo>
                            <a:pt x="209" y="560"/>
                          </a:lnTo>
                          <a:lnTo>
                            <a:pt x="198" y="571"/>
                          </a:lnTo>
                          <a:lnTo>
                            <a:pt x="177" y="567"/>
                          </a:lnTo>
                          <a:lnTo>
                            <a:pt x="168" y="578"/>
                          </a:lnTo>
                          <a:lnTo>
                            <a:pt x="128" y="563"/>
                          </a:lnTo>
                          <a:lnTo>
                            <a:pt x="113" y="580"/>
                          </a:lnTo>
                          <a:lnTo>
                            <a:pt x="102" y="567"/>
                          </a:lnTo>
                          <a:lnTo>
                            <a:pt x="85" y="560"/>
                          </a:lnTo>
                          <a:lnTo>
                            <a:pt x="70" y="560"/>
                          </a:lnTo>
                          <a:lnTo>
                            <a:pt x="63" y="535"/>
                          </a:lnTo>
                          <a:lnTo>
                            <a:pt x="55" y="520"/>
                          </a:lnTo>
                          <a:lnTo>
                            <a:pt x="46" y="507"/>
                          </a:lnTo>
                          <a:lnTo>
                            <a:pt x="31" y="496"/>
                          </a:lnTo>
                          <a:lnTo>
                            <a:pt x="14" y="494"/>
                          </a:lnTo>
                          <a:lnTo>
                            <a:pt x="0" y="485"/>
                          </a:lnTo>
                          <a:lnTo>
                            <a:pt x="96" y="413"/>
                          </a:lnTo>
                          <a:lnTo>
                            <a:pt x="113" y="402"/>
                          </a:lnTo>
                          <a:lnTo>
                            <a:pt x="134" y="398"/>
                          </a:lnTo>
                          <a:lnTo>
                            <a:pt x="145" y="379"/>
                          </a:lnTo>
                          <a:lnTo>
                            <a:pt x="162" y="374"/>
                          </a:lnTo>
                          <a:lnTo>
                            <a:pt x="166" y="355"/>
                          </a:lnTo>
                          <a:lnTo>
                            <a:pt x="164" y="344"/>
                          </a:lnTo>
                          <a:lnTo>
                            <a:pt x="174" y="336"/>
                          </a:lnTo>
                          <a:lnTo>
                            <a:pt x="162" y="321"/>
                          </a:lnTo>
                          <a:lnTo>
                            <a:pt x="174" y="304"/>
                          </a:lnTo>
                          <a:lnTo>
                            <a:pt x="189" y="295"/>
                          </a:lnTo>
                          <a:lnTo>
                            <a:pt x="205" y="295"/>
                          </a:lnTo>
                          <a:lnTo>
                            <a:pt x="202" y="282"/>
                          </a:lnTo>
                          <a:lnTo>
                            <a:pt x="207" y="270"/>
                          </a:lnTo>
                          <a:lnTo>
                            <a:pt x="194" y="257"/>
                          </a:lnTo>
                          <a:lnTo>
                            <a:pt x="209" y="242"/>
                          </a:lnTo>
                          <a:lnTo>
                            <a:pt x="224" y="240"/>
                          </a:lnTo>
                          <a:lnTo>
                            <a:pt x="237" y="227"/>
                          </a:lnTo>
                          <a:lnTo>
                            <a:pt x="247" y="242"/>
                          </a:lnTo>
                          <a:lnTo>
                            <a:pt x="262" y="235"/>
                          </a:lnTo>
                          <a:lnTo>
                            <a:pt x="256" y="218"/>
                          </a:lnTo>
                          <a:lnTo>
                            <a:pt x="273" y="224"/>
                          </a:lnTo>
                          <a:lnTo>
                            <a:pt x="281" y="214"/>
                          </a:lnTo>
                          <a:lnTo>
                            <a:pt x="283" y="201"/>
                          </a:lnTo>
                          <a:lnTo>
                            <a:pt x="296" y="201"/>
                          </a:lnTo>
                          <a:lnTo>
                            <a:pt x="303" y="186"/>
                          </a:lnTo>
                          <a:lnTo>
                            <a:pt x="318" y="186"/>
                          </a:lnTo>
                          <a:lnTo>
                            <a:pt x="318" y="177"/>
                          </a:lnTo>
                          <a:lnTo>
                            <a:pt x="343" y="182"/>
                          </a:lnTo>
                          <a:lnTo>
                            <a:pt x="358" y="178"/>
                          </a:lnTo>
                          <a:lnTo>
                            <a:pt x="360" y="167"/>
                          </a:lnTo>
                          <a:lnTo>
                            <a:pt x="362" y="148"/>
                          </a:lnTo>
                          <a:lnTo>
                            <a:pt x="371" y="141"/>
                          </a:lnTo>
                          <a:lnTo>
                            <a:pt x="384" y="152"/>
                          </a:lnTo>
                          <a:lnTo>
                            <a:pt x="395" y="137"/>
                          </a:lnTo>
                          <a:lnTo>
                            <a:pt x="412" y="147"/>
                          </a:lnTo>
                          <a:lnTo>
                            <a:pt x="431" y="147"/>
                          </a:lnTo>
                          <a:lnTo>
                            <a:pt x="452" y="135"/>
                          </a:lnTo>
                          <a:lnTo>
                            <a:pt x="461" y="148"/>
                          </a:lnTo>
                          <a:lnTo>
                            <a:pt x="474" y="143"/>
                          </a:lnTo>
                          <a:lnTo>
                            <a:pt x="482" y="154"/>
                          </a:lnTo>
                          <a:lnTo>
                            <a:pt x="495" y="145"/>
                          </a:lnTo>
                          <a:lnTo>
                            <a:pt x="510" y="154"/>
                          </a:lnTo>
                          <a:lnTo>
                            <a:pt x="521" y="141"/>
                          </a:lnTo>
                          <a:lnTo>
                            <a:pt x="540" y="139"/>
                          </a:lnTo>
                          <a:lnTo>
                            <a:pt x="561" y="139"/>
                          </a:lnTo>
                          <a:lnTo>
                            <a:pt x="572" y="126"/>
                          </a:lnTo>
                          <a:lnTo>
                            <a:pt x="587" y="128"/>
                          </a:lnTo>
                          <a:lnTo>
                            <a:pt x="593" y="113"/>
                          </a:lnTo>
                          <a:lnTo>
                            <a:pt x="615" y="115"/>
                          </a:lnTo>
                          <a:lnTo>
                            <a:pt x="631" y="107"/>
                          </a:lnTo>
                          <a:lnTo>
                            <a:pt x="687" y="107"/>
                          </a:lnTo>
                          <a:lnTo>
                            <a:pt x="683" y="92"/>
                          </a:lnTo>
                          <a:lnTo>
                            <a:pt x="706" y="86"/>
                          </a:lnTo>
                          <a:lnTo>
                            <a:pt x="717" y="77"/>
                          </a:lnTo>
                          <a:lnTo>
                            <a:pt x="717" y="64"/>
                          </a:lnTo>
                          <a:lnTo>
                            <a:pt x="738" y="62"/>
                          </a:lnTo>
                          <a:lnTo>
                            <a:pt x="740" y="53"/>
                          </a:lnTo>
                          <a:lnTo>
                            <a:pt x="753" y="47"/>
                          </a:lnTo>
                          <a:lnTo>
                            <a:pt x="770" y="47"/>
                          </a:lnTo>
                          <a:lnTo>
                            <a:pt x="783" y="39"/>
                          </a:lnTo>
                          <a:lnTo>
                            <a:pt x="798" y="43"/>
                          </a:lnTo>
                          <a:lnTo>
                            <a:pt x="813" y="47"/>
                          </a:lnTo>
                          <a:lnTo>
                            <a:pt x="832" y="43"/>
                          </a:lnTo>
                          <a:lnTo>
                            <a:pt x="852" y="47"/>
                          </a:lnTo>
                          <a:lnTo>
                            <a:pt x="864" y="47"/>
                          </a:lnTo>
                          <a:lnTo>
                            <a:pt x="892" y="26"/>
                          </a:lnTo>
                          <a:lnTo>
                            <a:pt x="911" y="0"/>
                          </a:lnTo>
                          <a:close/>
                        </a:path>
                      </a:pathLst>
                    </a:custGeom>
                    <a:grpFill/>
                    <a:ln w="317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6737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O" sz="2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7" name="Freeform 46">
                      <a:extLst>
                        <a:ext uri="{FF2B5EF4-FFF2-40B4-BE49-F238E27FC236}">
                          <a16:creationId xmlns:a16="http://schemas.microsoft.com/office/drawing/2014/main" id="{21CE0088-8FCE-4545-A0E7-173289022D1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709448" y="3098128"/>
                      <a:ext cx="1057801" cy="1059783"/>
                    </a:xfrm>
                    <a:custGeom>
                      <a:avLst/>
                      <a:gdLst>
                        <a:gd name="T0" fmla="*/ 985 w 1044"/>
                        <a:gd name="T1" fmla="*/ 605 h 1055"/>
                        <a:gd name="T2" fmla="*/ 984 w 1044"/>
                        <a:gd name="T3" fmla="*/ 556 h 1055"/>
                        <a:gd name="T4" fmla="*/ 969 w 1044"/>
                        <a:gd name="T5" fmla="*/ 494 h 1055"/>
                        <a:gd name="T6" fmla="*/ 953 w 1044"/>
                        <a:gd name="T7" fmla="*/ 441 h 1055"/>
                        <a:gd name="T8" fmla="*/ 953 w 1044"/>
                        <a:gd name="T9" fmla="*/ 383 h 1055"/>
                        <a:gd name="T10" fmla="*/ 967 w 1044"/>
                        <a:gd name="T11" fmla="*/ 340 h 1055"/>
                        <a:gd name="T12" fmla="*/ 957 w 1044"/>
                        <a:gd name="T13" fmla="*/ 300 h 1055"/>
                        <a:gd name="T14" fmla="*/ 944 w 1044"/>
                        <a:gd name="T15" fmla="*/ 270 h 1055"/>
                        <a:gd name="T16" fmla="*/ 985 w 1044"/>
                        <a:gd name="T17" fmla="*/ 229 h 1055"/>
                        <a:gd name="T18" fmla="*/ 1000 w 1044"/>
                        <a:gd name="T19" fmla="*/ 188 h 1055"/>
                        <a:gd name="T20" fmla="*/ 995 w 1044"/>
                        <a:gd name="T21" fmla="*/ 141 h 1055"/>
                        <a:gd name="T22" fmla="*/ 1029 w 1044"/>
                        <a:gd name="T23" fmla="*/ 82 h 1055"/>
                        <a:gd name="T24" fmla="*/ 1027 w 1044"/>
                        <a:gd name="T25" fmla="*/ 47 h 1055"/>
                        <a:gd name="T26" fmla="*/ 1014 w 1044"/>
                        <a:gd name="T27" fmla="*/ 9 h 1055"/>
                        <a:gd name="T28" fmla="*/ 963 w 1044"/>
                        <a:gd name="T29" fmla="*/ 4 h 1055"/>
                        <a:gd name="T30" fmla="*/ 906 w 1044"/>
                        <a:gd name="T31" fmla="*/ 17 h 1055"/>
                        <a:gd name="T32" fmla="*/ 852 w 1044"/>
                        <a:gd name="T33" fmla="*/ 17 h 1055"/>
                        <a:gd name="T34" fmla="*/ 803 w 1044"/>
                        <a:gd name="T35" fmla="*/ 24 h 1055"/>
                        <a:gd name="T36" fmla="*/ 737 w 1044"/>
                        <a:gd name="T37" fmla="*/ 35 h 1055"/>
                        <a:gd name="T38" fmla="*/ 651 w 1044"/>
                        <a:gd name="T39" fmla="*/ 34 h 1055"/>
                        <a:gd name="T40" fmla="*/ 572 w 1044"/>
                        <a:gd name="T41" fmla="*/ 30 h 1055"/>
                        <a:gd name="T42" fmla="*/ 532 w 1044"/>
                        <a:gd name="T43" fmla="*/ 58 h 1055"/>
                        <a:gd name="T44" fmla="*/ 489 w 1044"/>
                        <a:gd name="T45" fmla="*/ 47 h 1055"/>
                        <a:gd name="T46" fmla="*/ 453 w 1044"/>
                        <a:gd name="T47" fmla="*/ 77 h 1055"/>
                        <a:gd name="T48" fmla="*/ 399 w 1044"/>
                        <a:gd name="T49" fmla="*/ 88 h 1055"/>
                        <a:gd name="T50" fmla="*/ 354 w 1044"/>
                        <a:gd name="T51" fmla="*/ 92 h 1055"/>
                        <a:gd name="T52" fmla="*/ 320 w 1044"/>
                        <a:gd name="T53" fmla="*/ 126 h 1055"/>
                        <a:gd name="T54" fmla="*/ 303 w 1044"/>
                        <a:gd name="T55" fmla="*/ 167 h 1055"/>
                        <a:gd name="T56" fmla="*/ 273 w 1044"/>
                        <a:gd name="T57" fmla="*/ 203 h 1055"/>
                        <a:gd name="T58" fmla="*/ 228 w 1044"/>
                        <a:gd name="T59" fmla="*/ 225 h 1055"/>
                        <a:gd name="T60" fmla="*/ 152 w 1044"/>
                        <a:gd name="T61" fmla="*/ 261 h 1055"/>
                        <a:gd name="T62" fmla="*/ 109 w 1044"/>
                        <a:gd name="T63" fmla="*/ 312 h 1055"/>
                        <a:gd name="T64" fmla="*/ 56 w 1044"/>
                        <a:gd name="T65" fmla="*/ 351 h 1055"/>
                        <a:gd name="T66" fmla="*/ 15 w 1044"/>
                        <a:gd name="T67" fmla="*/ 413 h 1055"/>
                        <a:gd name="T68" fmla="*/ 30 w 1044"/>
                        <a:gd name="T69" fmla="*/ 1036 h 1055"/>
                        <a:gd name="T70" fmla="*/ 81 w 1044"/>
                        <a:gd name="T71" fmla="*/ 1035 h 1055"/>
                        <a:gd name="T72" fmla="*/ 103 w 1044"/>
                        <a:gd name="T73" fmla="*/ 1055 h 1055"/>
                        <a:gd name="T74" fmla="*/ 145 w 1044"/>
                        <a:gd name="T75" fmla="*/ 1042 h 1055"/>
                        <a:gd name="T76" fmla="*/ 175 w 1044"/>
                        <a:gd name="T77" fmla="*/ 1023 h 1055"/>
                        <a:gd name="T78" fmla="*/ 220 w 1044"/>
                        <a:gd name="T79" fmla="*/ 1025 h 1055"/>
                        <a:gd name="T80" fmla="*/ 252 w 1044"/>
                        <a:gd name="T81" fmla="*/ 982 h 1055"/>
                        <a:gd name="T82" fmla="*/ 248 w 1044"/>
                        <a:gd name="T83" fmla="*/ 948 h 1055"/>
                        <a:gd name="T84" fmla="*/ 291 w 1044"/>
                        <a:gd name="T85" fmla="*/ 922 h 1055"/>
                        <a:gd name="T86" fmla="*/ 280 w 1044"/>
                        <a:gd name="T87" fmla="*/ 884 h 1055"/>
                        <a:gd name="T88" fmla="*/ 323 w 1044"/>
                        <a:gd name="T89" fmla="*/ 854 h 1055"/>
                        <a:gd name="T90" fmla="*/ 342 w 1044"/>
                        <a:gd name="T91" fmla="*/ 845 h 1055"/>
                        <a:gd name="T92" fmla="*/ 369 w 1044"/>
                        <a:gd name="T93" fmla="*/ 828 h 1055"/>
                        <a:gd name="T94" fmla="*/ 404 w 1044"/>
                        <a:gd name="T95" fmla="*/ 813 h 1055"/>
                        <a:gd name="T96" fmla="*/ 444 w 1044"/>
                        <a:gd name="T97" fmla="*/ 805 h 1055"/>
                        <a:gd name="T98" fmla="*/ 457 w 1044"/>
                        <a:gd name="T99" fmla="*/ 768 h 1055"/>
                        <a:gd name="T100" fmla="*/ 498 w 1044"/>
                        <a:gd name="T101" fmla="*/ 774 h 1055"/>
                        <a:gd name="T102" fmla="*/ 547 w 1044"/>
                        <a:gd name="T103" fmla="*/ 775 h 1055"/>
                        <a:gd name="T104" fmla="*/ 581 w 1044"/>
                        <a:gd name="T105" fmla="*/ 772 h 1055"/>
                        <a:gd name="T106" fmla="*/ 626 w 1044"/>
                        <a:gd name="T107" fmla="*/ 766 h 1055"/>
                        <a:gd name="T108" fmla="*/ 673 w 1044"/>
                        <a:gd name="T109" fmla="*/ 755 h 1055"/>
                        <a:gd name="T110" fmla="*/ 717 w 1044"/>
                        <a:gd name="T111" fmla="*/ 734 h 1055"/>
                        <a:gd name="T112" fmla="*/ 792 w 1044"/>
                        <a:gd name="T113" fmla="*/ 713 h 1055"/>
                        <a:gd name="T114" fmla="*/ 824 w 1044"/>
                        <a:gd name="T115" fmla="*/ 689 h 1055"/>
                        <a:gd name="T116" fmla="*/ 856 w 1044"/>
                        <a:gd name="T117" fmla="*/ 674 h 1055"/>
                        <a:gd name="T118" fmla="*/ 899 w 1044"/>
                        <a:gd name="T119" fmla="*/ 674 h 1055"/>
                        <a:gd name="T120" fmla="*/ 950 w 1044"/>
                        <a:gd name="T121" fmla="*/ 674 h 1055"/>
                        <a:gd name="T122" fmla="*/ 993 w 1044"/>
                        <a:gd name="T123" fmla="*/ 623 h 105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  <a:cxn ang="0">
                          <a:pos x="T122" y="T123"/>
                        </a:cxn>
                      </a:cxnLst>
                      <a:rect l="0" t="0" r="r" b="b"/>
                      <a:pathLst>
                        <a:path w="1044" h="1055">
                          <a:moveTo>
                            <a:pt x="993" y="623"/>
                          </a:moveTo>
                          <a:lnTo>
                            <a:pt x="997" y="610"/>
                          </a:lnTo>
                          <a:lnTo>
                            <a:pt x="985" y="605"/>
                          </a:lnTo>
                          <a:lnTo>
                            <a:pt x="1000" y="582"/>
                          </a:lnTo>
                          <a:lnTo>
                            <a:pt x="995" y="569"/>
                          </a:lnTo>
                          <a:lnTo>
                            <a:pt x="984" y="556"/>
                          </a:lnTo>
                          <a:lnTo>
                            <a:pt x="989" y="533"/>
                          </a:lnTo>
                          <a:lnTo>
                            <a:pt x="984" y="514"/>
                          </a:lnTo>
                          <a:lnTo>
                            <a:pt x="969" y="494"/>
                          </a:lnTo>
                          <a:lnTo>
                            <a:pt x="957" y="479"/>
                          </a:lnTo>
                          <a:lnTo>
                            <a:pt x="950" y="458"/>
                          </a:lnTo>
                          <a:lnTo>
                            <a:pt x="953" y="441"/>
                          </a:lnTo>
                          <a:lnTo>
                            <a:pt x="961" y="424"/>
                          </a:lnTo>
                          <a:lnTo>
                            <a:pt x="957" y="400"/>
                          </a:lnTo>
                          <a:lnTo>
                            <a:pt x="953" y="383"/>
                          </a:lnTo>
                          <a:lnTo>
                            <a:pt x="963" y="370"/>
                          </a:lnTo>
                          <a:lnTo>
                            <a:pt x="957" y="351"/>
                          </a:lnTo>
                          <a:lnTo>
                            <a:pt x="967" y="340"/>
                          </a:lnTo>
                          <a:lnTo>
                            <a:pt x="961" y="328"/>
                          </a:lnTo>
                          <a:lnTo>
                            <a:pt x="967" y="313"/>
                          </a:lnTo>
                          <a:lnTo>
                            <a:pt x="957" y="300"/>
                          </a:lnTo>
                          <a:lnTo>
                            <a:pt x="961" y="289"/>
                          </a:lnTo>
                          <a:lnTo>
                            <a:pt x="946" y="281"/>
                          </a:lnTo>
                          <a:lnTo>
                            <a:pt x="944" y="270"/>
                          </a:lnTo>
                          <a:lnTo>
                            <a:pt x="961" y="259"/>
                          </a:lnTo>
                          <a:lnTo>
                            <a:pt x="970" y="242"/>
                          </a:lnTo>
                          <a:lnTo>
                            <a:pt x="985" y="229"/>
                          </a:lnTo>
                          <a:lnTo>
                            <a:pt x="997" y="216"/>
                          </a:lnTo>
                          <a:lnTo>
                            <a:pt x="1004" y="203"/>
                          </a:lnTo>
                          <a:lnTo>
                            <a:pt x="1000" y="188"/>
                          </a:lnTo>
                          <a:lnTo>
                            <a:pt x="993" y="173"/>
                          </a:lnTo>
                          <a:lnTo>
                            <a:pt x="1000" y="158"/>
                          </a:lnTo>
                          <a:lnTo>
                            <a:pt x="995" y="141"/>
                          </a:lnTo>
                          <a:lnTo>
                            <a:pt x="1006" y="114"/>
                          </a:lnTo>
                          <a:lnTo>
                            <a:pt x="1017" y="101"/>
                          </a:lnTo>
                          <a:lnTo>
                            <a:pt x="1029" y="82"/>
                          </a:lnTo>
                          <a:lnTo>
                            <a:pt x="1044" y="69"/>
                          </a:lnTo>
                          <a:lnTo>
                            <a:pt x="1042" y="52"/>
                          </a:lnTo>
                          <a:lnTo>
                            <a:pt x="1027" y="47"/>
                          </a:lnTo>
                          <a:lnTo>
                            <a:pt x="1019" y="30"/>
                          </a:lnTo>
                          <a:lnTo>
                            <a:pt x="1027" y="22"/>
                          </a:lnTo>
                          <a:lnTo>
                            <a:pt x="1014" y="9"/>
                          </a:lnTo>
                          <a:lnTo>
                            <a:pt x="997" y="0"/>
                          </a:lnTo>
                          <a:lnTo>
                            <a:pt x="978" y="0"/>
                          </a:lnTo>
                          <a:lnTo>
                            <a:pt x="963" y="4"/>
                          </a:lnTo>
                          <a:lnTo>
                            <a:pt x="942" y="11"/>
                          </a:lnTo>
                          <a:lnTo>
                            <a:pt x="925" y="20"/>
                          </a:lnTo>
                          <a:lnTo>
                            <a:pt x="906" y="17"/>
                          </a:lnTo>
                          <a:lnTo>
                            <a:pt x="888" y="7"/>
                          </a:lnTo>
                          <a:lnTo>
                            <a:pt x="871" y="7"/>
                          </a:lnTo>
                          <a:lnTo>
                            <a:pt x="852" y="17"/>
                          </a:lnTo>
                          <a:lnTo>
                            <a:pt x="844" y="28"/>
                          </a:lnTo>
                          <a:lnTo>
                            <a:pt x="822" y="32"/>
                          </a:lnTo>
                          <a:lnTo>
                            <a:pt x="803" y="24"/>
                          </a:lnTo>
                          <a:lnTo>
                            <a:pt x="784" y="32"/>
                          </a:lnTo>
                          <a:lnTo>
                            <a:pt x="771" y="41"/>
                          </a:lnTo>
                          <a:lnTo>
                            <a:pt x="737" y="35"/>
                          </a:lnTo>
                          <a:lnTo>
                            <a:pt x="692" y="47"/>
                          </a:lnTo>
                          <a:lnTo>
                            <a:pt x="677" y="41"/>
                          </a:lnTo>
                          <a:lnTo>
                            <a:pt x="651" y="34"/>
                          </a:lnTo>
                          <a:lnTo>
                            <a:pt x="624" y="34"/>
                          </a:lnTo>
                          <a:lnTo>
                            <a:pt x="596" y="34"/>
                          </a:lnTo>
                          <a:lnTo>
                            <a:pt x="572" y="30"/>
                          </a:lnTo>
                          <a:lnTo>
                            <a:pt x="553" y="28"/>
                          </a:lnTo>
                          <a:lnTo>
                            <a:pt x="545" y="43"/>
                          </a:lnTo>
                          <a:lnTo>
                            <a:pt x="532" y="58"/>
                          </a:lnTo>
                          <a:lnTo>
                            <a:pt x="513" y="67"/>
                          </a:lnTo>
                          <a:lnTo>
                            <a:pt x="498" y="60"/>
                          </a:lnTo>
                          <a:lnTo>
                            <a:pt x="489" y="47"/>
                          </a:lnTo>
                          <a:lnTo>
                            <a:pt x="480" y="56"/>
                          </a:lnTo>
                          <a:lnTo>
                            <a:pt x="463" y="56"/>
                          </a:lnTo>
                          <a:lnTo>
                            <a:pt x="453" y="77"/>
                          </a:lnTo>
                          <a:lnTo>
                            <a:pt x="438" y="77"/>
                          </a:lnTo>
                          <a:lnTo>
                            <a:pt x="427" y="88"/>
                          </a:lnTo>
                          <a:lnTo>
                            <a:pt x="399" y="88"/>
                          </a:lnTo>
                          <a:lnTo>
                            <a:pt x="376" y="88"/>
                          </a:lnTo>
                          <a:lnTo>
                            <a:pt x="357" y="77"/>
                          </a:lnTo>
                          <a:lnTo>
                            <a:pt x="354" y="92"/>
                          </a:lnTo>
                          <a:lnTo>
                            <a:pt x="342" y="99"/>
                          </a:lnTo>
                          <a:lnTo>
                            <a:pt x="335" y="118"/>
                          </a:lnTo>
                          <a:lnTo>
                            <a:pt x="320" y="126"/>
                          </a:lnTo>
                          <a:lnTo>
                            <a:pt x="314" y="141"/>
                          </a:lnTo>
                          <a:lnTo>
                            <a:pt x="305" y="152"/>
                          </a:lnTo>
                          <a:lnTo>
                            <a:pt x="303" y="167"/>
                          </a:lnTo>
                          <a:lnTo>
                            <a:pt x="290" y="176"/>
                          </a:lnTo>
                          <a:lnTo>
                            <a:pt x="286" y="191"/>
                          </a:lnTo>
                          <a:lnTo>
                            <a:pt x="273" y="203"/>
                          </a:lnTo>
                          <a:lnTo>
                            <a:pt x="265" y="216"/>
                          </a:lnTo>
                          <a:lnTo>
                            <a:pt x="246" y="218"/>
                          </a:lnTo>
                          <a:lnTo>
                            <a:pt x="228" y="225"/>
                          </a:lnTo>
                          <a:lnTo>
                            <a:pt x="203" y="225"/>
                          </a:lnTo>
                          <a:lnTo>
                            <a:pt x="177" y="242"/>
                          </a:lnTo>
                          <a:lnTo>
                            <a:pt x="152" y="261"/>
                          </a:lnTo>
                          <a:lnTo>
                            <a:pt x="135" y="270"/>
                          </a:lnTo>
                          <a:lnTo>
                            <a:pt x="115" y="285"/>
                          </a:lnTo>
                          <a:lnTo>
                            <a:pt x="109" y="312"/>
                          </a:lnTo>
                          <a:lnTo>
                            <a:pt x="96" y="323"/>
                          </a:lnTo>
                          <a:lnTo>
                            <a:pt x="73" y="338"/>
                          </a:lnTo>
                          <a:lnTo>
                            <a:pt x="56" y="351"/>
                          </a:lnTo>
                          <a:lnTo>
                            <a:pt x="38" y="362"/>
                          </a:lnTo>
                          <a:lnTo>
                            <a:pt x="26" y="392"/>
                          </a:lnTo>
                          <a:lnTo>
                            <a:pt x="15" y="413"/>
                          </a:lnTo>
                          <a:lnTo>
                            <a:pt x="0" y="428"/>
                          </a:lnTo>
                          <a:lnTo>
                            <a:pt x="17" y="1025"/>
                          </a:lnTo>
                          <a:lnTo>
                            <a:pt x="30" y="1036"/>
                          </a:lnTo>
                          <a:lnTo>
                            <a:pt x="47" y="1031"/>
                          </a:lnTo>
                          <a:lnTo>
                            <a:pt x="58" y="1038"/>
                          </a:lnTo>
                          <a:lnTo>
                            <a:pt x="81" y="1035"/>
                          </a:lnTo>
                          <a:lnTo>
                            <a:pt x="83" y="1048"/>
                          </a:lnTo>
                          <a:lnTo>
                            <a:pt x="102" y="1044"/>
                          </a:lnTo>
                          <a:lnTo>
                            <a:pt x="103" y="1055"/>
                          </a:lnTo>
                          <a:lnTo>
                            <a:pt x="122" y="1048"/>
                          </a:lnTo>
                          <a:lnTo>
                            <a:pt x="130" y="1055"/>
                          </a:lnTo>
                          <a:lnTo>
                            <a:pt x="145" y="1042"/>
                          </a:lnTo>
                          <a:lnTo>
                            <a:pt x="143" y="1029"/>
                          </a:lnTo>
                          <a:lnTo>
                            <a:pt x="154" y="1016"/>
                          </a:lnTo>
                          <a:lnTo>
                            <a:pt x="175" y="1023"/>
                          </a:lnTo>
                          <a:lnTo>
                            <a:pt x="182" y="1040"/>
                          </a:lnTo>
                          <a:lnTo>
                            <a:pt x="199" y="1029"/>
                          </a:lnTo>
                          <a:lnTo>
                            <a:pt x="220" y="1025"/>
                          </a:lnTo>
                          <a:lnTo>
                            <a:pt x="231" y="1006"/>
                          </a:lnTo>
                          <a:lnTo>
                            <a:pt x="248" y="1001"/>
                          </a:lnTo>
                          <a:lnTo>
                            <a:pt x="252" y="982"/>
                          </a:lnTo>
                          <a:lnTo>
                            <a:pt x="250" y="971"/>
                          </a:lnTo>
                          <a:lnTo>
                            <a:pt x="260" y="963"/>
                          </a:lnTo>
                          <a:lnTo>
                            <a:pt x="248" y="948"/>
                          </a:lnTo>
                          <a:lnTo>
                            <a:pt x="260" y="931"/>
                          </a:lnTo>
                          <a:lnTo>
                            <a:pt x="275" y="922"/>
                          </a:lnTo>
                          <a:lnTo>
                            <a:pt x="291" y="922"/>
                          </a:lnTo>
                          <a:lnTo>
                            <a:pt x="288" y="909"/>
                          </a:lnTo>
                          <a:lnTo>
                            <a:pt x="293" y="897"/>
                          </a:lnTo>
                          <a:lnTo>
                            <a:pt x="280" y="884"/>
                          </a:lnTo>
                          <a:lnTo>
                            <a:pt x="295" y="869"/>
                          </a:lnTo>
                          <a:lnTo>
                            <a:pt x="310" y="867"/>
                          </a:lnTo>
                          <a:lnTo>
                            <a:pt x="323" y="854"/>
                          </a:lnTo>
                          <a:lnTo>
                            <a:pt x="333" y="869"/>
                          </a:lnTo>
                          <a:lnTo>
                            <a:pt x="348" y="862"/>
                          </a:lnTo>
                          <a:lnTo>
                            <a:pt x="342" y="845"/>
                          </a:lnTo>
                          <a:lnTo>
                            <a:pt x="359" y="851"/>
                          </a:lnTo>
                          <a:lnTo>
                            <a:pt x="367" y="841"/>
                          </a:lnTo>
                          <a:lnTo>
                            <a:pt x="369" y="828"/>
                          </a:lnTo>
                          <a:lnTo>
                            <a:pt x="382" y="828"/>
                          </a:lnTo>
                          <a:lnTo>
                            <a:pt x="389" y="813"/>
                          </a:lnTo>
                          <a:lnTo>
                            <a:pt x="404" y="813"/>
                          </a:lnTo>
                          <a:lnTo>
                            <a:pt x="404" y="804"/>
                          </a:lnTo>
                          <a:lnTo>
                            <a:pt x="429" y="809"/>
                          </a:lnTo>
                          <a:lnTo>
                            <a:pt x="444" y="805"/>
                          </a:lnTo>
                          <a:lnTo>
                            <a:pt x="446" y="794"/>
                          </a:lnTo>
                          <a:lnTo>
                            <a:pt x="448" y="775"/>
                          </a:lnTo>
                          <a:lnTo>
                            <a:pt x="457" y="768"/>
                          </a:lnTo>
                          <a:lnTo>
                            <a:pt x="470" y="779"/>
                          </a:lnTo>
                          <a:lnTo>
                            <a:pt x="481" y="764"/>
                          </a:lnTo>
                          <a:lnTo>
                            <a:pt x="498" y="774"/>
                          </a:lnTo>
                          <a:lnTo>
                            <a:pt x="517" y="774"/>
                          </a:lnTo>
                          <a:lnTo>
                            <a:pt x="538" y="762"/>
                          </a:lnTo>
                          <a:lnTo>
                            <a:pt x="547" y="775"/>
                          </a:lnTo>
                          <a:lnTo>
                            <a:pt x="560" y="770"/>
                          </a:lnTo>
                          <a:lnTo>
                            <a:pt x="568" y="781"/>
                          </a:lnTo>
                          <a:lnTo>
                            <a:pt x="581" y="772"/>
                          </a:lnTo>
                          <a:lnTo>
                            <a:pt x="596" y="781"/>
                          </a:lnTo>
                          <a:lnTo>
                            <a:pt x="607" y="768"/>
                          </a:lnTo>
                          <a:lnTo>
                            <a:pt x="626" y="766"/>
                          </a:lnTo>
                          <a:lnTo>
                            <a:pt x="647" y="766"/>
                          </a:lnTo>
                          <a:lnTo>
                            <a:pt x="658" y="753"/>
                          </a:lnTo>
                          <a:lnTo>
                            <a:pt x="673" y="755"/>
                          </a:lnTo>
                          <a:lnTo>
                            <a:pt x="679" y="740"/>
                          </a:lnTo>
                          <a:lnTo>
                            <a:pt x="701" y="742"/>
                          </a:lnTo>
                          <a:lnTo>
                            <a:pt x="717" y="734"/>
                          </a:lnTo>
                          <a:lnTo>
                            <a:pt x="773" y="734"/>
                          </a:lnTo>
                          <a:lnTo>
                            <a:pt x="769" y="719"/>
                          </a:lnTo>
                          <a:lnTo>
                            <a:pt x="792" y="713"/>
                          </a:lnTo>
                          <a:lnTo>
                            <a:pt x="803" y="704"/>
                          </a:lnTo>
                          <a:lnTo>
                            <a:pt x="803" y="691"/>
                          </a:lnTo>
                          <a:lnTo>
                            <a:pt x="824" y="689"/>
                          </a:lnTo>
                          <a:lnTo>
                            <a:pt x="826" y="680"/>
                          </a:lnTo>
                          <a:lnTo>
                            <a:pt x="839" y="674"/>
                          </a:lnTo>
                          <a:lnTo>
                            <a:pt x="856" y="674"/>
                          </a:lnTo>
                          <a:lnTo>
                            <a:pt x="869" y="666"/>
                          </a:lnTo>
                          <a:lnTo>
                            <a:pt x="884" y="670"/>
                          </a:lnTo>
                          <a:lnTo>
                            <a:pt x="899" y="674"/>
                          </a:lnTo>
                          <a:lnTo>
                            <a:pt x="918" y="670"/>
                          </a:lnTo>
                          <a:lnTo>
                            <a:pt x="938" y="674"/>
                          </a:lnTo>
                          <a:lnTo>
                            <a:pt x="950" y="674"/>
                          </a:lnTo>
                          <a:lnTo>
                            <a:pt x="978" y="653"/>
                          </a:lnTo>
                          <a:lnTo>
                            <a:pt x="997" y="627"/>
                          </a:lnTo>
                          <a:lnTo>
                            <a:pt x="993" y="623"/>
                          </a:lnTo>
                          <a:close/>
                        </a:path>
                      </a:pathLst>
                    </a:custGeom>
                    <a:grpFill/>
                    <a:ln w="317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6737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O" sz="2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8" name="Freeform 47">
                      <a:extLst>
                        <a:ext uri="{FF2B5EF4-FFF2-40B4-BE49-F238E27FC236}">
                          <a16:creationId xmlns:a16="http://schemas.microsoft.com/office/drawing/2014/main" id="{82D0C44F-D533-4A20-A844-D4C57533E22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874555" y="1351247"/>
                      <a:ext cx="722426" cy="599707"/>
                    </a:xfrm>
                    <a:custGeom>
                      <a:avLst/>
                      <a:gdLst>
                        <a:gd name="T0" fmla="*/ 265 w 713"/>
                        <a:gd name="T1" fmla="*/ 578 h 597"/>
                        <a:gd name="T2" fmla="*/ 265 w 713"/>
                        <a:gd name="T3" fmla="*/ 554 h 597"/>
                        <a:gd name="T4" fmla="*/ 286 w 713"/>
                        <a:gd name="T5" fmla="*/ 529 h 597"/>
                        <a:gd name="T6" fmla="*/ 303 w 713"/>
                        <a:gd name="T7" fmla="*/ 488 h 597"/>
                        <a:gd name="T8" fmla="*/ 316 w 713"/>
                        <a:gd name="T9" fmla="*/ 452 h 597"/>
                        <a:gd name="T10" fmla="*/ 329 w 713"/>
                        <a:gd name="T11" fmla="*/ 424 h 597"/>
                        <a:gd name="T12" fmla="*/ 373 w 713"/>
                        <a:gd name="T13" fmla="*/ 389 h 597"/>
                        <a:gd name="T14" fmla="*/ 412 w 713"/>
                        <a:gd name="T15" fmla="*/ 368 h 597"/>
                        <a:gd name="T16" fmla="*/ 450 w 713"/>
                        <a:gd name="T17" fmla="*/ 302 h 597"/>
                        <a:gd name="T18" fmla="*/ 470 w 713"/>
                        <a:gd name="T19" fmla="*/ 266 h 597"/>
                        <a:gd name="T20" fmla="*/ 491 w 713"/>
                        <a:gd name="T21" fmla="*/ 236 h 597"/>
                        <a:gd name="T22" fmla="*/ 551 w 713"/>
                        <a:gd name="T23" fmla="*/ 221 h 597"/>
                        <a:gd name="T24" fmla="*/ 610 w 713"/>
                        <a:gd name="T25" fmla="*/ 201 h 597"/>
                        <a:gd name="T26" fmla="*/ 655 w 713"/>
                        <a:gd name="T27" fmla="*/ 176 h 597"/>
                        <a:gd name="T28" fmla="*/ 692 w 713"/>
                        <a:gd name="T29" fmla="*/ 143 h 597"/>
                        <a:gd name="T30" fmla="*/ 711 w 713"/>
                        <a:gd name="T31" fmla="*/ 107 h 597"/>
                        <a:gd name="T32" fmla="*/ 687 w 713"/>
                        <a:gd name="T33" fmla="*/ 62 h 597"/>
                        <a:gd name="T34" fmla="*/ 642 w 713"/>
                        <a:gd name="T35" fmla="*/ 30 h 597"/>
                        <a:gd name="T36" fmla="*/ 581 w 713"/>
                        <a:gd name="T37" fmla="*/ 5 h 597"/>
                        <a:gd name="T38" fmla="*/ 536 w 713"/>
                        <a:gd name="T39" fmla="*/ 2 h 597"/>
                        <a:gd name="T40" fmla="*/ 538 w 713"/>
                        <a:gd name="T41" fmla="*/ 32 h 597"/>
                        <a:gd name="T42" fmla="*/ 504 w 713"/>
                        <a:gd name="T43" fmla="*/ 43 h 597"/>
                        <a:gd name="T44" fmla="*/ 504 w 713"/>
                        <a:gd name="T45" fmla="*/ 77 h 597"/>
                        <a:gd name="T46" fmla="*/ 470 w 713"/>
                        <a:gd name="T47" fmla="*/ 96 h 597"/>
                        <a:gd name="T48" fmla="*/ 440 w 713"/>
                        <a:gd name="T49" fmla="*/ 73 h 597"/>
                        <a:gd name="T50" fmla="*/ 425 w 713"/>
                        <a:gd name="T51" fmla="*/ 120 h 597"/>
                        <a:gd name="T52" fmla="*/ 401 w 713"/>
                        <a:gd name="T53" fmla="*/ 171 h 597"/>
                        <a:gd name="T54" fmla="*/ 361 w 713"/>
                        <a:gd name="T55" fmla="*/ 191 h 597"/>
                        <a:gd name="T56" fmla="*/ 327 w 713"/>
                        <a:gd name="T57" fmla="*/ 218 h 597"/>
                        <a:gd name="T58" fmla="*/ 286 w 713"/>
                        <a:gd name="T59" fmla="*/ 214 h 597"/>
                        <a:gd name="T60" fmla="*/ 256 w 713"/>
                        <a:gd name="T61" fmla="*/ 227 h 597"/>
                        <a:gd name="T62" fmla="*/ 215 w 713"/>
                        <a:gd name="T63" fmla="*/ 255 h 597"/>
                        <a:gd name="T64" fmla="*/ 179 w 713"/>
                        <a:gd name="T65" fmla="*/ 281 h 597"/>
                        <a:gd name="T66" fmla="*/ 160 w 713"/>
                        <a:gd name="T67" fmla="*/ 312 h 597"/>
                        <a:gd name="T68" fmla="*/ 124 w 713"/>
                        <a:gd name="T69" fmla="*/ 332 h 597"/>
                        <a:gd name="T70" fmla="*/ 87 w 713"/>
                        <a:gd name="T71" fmla="*/ 349 h 597"/>
                        <a:gd name="T72" fmla="*/ 27 w 713"/>
                        <a:gd name="T73" fmla="*/ 353 h 597"/>
                        <a:gd name="T74" fmla="*/ 4 w 713"/>
                        <a:gd name="T75" fmla="*/ 389 h 597"/>
                        <a:gd name="T76" fmla="*/ 0 w 713"/>
                        <a:gd name="T77" fmla="*/ 441 h 597"/>
                        <a:gd name="T78" fmla="*/ 15 w 713"/>
                        <a:gd name="T79" fmla="*/ 467 h 597"/>
                        <a:gd name="T80" fmla="*/ 44 w 713"/>
                        <a:gd name="T81" fmla="*/ 475 h 597"/>
                        <a:gd name="T82" fmla="*/ 100 w 713"/>
                        <a:gd name="T83" fmla="*/ 467 h 597"/>
                        <a:gd name="T84" fmla="*/ 113 w 713"/>
                        <a:gd name="T85" fmla="*/ 486 h 597"/>
                        <a:gd name="T86" fmla="*/ 136 w 713"/>
                        <a:gd name="T87" fmla="*/ 497 h 597"/>
                        <a:gd name="T88" fmla="*/ 160 w 713"/>
                        <a:gd name="T89" fmla="*/ 518 h 597"/>
                        <a:gd name="T90" fmla="*/ 168 w 713"/>
                        <a:gd name="T91" fmla="*/ 548 h 597"/>
                        <a:gd name="T92" fmla="*/ 145 w 713"/>
                        <a:gd name="T93" fmla="*/ 578 h 597"/>
                        <a:gd name="T94" fmla="*/ 162 w 713"/>
                        <a:gd name="T95" fmla="*/ 597 h 597"/>
                        <a:gd name="T96" fmla="*/ 200 w 713"/>
                        <a:gd name="T97" fmla="*/ 586 h 597"/>
                        <a:gd name="T98" fmla="*/ 233 w 713"/>
                        <a:gd name="T99" fmla="*/ 589 h 59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</a:cxnLst>
                      <a:rect l="0" t="0" r="r" b="b"/>
                      <a:pathLst>
                        <a:path w="713" h="597">
                          <a:moveTo>
                            <a:pt x="254" y="593"/>
                          </a:moveTo>
                          <a:lnTo>
                            <a:pt x="265" y="578"/>
                          </a:lnTo>
                          <a:lnTo>
                            <a:pt x="267" y="567"/>
                          </a:lnTo>
                          <a:lnTo>
                            <a:pt x="265" y="554"/>
                          </a:lnTo>
                          <a:lnTo>
                            <a:pt x="279" y="541"/>
                          </a:lnTo>
                          <a:lnTo>
                            <a:pt x="286" y="529"/>
                          </a:lnTo>
                          <a:lnTo>
                            <a:pt x="294" y="514"/>
                          </a:lnTo>
                          <a:lnTo>
                            <a:pt x="303" y="488"/>
                          </a:lnTo>
                          <a:lnTo>
                            <a:pt x="309" y="469"/>
                          </a:lnTo>
                          <a:lnTo>
                            <a:pt x="316" y="452"/>
                          </a:lnTo>
                          <a:lnTo>
                            <a:pt x="329" y="437"/>
                          </a:lnTo>
                          <a:lnTo>
                            <a:pt x="329" y="424"/>
                          </a:lnTo>
                          <a:lnTo>
                            <a:pt x="350" y="404"/>
                          </a:lnTo>
                          <a:lnTo>
                            <a:pt x="373" y="389"/>
                          </a:lnTo>
                          <a:lnTo>
                            <a:pt x="399" y="383"/>
                          </a:lnTo>
                          <a:lnTo>
                            <a:pt x="412" y="368"/>
                          </a:lnTo>
                          <a:lnTo>
                            <a:pt x="425" y="347"/>
                          </a:lnTo>
                          <a:lnTo>
                            <a:pt x="450" y="302"/>
                          </a:lnTo>
                          <a:lnTo>
                            <a:pt x="459" y="285"/>
                          </a:lnTo>
                          <a:lnTo>
                            <a:pt x="470" y="266"/>
                          </a:lnTo>
                          <a:lnTo>
                            <a:pt x="476" y="251"/>
                          </a:lnTo>
                          <a:lnTo>
                            <a:pt x="491" y="236"/>
                          </a:lnTo>
                          <a:lnTo>
                            <a:pt x="514" y="229"/>
                          </a:lnTo>
                          <a:lnTo>
                            <a:pt x="551" y="221"/>
                          </a:lnTo>
                          <a:lnTo>
                            <a:pt x="574" y="210"/>
                          </a:lnTo>
                          <a:lnTo>
                            <a:pt x="610" y="201"/>
                          </a:lnTo>
                          <a:lnTo>
                            <a:pt x="632" y="195"/>
                          </a:lnTo>
                          <a:lnTo>
                            <a:pt x="655" y="176"/>
                          </a:lnTo>
                          <a:lnTo>
                            <a:pt x="666" y="156"/>
                          </a:lnTo>
                          <a:lnTo>
                            <a:pt x="692" y="143"/>
                          </a:lnTo>
                          <a:lnTo>
                            <a:pt x="713" y="126"/>
                          </a:lnTo>
                          <a:lnTo>
                            <a:pt x="711" y="107"/>
                          </a:lnTo>
                          <a:lnTo>
                            <a:pt x="698" y="82"/>
                          </a:lnTo>
                          <a:lnTo>
                            <a:pt x="687" y="62"/>
                          </a:lnTo>
                          <a:lnTo>
                            <a:pt x="668" y="45"/>
                          </a:lnTo>
                          <a:lnTo>
                            <a:pt x="642" y="30"/>
                          </a:lnTo>
                          <a:lnTo>
                            <a:pt x="608" y="19"/>
                          </a:lnTo>
                          <a:lnTo>
                            <a:pt x="581" y="5"/>
                          </a:lnTo>
                          <a:lnTo>
                            <a:pt x="563" y="0"/>
                          </a:lnTo>
                          <a:lnTo>
                            <a:pt x="536" y="2"/>
                          </a:lnTo>
                          <a:lnTo>
                            <a:pt x="525" y="17"/>
                          </a:lnTo>
                          <a:lnTo>
                            <a:pt x="538" y="32"/>
                          </a:lnTo>
                          <a:lnTo>
                            <a:pt x="531" y="49"/>
                          </a:lnTo>
                          <a:lnTo>
                            <a:pt x="504" y="43"/>
                          </a:lnTo>
                          <a:lnTo>
                            <a:pt x="489" y="56"/>
                          </a:lnTo>
                          <a:lnTo>
                            <a:pt x="504" y="77"/>
                          </a:lnTo>
                          <a:lnTo>
                            <a:pt x="497" y="94"/>
                          </a:lnTo>
                          <a:lnTo>
                            <a:pt x="470" y="96"/>
                          </a:lnTo>
                          <a:lnTo>
                            <a:pt x="459" y="77"/>
                          </a:lnTo>
                          <a:lnTo>
                            <a:pt x="440" y="73"/>
                          </a:lnTo>
                          <a:lnTo>
                            <a:pt x="427" y="82"/>
                          </a:lnTo>
                          <a:lnTo>
                            <a:pt x="425" y="120"/>
                          </a:lnTo>
                          <a:lnTo>
                            <a:pt x="410" y="152"/>
                          </a:lnTo>
                          <a:lnTo>
                            <a:pt x="401" y="171"/>
                          </a:lnTo>
                          <a:lnTo>
                            <a:pt x="376" y="182"/>
                          </a:lnTo>
                          <a:lnTo>
                            <a:pt x="361" y="191"/>
                          </a:lnTo>
                          <a:lnTo>
                            <a:pt x="352" y="206"/>
                          </a:lnTo>
                          <a:lnTo>
                            <a:pt x="327" y="218"/>
                          </a:lnTo>
                          <a:lnTo>
                            <a:pt x="305" y="212"/>
                          </a:lnTo>
                          <a:lnTo>
                            <a:pt x="286" y="214"/>
                          </a:lnTo>
                          <a:lnTo>
                            <a:pt x="275" y="223"/>
                          </a:lnTo>
                          <a:lnTo>
                            <a:pt x="256" y="227"/>
                          </a:lnTo>
                          <a:lnTo>
                            <a:pt x="233" y="240"/>
                          </a:lnTo>
                          <a:lnTo>
                            <a:pt x="215" y="255"/>
                          </a:lnTo>
                          <a:lnTo>
                            <a:pt x="201" y="274"/>
                          </a:lnTo>
                          <a:lnTo>
                            <a:pt x="179" y="281"/>
                          </a:lnTo>
                          <a:lnTo>
                            <a:pt x="162" y="295"/>
                          </a:lnTo>
                          <a:lnTo>
                            <a:pt x="160" y="312"/>
                          </a:lnTo>
                          <a:lnTo>
                            <a:pt x="138" y="315"/>
                          </a:lnTo>
                          <a:lnTo>
                            <a:pt x="124" y="332"/>
                          </a:lnTo>
                          <a:lnTo>
                            <a:pt x="107" y="345"/>
                          </a:lnTo>
                          <a:lnTo>
                            <a:pt x="87" y="349"/>
                          </a:lnTo>
                          <a:lnTo>
                            <a:pt x="51" y="349"/>
                          </a:lnTo>
                          <a:lnTo>
                            <a:pt x="27" y="353"/>
                          </a:lnTo>
                          <a:lnTo>
                            <a:pt x="23" y="370"/>
                          </a:lnTo>
                          <a:lnTo>
                            <a:pt x="4" y="389"/>
                          </a:lnTo>
                          <a:lnTo>
                            <a:pt x="0" y="417"/>
                          </a:lnTo>
                          <a:lnTo>
                            <a:pt x="0" y="441"/>
                          </a:lnTo>
                          <a:lnTo>
                            <a:pt x="4" y="456"/>
                          </a:lnTo>
                          <a:lnTo>
                            <a:pt x="15" y="467"/>
                          </a:lnTo>
                          <a:lnTo>
                            <a:pt x="13" y="479"/>
                          </a:lnTo>
                          <a:lnTo>
                            <a:pt x="44" y="475"/>
                          </a:lnTo>
                          <a:lnTo>
                            <a:pt x="74" y="466"/>
                          </a:lnTo>
                          <a:lnTo>
                            <a:pt x="100" y="467"/>
                          </a:lnTo>
                          <a:lnTo>
                            <a:pt x="117" y="471"/>
                          </a:lnTo>
                          <a:lnTo>
                            <a:pt x="113" y="486"/>
                          </a:lnTo>
                          <a:lnTo>
                            <a:pt x="111" y="505"/>
                          </a:lnTo>
                          <a:lnTo>
                            <a:pt x="136" y="497"/>
                          </a:lnTo>
                          <a:lnTo>
                            <a:pt x="147" y="514"/>
                          </a:lnTo>
                          <a:lnTo>
                            <a:pt x="160" y="518"/>
                          </a:lnTo>
                          <a:lnTo>
                            <a:pt x="171" y="531"/>
                          </a:lnTo>
                          <a:lnTo>
                            <a:pt x="168" y="548"/>
                          </a:lnTo>
                          <a:lnTo>
                            <a:pt x="156" y="561"/>
                          </a:lnTo>
                          <a:lnTo>
                            <a:pt x="145" y="578"/>
                          </a:lnTo>
                          <a:lnTo>
                            <a:pt x="160" y="584"/>
                          </a:lnTo>
                          <a:lnTo>
                            <a:pt x="162" y="597"/>
                          </a:lnTo>
                          <a:lnTo>
                            <a:pt x="179" y="586"/>
                          </a:lnTo>
                          <a:lnTo>
                            <a:pt x="200" y="586"/>
                          </a:lnTo>
                          <a:lnTo>
                            <a:pt x="213" y="591"/>
                          </a:lnTo>
                          <a:lnTo>
                            <a:pt x="233" y="589"/>
                          </a:lnTo>
                          <a:lnTo>
                            <a:pt x="254" y="593"/>
                          </a:lnTo>
                          <a:close/>
                        </a:path>
                      </a:pathLst>
                    </a:custGeom>
                    <a:grpFill/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s-CO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89" name="Freeform 48">
                      <a:extLst>
                        <a:ext uri="{FF2B5EF4-FFF2-40B4-BE49-F238E27FC236}">
                          <a16:creationId xmlns:a16="http://schemas.microsoft.com/office/drawing/2014/main" id="{AC864EB6-242B-454F-BDD6-77151599C0F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06756" y="1695802"/>
                      <a:ext cx="400222" cy="668015"/>
                    </a:xfrm>
                    <a:custGeom>
                      <a:avLst/>
                      <a:gdLst>
                        <a:gd name="T0" fmla="*/ 378 w 395"/>
                        <a:gd name="T1" fmla="*/ 147 h 665"/>
                        <a:gd name="T2" fmla="*/ 382 w 395"/>
                        <a:gd name="T3" fmla="*/ 179 h 665"/>
                        <a:gd name="T4" fmla="*/ 388 w 395"/>
                        <a:gd name="T5" fmla="*/ 218 h 665"/>
                        <a:gd name="T6" fmla="*/ 365 w 395"/>
                        <a:gd name="T7" fmla="*/ 241 h 665"/>
                        <a:gd name="T8" fmla="*/ 329 w 395"/>
                        <a:gd name="T9" fmla="*/ 254 h 665"/>
                        <a:gd name="T10" fmla="*/ 286 w 395"/>
                        <a:gd name="T11" fmla="*/ 277 h 665"/>
                        <a:gd name="T12" fmla="*/ 265 w 395"/>
                        <a:gd name="T13" fmla="*/ 307 h 665"/>
                        <a:gd name="T14" fmla="*/ 256 w 395"/>
                        <a:gd name="T15" fmla="*/ 350 h 665"/>
                        <a:gd name="T16" fmla="*/ 281 w 395"/>
                        <a:gd name="T17" fmla="*/ 393 h 665"/>
                        <a:gd name="T18" fmla="*/ 326 w 395"/>
                        <a:gd name="T19" fmla="*/ 432 h 665"/>
                        <a:gd name="T20" fmla="*/ 344 w 395"/>
                        <a:gd name="T21" fmla="*/ 474 h 665"/>
                        <a:gd name="T22" fmla="*/ 320 w 395"/>
                        <a:gd name="T23" fmla="*/ 487 h 665"/>
                        <a:gd name="T24" fmla="*/ 271 w 395"/>
                        <a:gd name="T25" fmla="*/ 489 h 665"/>
                        <a:gd name="T26" fmla="*/ 254 w 395"/>
                        <a:gd name="T27" fmla="*/ 511 h 665"/>
                        <a:gd name="T28" fmla="*/ 256 w 395"/>
                        <a:gd name="T29" fmla="*/ 528 h 665"/>
                        <a:gd name="T30" fmla="*/ 288 w 395"/>
                        <a:gd name="T31" fmla="*/ 551 h 665"/>
                        <a:gd name="T32" fmla="*/ 297 w 395"/>
                        <a:gd name="T33" fmla="*/ 586 h 665"/>
                        <a:gd name="T34" fmla="*/ 309 w 395"/>
                        <a:gd name="T35" fmla="*/ 601 h 665"/>
                        <a:gd name="T36" fmla="*/ 322 w 395"/>
                        <a:gd name="T37" fmla="*/ 618 h 665"/>
                        <a:gd name="T38" fmla="*/ 341 w 395"/>
                        <a:gd name="T39" fmla="*/ 633 h 665"/>
                        <a:gd name="T40" fmla="*/ 329 w 395"/>
                        <a:gd name="T41" fmla="*/ 665 h 665"/>
                        <a:gd name="T42" fmla="*/ 286 w 395"/>
                        <a:gd name="T43" fmla="*/ 660 h 665"/>
                        <a:gd name="T44" fmla="*/ 262 w 395"/>
                        <a:gd name="T45" fmla="*/ 663 h 665"/>
                        <a:gd name="T46" fmla="*/ 239 w 395"/>
                        <a:gd name="T47" fmla="*/ 643 h 665"/>
                        <a:gd name="T48" fmla="*/ 200 w 395"/>
                        <a:gd name="T49" fmla="*/ 620 h 665"/>
                        <a:gd name="T50" fmla="*/ 181 w 395"/>
                        <a:gd name="T51" fmla="*/ 596 h 665"/>
                        <a:gd name="T52" fmla="*/ 155 w 395"/>
                        <a:gd name="T53" fmla="*/ 577 h 665"/>
                        <a:gd name="T54" fmla="*/ 119 w 395"/>
                        <a:gd name="T55" fmla="*/ 585 h 665"/>
                        <a:gd name="T56" fmla="*/ 89 w 395"/>
                        <a:gd name="T57" fmla="*/ 553 h 665"/>
                        <a:gd name="T58" fmla="*/ 51 w 395"/>
                        <a:gd name="T59" fmla="*/ 543 h 665"/>
                        <a:gd name="T60" fmla="*/ 53 w 395"/>
                        <a:gd name="T61" fmla="*/ 506 h 665"/>
                        <a:gd name="T62" fmla="*/ 47 w 395"/>
                        <a:gd name="T63" fmla="*/ 481 h 665"/>
                        <a:gd name="T64" fmla="*/ 57 w 395"/>
                        <a:gd name="T65" fmla="*/ 446 h 665"/>
                        <a:gd name="T66" fmla="*/ 34 w 395"/>
                        <a:gd name="T67" fmla="*/ 432 h 665"/>
                        <a:gd name="T68" fmla="*/ 29 w 395"/>
                        <a:gd name="T69" fmla="*/ 402 h 665"/>
                        <a:gd name="T70" fmla="*/ 45 w 395"/>
                        <a:gd name="T71" fmla="*/ 380 h 665"/>
                        <a:gd name="T72" fmla="*/ 17 w 395"/>
                        <a:gd name="T73" fmla="*/ 354 h 665"/>
                        <a:gd name="T74" fmla="*/ 12 w 395"/>
                        <a:gd name="T75" fmla="*/ 329 h 665"/>
                        <a:gd name="T76" fmla="*/ 19 w 395"/>
                        <a:gd name="T77" fmla="*/ 299 h 665"/>
                        <a:gd name="T78" fmla="*/ 30 w 395"/>
                        <a:gd name="T79" fmla="*/ 269 h 665"/>
                        <a:gd name="T80" fmla="*/ 38 w 395"/>
                        <a:gd name="T81" fmla="*/ 239 h 665"/>
                        <a:gd name="T82" fmla="*/ 55 w 395"/>
                        <a:gd name="T83" fmla="*/ 209 h 665"/>
                        <a:gd name="T84" fmla="*/ 51 w 395"/>
                        <a:gd name="T85" fmla="*/ 175 h 665"/>
                        <a:gd name="T86" fmla="*/ 53 w 395"/>
                        <a:gd name="T87" fmla="*/ 143 h 665"/>
                        <a:gd name="T88" fmla="*/ 68 w 395"/>
                        <a:gd name="T89" fmla="*/ 106 h 665"/>
                        <a:gd name="T90" fmla="*/ 104 w 395"/>
                        <a:gd name="T91" fmla="*/ 98 h 665"/>
                        <a:gd name="T92" fmla="*/ 155 w 395"/>
                        <a:gd name="T93" fmla="*/ 106 h 665"/>
                        <a:gd name="T94" fmla="*/ 209 w 395"/>
                        <a:gd name="T95" fmla="*/ 91 h 665"/>
                        <a:gd name="T96" fmla="*/ 205 w 395"/>
                        <a:gd name="T97" fmla="*/ 36 h 665"/>
                        <a:gd name="T98" fmla="*/ 222 w 395"/>
                        <a:gd name="T99" fmla="*/ 17 h 665"/>
                        <a:gd name="T100" fmla="*/ 245 w 395"/>
                        <a:gd name="T101" fmla="*/ 0 h 665"/>
                        <a:gd name="T102" fmla="*/ 277 w 395"/>
                        <a:gd name="T103" fmla="*/ 6 h 665"/>
                        <a:gd name="T104" fmla="*/ 328 w 395"/>
                        <a:gd name="T105" fmla="*/ 17 h 665"/>
                        <a:gd name="T106" fmla="*/ 373 w 395"/>
                        <a:gd name="T107" fmla="*/ 14 h 665"/>
                        <a:gd name="T108" fmla="*/ 386 w 395"/>
                        <a:gd name="T109" fmla="*/ 27 h 665"/>
                        <a:gd name="T110" fmla="*/ 363 w 395"/>
                        <a:gd name="T111" fmla="*/ 74 h 665"/>
                        <a:gd name="T112" fmla="*/ 367 w 395"/>
                        <a:gd name="T113" fmla="*/ 113 h 665"/>
                        <a:gd name="T114" fmla="*/ 376 w 395"/>
                        <a:gd name="T115" fmla="*/ 136 h 66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</a:cxnLst>
                      <a:rect l="0" t="0" r="r" b="b"/>
                      <a:pathLst>
                        <a:path w="395" h="665">
                          <a:moveTo>
                            <a:pt x="365" y="147"/>
                          </a:moveTo>
                          <a:lnTo>
                            <a:pt x="378" y="147"/>
                          </a:lnTo>
                          <a:lnTo>
                            <a:pt x="395" y="158"/>
                          </a:lnTo>
                          <a:lnTo>
                            <a:pt x="382" y="179"/>
                          </a:lnTo>
                          <a:lnTo>
                            <a:pt x="386" y="196"/>
                          </a:lnTo>
                          <a:lnTo>
                            <a:pt x="388" y="218"/>
                          </a:lnTo>
                          <a:lnTo>
                            <a:pt x="371" y="226"/>
                          </a:lnTo>
                          <a:lnTo>
                            <a:pt x="365" y="241"/>
                          </a:lnTo>
                          <a:lnTo>
                            <a:pt x="350" y="245"/>
                          </a:lnTo>
                          <a:lnTo>
                            <a:pt x="329" y="254"/>
                          </a:lnTo>
                          <a:lnTo>
                            <a:pt x="307" y="258"/>
                          </a:lnTo>
                          <a:lnTo>
                            <a:pt x="286" y="277"/>
                          </a:lnTo>
                          <a:lnTo>
                            <a:pt x="279" y="295"/>
                          </a:lnTo>
                          <a:lnTo>
                            <a:pt x="265" y="307"/>
                          </a:lnTo>
                          <a:lnTo>
                            <a:pt x="256" y="323"/>
                          </a:lnTo>
                          <a:lnTo>
                            <a:pt x="256" y="350"/>
                          </a:lnTo>
                          <a:lnTo>
                            <a:pt x="260" y="370"/>
                          </a:lnTo>
                          <a:lnTo>
                            <a:pt x="281" y="393"/>
                          </a:lnTo>
                          <a:lnTo>
                            <a:pt x="303" y="412"/>
                          </a:lnTo>
                          <a:lnTo>
                            <a:pt x="326" y="432"/>
                          </a:lnTo>
                          <a:lnTo>
                            <a:pt x="337" y="457"/>
                          </a:lnTo>
                          <a:lnTo>
                            <a:pt x="344" y="474"/>
                          </a:lnTo>
                          <a:lnTo>
                            <a:pt x="344" y="491"/>
                          </a:lnTo>
                          <a:lnTo>
                            <a:pt x="320" y="487"/>
                          </a:lnTo>
                          <a:lnTo>
                            <a:pt x="303" y="491"/>
                          </a:lnTo>
                          <a:lnTo>
                            <a:pt x="271" y="489"/>
                          </a:lnTo>
                          <a:lnTo>
                            <a:pt x="258" y="492"/>
                          </a:lnTo>
                          <a:lnTo>
                            <a:pt x="254" y="511"/>
                          </a:lnTo>
                          <a:lnTo>
                            <a:pt x="239" y="519"/>
                          </a:lnTo>
                          <a:lnTo>
                            <a:pt x="256" y="528"/>
                          </a:lnTo>
                          <a:lnTo>
                            <a:pt x="275" y="536"/>
                          </a:lnTo>
                          <a:lnTo>
                            <a:pt x="288" y="551"/>
                          </a:lnTo>
                          <a:lnTo>
                            <a:pt x="299" y="569"/>
                          </a:lnTo>
                          <a:lnTo>
                            <a:pt x="297" y="586"/>
                          </a:lnTo>
                          <a:lnTo>
                            <a:pt x="294" y="601"/>
                          </a:lnTo>
                          <a:lnTo>
                            <a:pt x="309" y="601"/>
                          </a:lnTo>
                          <a:lnTo>
                            <a:pt x="322" y="603"/>
                          </a:lnTo>
                          <a:lnTo>
                            <a:pt x="322" y="618"/>
                          </a:lnTo>
                          <a:lnTo>
                            <a:pt x="329" y="633"/>
                          </a:lnTo>
                          <a:lnTo>
                            <a:pt x="341" y="633"/>
                          </a:lnTo>
                          <a:lnTo>
                            <a:pt x="339" y="650"/>
                          </a:lnTo>
                          <a:lnTo>
                            <a:pt x="329" y="665"/>
                          </a:lnTo>
                          <a:lnTo>
                            <a:pt x="309" y="663"/>
                          </a:lnTo>
                          <a:lnTo>
                            <a:pt x="286" y="660"/>
                          </a:lnTo>
                          <a:lnTo>
                            <a:pt x="277" y="650"/>
                          </a:lnTo>
                          <a:lnTo>
                            <a:pt x="262" y="663"/>
                          </a:lnTo>
                          <a:lnTo>
                            <a:pt x="249" y="660"/>
                          </a:lnTo>
                          <a:lnTo>
                            <a:pt x="239" y="643"/>
                          </a:lnTo>
                          <a:lnTo>
                            <a:pt x="222" y="637"/>
                          </a:lnTo>
                          <a:lnTo>
                            <a:pt x="200" y="620"/>
                          </a:lnTo>
                          <a:lnTo>
                            <a:pt x="196" y="603"/>
                          </a:lnTo>
                          <a:lnTo>
                            <a:pt x="181" y="596"/>
                          </a:lnTo>
                          <a:lnTo>
                            <a:pt x="164" y="601"/>
                          </a:lnTo>
                          <a:lnTo>
                            <a:pt x="155" y="577"/>
                          </a:lnTo>
                          <a:lnTo>
                            <a:pt x="143" y="592"/>
                          </a:lnTo>
                          <a:lnTo>
                            <a:pt x="119" y="585"/>
                          </a:lnTo>
                          <a:lnTo>
                            <a:pt x="106" y="568"/>
                          </a:lnTo>
                          <a:lnTo>
                            <a:pt x="89" y="553"/>
                          </a:lnTo>
                          <a:lnTo>
                            <a:pt x="70" y="541"/>
                          </a:lnTo>
                          <a:lnTo>
                            <a:pt x="51" y="543"/>
                          </a:lnTo>
                          <a:lnTo>
                            <a:pt x="49" y="524"/>
                          </a:lnTo>
                          <a:lnTo>
                            <a:pt x="53" y="506"/>
                          </a:lnTo>
                          <a:lnTo>
                            <a:pt x="55" y="496"/>
                          </a:lnTo>
                          <a:lnTo>
                            <a:pt x="47" y="481"/>
                          </a:lnTo>
                          <a:lnTo>
                            <a:pt x="40" y="459"/>
                          </a:lnTo>
                          <a:lnTo>
                            <a:pt x="57" y="446"/>
                          </a:lnTo>
                          <a:lnTo>
                            <a:pt x="47" y="440"/>
                          </a:lnTo>
                          <a:lnTo>
                            <a:pt x="34" y="432"/>
                          </a:lnTo>
                          <a:lnTo>
                            <a:pt x="29" y="423"/>
                          </a:lnTo>
                          <a:lnTo>
                            <a:pt x="29" y="402"/>
                          </a:lnTo>
                          <a:lnTo>
                            <a:pt x="42" y="393"/>
                          </a:lnTo>
                          <a:lnTo>
                            <a:pt x="45" y="380"/>
                          </a:lnTo>
                          <a:lnTo>
                            <a:pt x="30" y="361"/>
                          </a:lnTo>
                          <a:lnTo>
                            <a:pt x="17" y="354"/>
                          </a:lnTo>
                          <a:lnTo>
                            <a:pt x="0" y="344"/>
                          </a:lnTo>
                          <a:lnTo>
                            <a:pt x="12" y="329"/>
                          </a:lnTo>
                          <a:lnTo>
                            <a:pt x="10" y="308"/>
                          </a:lnTo>
                          <a:lnTo>
                            <a:pt x="19" y="299"/>
                          </a:lnTo>
                          <a:lnTo>
                            <a:pt x="25" y="282"/>
                          </a:lnTo>
                          <a:lnTo>
                            <a:pt x="30" y="269"/>
                          </a:lnTo>
                          <a:lnTo>
                            <a:pt x="36" y="254"/>
                          </a:lnTo>
                          <a:lnTo>
                            <a:pt x="38" y="239"/>
                          </a:lnTo>
                          <a:lnTo>
                            <a:pt x="51" y="222"/>
                          </a:lnTo>
                          <a:lnTo>
                            <a:pt x="55" y="209"/>
                          </a:lnTo>
                          <a:lnTo>
                            <a:pt x="55" y="190"/>
                          </a:lnTo>
                          <a:lnTo>
                            <a:pt x="51" y="175"/>
                          </a:lnTo>
                          <a:lnTo>
                            <a:pt x="59" y="158"/>
                          </a:lnTo>
                          <a:lnTo>
                            <a:pt x="53" y="143"/>
                          </a:lnTo>
                          <a:lnTo>
                            <a:pt x="53" y="113"/>
                          </a:lnTo>
                          <a:lnTo>
                            <a:pt x="68" y="106"/>
                          </a:lnTo>
                          <a:lnTo>
                            <a:pt x="77" y="92"/>
                          </a:lnTo>
                          <a:lnTo>
                            <a:pt x="104" y="98"/>
                          </a:lnTo>
                          <a:lnTo>
                            <a:pt x="124" y="100"/>
                          </a:lnTo>
                          <a:lnTo>
                            <a:pt x="155" y="106"/>
                          </a:lnTo>
                          <a:lnTo>
                            <a:pt x="188" y="100"/>
                          </a:lnTo>
                          <a:lnTo>
                            <a:pt x="209" y="91"/>
                          </a:lnTo>
                          <a:lnTo>
                            <a:pt x="205" y="62"/>
                          </a:lnTo>
                          <a:lnTo>
                            <a:pt x="205" y="36"/>
                          </a:lnTo>
                          <a:lnTo>
                            <a:pt x="213" y="21"/>
                          </a:lnTo>
                          <a:lnTo>
                            <a:pt x="222" y="17"/>
                          </a:lnTo>
                          <a:lnTo>
                            <a:pt x="228" y="0"/>
                          </a:lnTo>
                          <a:lnTo>
                            <a:pt x="245" y="0"/>
                          </a:lnTo>
                          <a:lnTo>
                            <a:pt x="258" y="4"/>
                          </a:lnTo>
                          <a:lnTo>
                            <a:pt x="277" y="6"/>
                          </a:lnTo>
                          <a:lnTo>
                            <a:pt x="305" y="14"/>
                          </a:lnTo>
                          <a:lnTo>
                            <a:pt x="328" y="17"/>
                          </a:lnTo>
                          <a:lnTo>
                            <a:pt x="346" y="17"/>
                          </a:lnTo>
                          <a:lnTo>
                            <a:pt x="373" y="14"/>
                          </a:lnTo>
                          <a:lnTo>
                            <a:pt x="390" y="10"/>
                          </a:lnTo>
                          <a:lnTo>
                            <a:pt x="386" y="27"/>
                          </a:lnTo>
                          <a:lnTo>
                            <a:pt x="367" y="46"/>
                          </a:lnTo>
                          <a:lnTo>
                            <a:pt x="363" y="74"/>
                          </a:lnTo>
                          <a:lnTo>
                            <a:pt x="363" y="98"/>
                          </a:lnTo>
                          <a:lnTo>
                            <a:pt x="367" y="113"/>
                          </a:lnTo>
                          <a:lnTo>
                            <a:pt x="378" y="124"/>
                          </a:lnTo>
                          <a:lnTo>
                            <a:pt x="376" y="136"/>
                          </a:lnTo>
                          <a:lnTo>
                            <a:pt x="365" y="147"/>
                          </a:lnTo>
                          <a:close/>
                        </a:path>
                      </a:pathLst>
                    </a:custGeom>
                    <a:grpFill/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s-CO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90" name="Freeform 49">
                      <a:extLst>
                        <a:ext uri="{FF2B5EF4-FFF2-40B4-BE49-F238E27FC236}">
                          <a16:creationId xmlns:a16="http://schemas.microsoft.com/office/drawing/2014/main" id="{7715E10C-C3B4-4398-80BB-BE0B5CDEF11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749424" y="1822806"/>
                      <a:ext cx="382996" cy="920152"/>
                    </a:xfrm>
                    <a:custGeom>
                      <a:avLst/>
                      <a:gdLst>
                        <a:gd name="T0" fmla="*/ 102 w 378"/>
                        <a:gd name="T1" fmla="*/ 510 h 916"/>
                        <a:gd name="T2" fmla="*/ 83 w 378"/>
                        <a:gd name="T3" fmla="*/ 480 h 916"/>
                        <a:gd name="T4" fmla="*/ 58 w 378"/>
                        <a:gd name="T5" fmla="*/ 463 h 916"/>
                        <a:gd name="T6" fmla="*/ 36 w 378"/>
                        <a:gd name="T7" fmla="*/ 413 h 916"/>
                        <a:gd name="T8" fmla="*/ 15 w 378"/>
                        <a:gd name="T9" fmla="*/ 388 h 916"/>
                        <a:gd name="T10" fmla="*/ 64 w 378"/>
                        <a:gd name="T11" fmla="*/ 368 h 916"/>
                        <a:gd name="T12" fmla="*/ 105 w 378"/>
                        <a:gd name="T13" fmla="*/ 351 h 916"/>
                        <a:gd name="T14" fmla="*/ 64 w 378"/>
                        <a:gd name="T15" fmla="*/ 289 h 916"/>
                        <a:gd name="T16" fmla="*/ 17 w 378"/>
                        <a:gd name="T17" fmla="*/ 227 h 916"/>
                        <a:gd name="T18" fmla="*/ 40 w 378"/>
                        <a:gd name="T19" fmla="*/ 172 h 916"/>
                        <a:gd name="T20" fmla="*/ 90 w 378"/>
                        <a:gd name="T21" fmla="*/ 131 h 916"/>
                        <a:gd name="T22" fmla="*/ 132 w 378"/>
                        <a:gd name="T23" fmla="*/ 103 h 916"/>
                        <a:gd name="T24" fmla="*/ 143 w 378"/>
                        <a:gd name="T25" fmla="*/ 56 h 916"/>
                        <a:gd name="T26" fmla="*/ 126 w 378"/>
                        <a:gd name="T27" fmla="*/ 24 h 916"/>
                        <a:gd name="T28" fmla="*/ 198 w 378"/>
                        <a:gd name="T29" fmla="*/ 0 h 916"/>
                        <a:gd name="T30" fmla="*/ 237 w 378"/>
                        <a:gd name="T31" fmla="*/ 20 h 916"/>
                        <a:gd name="T32" fmla="*/ 271 w 378"/>
                        <a:gd name="T33" fmla="*/ 48 h 916"/>
                        <a:gd name="T34" fmla="*/ 292 w 378"/>
                        <a:gd name="T35" fmla="*/ 82 h 916"/>
                        <a:gd name="T36" fmla="*/ 284 w 378"/>
                        <a:gd name="T37" fmla="*/ 118 h 916"/>
                        <a:gd name="T38" fmla="*/ 324 w 378"/>
                        <a:gd name="T39" fmla="*/ 120 h 916"/>
                        <a:gd name="T40" fmla="*/ 378 w 378"/>
                        <a:gd name="T41" fmla="*/ 127 h 916"/>
                        <a:gd name="T42" fmla="*/ 348 w 378"/>
                        <a:gd name="T43" fmla="*/ 172 h 916"/>
                        <a:gd name="T44" fmla="*/ 339 w 378"/>
                        <a:gd name="T45" fmla="*/ 249 h 916"/>
                        <a:gd name="T46" fmla="*/ 341 w 378"/>
                        <a:gd name="T47" fmla="*/ 300 h 916"/>
                        <a:gd name="T48" fmla="*/ 307 w 378"/>
                        <a:gd name="T49" fmla="*/ 364 h 916"/>
                        <a:gd name="T50" fmla="*/ 260 w 378"/>
                        <a:gd name="T51" fmla="*/ 426 h 916"/>
                        <a:gd name="T52" fmla="*/ 239 w 378"/>
                        <a:gd name="T53" fmla="*/ 478 h 916"/>
                        <a:gd name="T54" fmla="*/ 218 w 378"/>
                        <a:gd name="T55" fmla="*/ 501 h 916"/>
                        <a:gd name="T56" fmla="*/ 216 w 378"/>
                        <a:gd name="T57" fmla="*/ 559 h 916"/>
                        <a:gd name="T58" fmla="*/ 211 w 378"/>
                        <a:gd name="T59" fmla="*/ 600 h 916"/>
                        <a:gd name="T60" fmla="*/ 192 w 378"/>
                        <a:gd name="T61" fmla="*/ 638 h 916"/>
                        <a:gd name="T62" fmla="*/ 201 w 378"/>
                        <a:gd name="T63" fmla="*/ 681 h 916"/>
                        <a:gd name="T64" fmla="*/ 220 w 378"/>
                        <a:gd name="T65" fmla="*/ 721 h 916"/>
                        <a:gd name="T66" fmla="*/ 248 w 378"/>
                        <a:gd name="T67" fmla="*/ 698 h 916"/>
                        <a:gd name="T68" fmla="*/ 231 w 378"/>
                        <a:gd name="T69" fmla="*/ 768 h 916"/>
                        <a:gd name="T70" fmla="*/ 263 w 378"/>
                        <a:gd name="T71" fmla="*/ 822 h 916"/>
                        <a:gd name="T72" fmla="*/ 250 w 378"/>
                        <a:gd name="T73" fmla="*/ 867 h 916"/>
                        <a:gd name="T74" fmla="*/ 222 w 378"/>
                        <a:gd name="T75" fmla="*/ 908 h 916"/>
                        <a:gd name="T76" fmla="*/ 175 w 378"/>
                        <a:gd name="T77" fmla="*/ 897 h 916"/>
                        <a:gd name="T78" fmla="*/ 130 w 378"/>
                        <a:gd name="T79" fmla="*/ 884 h 916"/>
                        <a:gd name="T80" fmla="*/ 152 w 378"/>
                        <a:gd name="T81" fmla="*/ 841 h 916"/>
                        <a:gd name="T82" fmla="*/ 122 w 378"/>
                        <a:gd name="T83" fmla="*/ 777 h 916"/>
                        <a:gd name="T84" fmla="*/ 124 w 378"/>
                        <a:gd name="T85" fmla="*/ 683 h 916"/>
                        <a:gd name="T86" fmla="*/ 109 w 378"/>
                        <a:gd name="T87" fmla="*/ 619 h 916"/>
                        <a:gd name="T88" fmla="*/ 85 w 378"/>
                        <a:gd name="T89" fmla="*/ 565 h 9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</a:cxnLst>
                      <a:rect l="0" t="0" r="r" b="b"/>
                      <a:pathLst>
                        <a:path w="378" h="916">
                          <a:moveTo>
                            <a:pt x="90" y="542"/>
                          </a:moveTo>
                          <a:lnTo>
                            <a:pt x="100" y="527"/>
                          </a:lnTo>
                          <a:lnTo>
                            <a:pt x="102" y="510"/>
                          </a:lnTo>
                          <a:lnTo>
                            <a:pt x="90" y="510"/>
                          </a:lnTo>
                          <a:lnTo>
                            <a:pt x="83" y="495"/>
                          </a:lnTo>
                          <a:lnTo>
                            <a:pt x="83" y="480"/>
                          </a:lnTo>
                          <a:lnTo>
                            <a:pt x="70" y="478"/>
                          </a:lnTo>
                          <a:lnTo>
                            <a:pt x="55" y="478"/>
                          </a:lnTo>
                          <a:lnTo>
                            <a:pt x="58" y="463"/>
                          </a:lnTo>
                          <a:lnTo>
                            <a:pt x="60" y="446"/>
                          </a:lnTo>
                          <a:lnTo>
                            <a:pt x="49" y="428"/>
                          </a:lnTo>
                          <a:lnTo>
                            <a:pt x="36" y="413"/>
                          </a:lnTo>
                          <a:lnTo>
                            <a:pt x="17" y="405"/>
                          </a:lnTo>
                          <a:lnTo>
                            <a:pt x="0" y="396"/>
                          </a:lnTo>
                          <a:lnTo>
                            <a:pt x="15" y="388"/>
                          </a:lnTo>
                          <a:lnTo>
                            <a:pt x="19" y="369"/>
                          </a:lnTo>
                          <a:lnTo>
                            <a:pt x="32" y="366"/>
                          </a:lnTo>
                          <a:lnTo>
                            <a:pt x="64" y="368"/>
                          </a:lnTo>
                          <a:lnTo>
                            <a:pt x="81" y="364"/>
                          </a:lnTo>
                          <a:lnTo>
                            <a:pt x="105" y="368"/>
                          </a:lnTo>
                          <a:lnTo>
                            <a:pt x="105" y="351"/>
                          </a:lnTo>
                          <a:lnTo>
                            <a:pt x="98" y="334"/>
                          </a:lnTo>
                          <a:lnTo>
                            <a:pt x="87" y="309"/>
                          </a:lnTo>
                          <a:lnTo>
                            <a:pt x="64" y="289"/>
                          </a:lnTo>
                          <a:lnTo>
                            <a:pt x="42" y="270"/>
                          </a:lnTo>
                          <a:lnTo>
                            <a:pt x="21" y="247"/>
                          </a:lnTo>
                          <a:lnTo>
                            <a:pt x="17" y="227"/>
                          </a:lnTo>
                          <a:lnTo>
                            <a:pt x="17" y="200"/>
                          </a:lnTo>
                          <a:lnTo>
                            <a:pt x="26" y="184"/>
                          </a:lnTo>
                          <a:lnTo>
                            <a:pt x="40" y="172"/>
                          </a:lnTo>
                          <a:lnTo>
                            <a:pt x="47" y="154"/>
                          </a:lnTo>
                          <a:lnTo>
                            <a:pt x="68" y="135"/>
                          </a:lnTo>
                          <a:lnTo>
                            <a:pt x="90" y="131"/>
                          </a:lnTo>
                          <a:lnTo>
                            <a:pt x="111" y="122"/>
                          </a:lnTo>
                          <a:lnTo>
                            <a:pt x="126" y="118"/>
                          </a:lnTo>
                          <a:lnTo>
                            <a:pt x="132" y="103"/>
                          </a:lnTo>
                          <a:lnTo>
                            <a:pt x="149" y="95"/>
                          </a:lnTo>
                          <a:lnTo>
                            <a:pt x="147" y="73"/>
                          </a:lnTo>
                          <a:lnTo>
                            <a:pt x="143" y="56"/>
                          </a:lnTo>
                          <a:lnTo>
                            <a:pt x="156" y="35"/>
                          </a:lnTo>
                          <a:lnTo>
                            <a:pt x="139" y="24"/>
                          </a:lnTo>
                          <a:lnTo>
                            <a:pt x="126" y="24"/>
                          </a:lnTo>
                          <a:lnTo>
                            <a:pt x="137" y="13"/>
                          </a:lnTo>
                          <a:lnTo>
                            <a:pt x="168" y="9"/>
                          </a:lnTo>
                          <a:lnTo>
                            <a:pt x="198" y="0"/>
                          </a:lnTo>
                          <a:lnTo>
                            <a:pt x="224" y="1"/>
                          </a:lnTo>
                          <a:lnTo>
                            <a:pt x="241" y="5"/>
                          </a:lnTo>
                          <a:lnTo>
                            <a:pt x="237" y="20"/>
                          </a:lnTo>
                          <a:lnTo>
                            <a:pt x="235" y="39"/>
                          </a:lnTo>
                          <a:lnTo>
                            <a:pt x="260" y="31"/>
                          </a:lnTo>
                          <a:lnTo>
                            <a:pt x="271" y="48"/>
                          </a:lnTo>
                          <a:lnTo>
                            <a:pt x="284" y="52"/>
                          </a:lnTo>
                          <a:lnTo>
                            <a:pt x="295" y="65"/>
                          </a:lnTo>
                          <a:lnTo>
                            <a:pt x="292" y="82"/>
                          </a:lnTo>
                          <a:lnTo>
                            <a:pt x="280" y="95"/>
                          </a:lnTo>
                          <a:lnTo>
                            <a:pt x="269" y="112"/>
                          </a:lnTo>
                          <a:lnTo>
                            <a:pt x="284" y="118"/>
                          </a:lnTo>
                          <a:lnTo>
                            <a:pt x="286" y="131"/>
                          </a:lnTo>
                          <a:lnTo>
                            <a:pt x="303" y="120"/>
                          </a:lnTo>
                          <a:lnTo>
                            <a:pt x="324" y="120"/>
                          </a:lnTo>
                          <a:lnTo>
                            <a:pt x="337" y="125"/>
                          </a:lnTo>
                          <a:lnTo>
                            <a:pt x="357" y="123"/>
                          </a:lnTo>
                          <a:lnTo>
                            <a:pt x="378" y="127"/>
                          </a:lnTo>
                          <a:lnTo>
                            <a:pt x="373" y="140"/>
                          </a:lnTo>
                          <a:lnTo>
                            <a:pt x="357" y="155"/>
                          </a:lnTo>
                          <a:lnTo>
                            <a:pt x="348" y="172"/>
                          </a:lnTo>
                          <a:lnTo>
                            <a:pt x="352" y="195"/>
                          </a:lnTo>
                          <a:lnTo>
                            <a:pt x="348" y="217"/>
                          </a:lnTo>
                          <a:lnTo>
                            <a:pt x="339" y="249"/>
                          </a:lnTo>
                          <a:lnTo>
                            <a:pt x="333" y="270"/>
                          </a:lnTo>
                          <a:lnTo>
                            <a:pt x="352" y="283"/>
                          </a:lnTo>
                          <a:lnTo>
                            <a:pt x="341" y="300"/>
                          </a:lnTo>
                          <a:lnTo>
                            <a:pt x="331" y="315"/>
                          </a:lnTo>
                          <a:lnTo>
                            <a:pt x="324" y="339"/>
                          </a:lnTo>
                          <a:lnTo>
                            <a:pt x="307" y="364"/>
                          </a:lnTo>
                          <a:lnTo>
                            <a:pt x="286" y="375"/>
                          </a:lnTo>
                          <a:lnTo>
                            <a:pt x="271" y="398"/>
                          </a:lnTo>
                          <a:lnTo>
                            <a:pt x="260" y="426"/>
                          </a:lnTo>
                          <a:lnTo>
                            <a:pt x="250" y="450"/>
                          </a:lnTo>
                          <a:lnTo>
                            <a:pt x="252" y="463"/>
                          </a:lnTo>
                          <a:lnTo>
                            <a:pt x="239" y="478"/>
                          </a:lnTo>
                          <a:lnTo>
                            <a:pt x="228" y="484"/>
                          </a:lnTo>
                          <a:lnTo>
                            <a:pt x="216" y="484"/>
                          </a:lnTo>
                          <a:lnTo>
                            <a:pt x="218" y="501"/>
                          </a:lnTo>
                          <a:lnTo>
                            <a:pt x="218" y="523"/>
                          </a:lnTo>
                          <a:lnTo>
                            <a:pt x="213" y="539"/>
                          </a:lnTo>
                          <a:lnTo>
                            <a:pt x="216" y="559"/>
                          </a:lnTo>
                          <a:lnTo>
                            <a:pt x="218" y="574"/>
                          </a:lnTo>
                          <a:lnTo>
                            <a:pt x="220" y="593"/>
                          </a:lnTo>
                          <a:lnTo>
                            <a:pt x="211" y="600"/>
                          </a:lnTo>
                          <a:lnTo>
                            <a:pt x="209" y="612"/>
                          </a:lnTo>
                          <a:lnTo>
                            <a:pt x="201" y="623"/>
                          </a:lnTo>
                          <a:lnTo>
                            <a:pt x="192" y="638"/>
                          </a:lnTo>
                          <a:lnTo>
                            <a:pt x="188" y="657"/>
                          </a:lnTo>
                          <a:lnTo>
                            <a:pt x="194" y="668"/>
                          </a:lnTo>
                          <a:lnTo>
                            <a:pt x="201" y="681"/>
                          </a:lnTo>
                          <a:lnTo>
                            <a:pt x="207" y="694"/>
                          </a:lnTo>
                          <a:lnTo>
                            <a:pt x="205" y="715"/>
                          </a:lnTo>
                          <a:lnTo>
                            <a:pt x="220" y="721"/>
                          </a:lnTo>
                          <a:lnTo>
                            <a:pt x="226" y="704"/>
                          </a:lnTo>
                          <a:lnTo>
                            <a:pt x="233" y="685"/>
                          </a:lnTo>
                          <a:lnTo>
                            <a:pt x="248" y="698"/>
                          </a:lnTo>
                          <a:lnTo>
                            <a:pt x="245" y="724"/>
                          </a:lnTo>
                          <a:lnTo>
                            <a:pt x="233" y="745"/>
                          </a:lnTo>
                          <a:lnTo>
                            <a:pt x="231" y="768"/>
                          </a:lnTo>
                          <a:lnTo>
                            <a:pt x="231" y="788"/>
                          </a:lnTo>
                          <a:lnTo>
                            <a:pt x="243" y="805"/>
                          </a:lnTo>
                          <a:lnTo>
                            <a:pt x="263" y="822"/>
                          </a:lnTo>
                          <a:lnTo>
                            <a:pt x="262" y="841"/>
                          </a:lnTo>
                          <a:lnTo>
                            <a:pt x="250" y="846"/>
                          </a:lnTo>
                          <a:lnTo>
                            <a:pt x="250" y="867"/>
                          </a:lnTo>
                          <a:lnTo>
                            <a:pt x="246" y="880"/>
                          </a:lnTo>
                          <a:lnTo>
                            <a:pt x="230" y="897"/>
                          </a:lnTo>
                          <a:lnTo>
                            <a:pt x="222" y="908"/>
                          </a:lnTo>
                          <a:lnTo>
                            <a:pt x="207" y="916"/>
                          </a:lnTo>
                          <a:lnTo>
                            <a:pt x="190" y="905"/>
                          </a:lnTo>
                          <a:lnTo>
                            <a:pt x="175" y="897"/>
                          </a:lnTo>
                          <a:lnTo>
                            <a:pt x="160" y="897"/>
                          </a:lnTo>
                          <a:lnTo>
                            <a:pt x="137" y="897"/>
                          </a:lnTo>
                          <a:lnTo>
                            <a:pt x="130" y="884"/>
                          </a:lnTo>
                          <a:lnTo>
                            <a:pt x="132" y="863"/>
                          </a:lnTo>
                          <a:lnTo>
                            <a:pt x="149" y="854"/>
                          </a:lnTo>
                          <a:lnTo>
                            <a:pt x="152" y="841"/>
                          </a:lnTo>
                          <a:lnTo>
                            <a:pt x="136" y="820"/>
                          </a:lnTo>
                          <a:lnTo>
                            <a:pt x="124" y="796"/>
                          </a:lnTo>
                          <a:lnTo>
                            <a:pt x="122" y="777"/>
                          </a:lnTo>
                          <a:lnTo>
                            <a:pt x="122" y="753"/>
                          </a:lnTo>
                          <a:lnTo>
                            <a:pt x="128" y="721"/>
                          </a:lnTo>
                          <a:lnTo>
                            <a:pt x="124" y="683"/>
                          </a:lnTo>
                          <a:lnTo>
                            <a:pt x="111" y="657"/>
                          </a:lnTo>
                          <a:lnTo>
                            <a:pt x="109" y="636"/>
                          </a:lnTo>
                          <a:lnTo>
                            <a:pt x="109" y="619"/>
                          </a:lnTo>
                          <a:lnTo>
                            <a:pt x="113" y="597"/>
                          </a:lnTo>
                          <a:lnTo>
                            <a:pt x="105" y="582"/>
                          </a:lnTo>
                          <a:lnTo>
                            <a:pt x="85" y="565"/>
                          </a:lnTo>
                          <a:lnTo>
                            <a:pt x="90" y="542"/>
                          </a:lnTo>
                          <a:close/>
                        </a:path>
                      </a:pathLst>
                    </a:custGeom>
                    <a:grpFill/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s-CO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91" name="Freeform 50">
                      <a:extLst>
                        <a:ext uri="{FF2B5EF4-FFF2-40B4-BE49-F238E27FC236}">
                          <a16:creationId xmlns:a16="http://schemas.microsoft.com/office/drawing/2014/main" id="{4B757EA3-C81F-4273-A810-B4B65C45A8E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926229" y="2260349"/>
                      <a:ext cx="469121" cy="702169"/>
                    </a:xfrm>
                    <a:custGeom>
                      <a:avLst/>
                      <a:gdLst>
                        <a:gd name="T0" fmla="*/ 17 w 463"/>
                        <a:gd name="T1" fmla="*/ 484 h 699"/>
                        <a:gd name="T2" fmla="*/ 51 w 463"/>
                        <a:gd name="T3" fmla="*/ 509 h 699"/>
                        <a:gd name="T4" fmla="*/ 81 w 463"/>
                        <a:gd name="T5" fmla="*/ 513 h 699"/>
                        <a:gd name="T6" fmla="*/ 102 w 463"/>
                        <a:gd name="T7" fmla="*/ 496 h 699"/>
                        <a:gd name="T8" fmla="*/ 135 w 463"/>
                        <a:gd name="T9" fmla="*/ 484 h 699"/>
                        <a:gd name="T10" fmla="*/ 169 w 463"/>
                        <a:gd name="T11" fmla="*/ 479 h 699"/>
                        <a:gd name="T12" fmla="*/ 181 w 463"/>
                        <a:gd name="T13" fmla="*/ 505 h 699"/>
                        <a:gd name="T14" fmla="*/ 207 w 463"/>
                        <a:gd name="T15" fmla="*/ 524 h 699"/>
                        <a:gd name="T16" fmla="*/ 214 w 463"/>
                        <a:gd name="T17" fmla="*/ 545 h 699"/>
                        <a:gd name="T18" fmla="*/ 224 w 463"/>
                        <a:gd name="T19" fmla="*/ 578 h 699"/>
                        <a:gd name="T20" fmla="*/ 231 w 463"/>
                        <a:gd name="T21" fmla="*/ 614 h 699"/>
                        <a:gd name="T22" fmla="*/ 235 w 463"/>
                        <a:gd name="T23" fmla="*/ 648 h 699"/>
                        <a:gd name="T24" fmla="*/ 269 w 463"/>
                        <a:gd name="T25" fmla="*/ 667 h 699"/>
                        <a:gd name="T26" fmla="*/ 308 w 463"/>
                        <a:gd name="T27" fmla="*/ 665 h 699"/>
                        <a:gd name="T28" fmla="*/ 318 w 463"/>
                        <a:gd name="T29" fmla="*/ 693 h 699"/>
                        <a:gd name="T30" fmla="*/ 348 w 463"/>
                        <a:gd name="T31" fmla="*/ 693 h 699"/>
                        <a:gd name="T32" fmla="*/ 374 w 463"/>
                        <a:gd name="T33" fmla="*/ 697 h 699"/>
                        <a:gd name="T34" fmla="*/ 397 w 463"/>
                        <a:gd name="T35" fmla="*/ 654 h 699"/>
                        <a:gd name="T36" fmla="*/ 421 w 463"/>
                        <a:gd name="T37" fmla="*/ 644 h 699"/>
                        <a:gd name="T38" fmla="*/ 450 w 463"/>
                        <a:gd name="T39" fmla="*/ 659 h 699"/>
                        <a:gd name="T40" fmla="*/ 436 w 463"/>
                        <a:gd name="T41" fmla="*/ 597 h 699"/>
                        <a:gd name="T42" fmla="*/ 427 w 463"/>
                        <a:gd name="T43" fmla="*/ 563 h 699"/>
                        <a:gd name="T44" fmla="*/ 402 w 463"/>
                        <a:gd name="T45" fmla="*/ 546 h 699"/>
                        <a:gd name="T46" fmla="*/ 352 w 463"/>
                        <a:gd name="T47" fmla="*/ 545 h 699"/>
                        <a:gd name="T48" fmla="*/ 331 w 463"/>
                        <a:gd name="T49" fmla="*/ 515 h 699"/>
                        <a:gd name="T50" fmla="*/ 329 w 463"/>
                        <a:gd name="T51" fmla="*/ 483 h 699"/>
                        <a:gd name="T52" fmla="*/ 329 w 463"/>
                        <a:gd name="T53" fmla="*/ 445 h 699"/>
                        <a:gd name="T54" fmla="*/ 331 w 463"/>
                        <a:gd name="T55" fmla="*/ 407 h 699"/>
                        <a:gd name="T56" fmla="*/ 346 w 463"/>
                        <a:gd name="T57" fmla="*/ 372 h 699"/>
                        <a:gd name="T58" fmla="*/ 348 w 463"/>
                        <a:gd name="T59" fmla="*/ 342 h 699"/>
                        <a:gd name="T60" fmla="*/ 363 w 463"/>
                        <a:gd name="T61" fmla="*/ 310 h 699"/>
                        <a:gd name="T62" fmla="*/ 352 w 463"/>
                        <a:gd name="T63" fmla="*/ 270 h 699"/>
                        <a:gd name="T64" fmla="*/ 246 w 463"/>
                        <a:gd name="T65" fmla="*/ 109 h 699"/>
                        <a:gd name="T66" fmla="*/ 222 w 463"/>
                        <a:gd name="T67" fmla="*/ 53 h 699"/>
                        <a:gd name="T68" fmla="*/ 194 w 463"/>
                        <a:gd name="T69" fmla="*/ 56 h 699"/>
                        <a:gd name="T70" fmla="*/ 169 w 463"/>
                        <a:gd name="T71" fmla="*/ 45 h 699"/>
                        <a:gd name="T72" fmla="*/ 171 w 463"/>
                        <a:gd name="T73" fmla="*/ 23 h 699"/>
                        <a:gd name="T74" fmla="*/ 139 w 463"/>
                        <a:gd name="T75" fmla="*/ 19 h 699"/>
                        <a:gd name="T76" fmla="*/ 103 w 463"/>
                        <a:gd name="T77" fmla="*/ 38 h 699"/>
                        <a:gd name="T78" fmla="*/ 53 w 463"/>
                        <a:gd name="T79" fmla="*/ 45 h 699"/>
                        <a:gd name="T80" fmla="*/ 43 w 463"/>
                        <a:gd name="T81" fmla="*/ 62 h 699"/>
                        <a:gd name="T82" fmla="*/ 38 w 463"/>
                        <a:gd name="T83" fmla="*/ 100 h 699"/>
                        <a:gd name="T84" fmla="*/ 43 w 463"/>
                        <a:gd name="T85" fmla="*/ 135 h 699"/>
                        <a:gd name="T86" fmla="*/ 36 w 463"/>
                        <a:gd name="T87" fmla="*/ 161 h 699"/>
                        <a:gd name="T88" fmla="*/ 26 w 463"/>
                        <a:gd name="T89" fmla="*/ 184 h 699"/>
                        <a:gd name="T90" fmla="*/ 13 w 463"/>
                        <a:gd name="T91" fmla="*/ 218 h 699"/>
                        <a:gd name="T92" fmla="*/ 26 w 463"/>
                        <a:gd name="T93" fmla="*/ 242 h 699"/>
                        <a:gd name="T94" fmla="*/ 30 w 463"/>
                        <a:gd name="T95" fmla="*/ 276 h 699"/>
                        <a:gd name="T96" fmla="*/ 51 w 463"/>
                        <a:gd name="T97" fmla="*/ 265 h 699"/>
                        <a:gd name="T98" fmla="*/ 73 w 463"/>
                        <a:gd name="T99" fmla="*/ 259 h 699"/>
                        <a:gd name="T100" fmla="*/ 58 w 463"/>
                        <a:gd name="T101" fmla="*/ 306 h 699"/>
                        <a:gd name="T102" fmla="*/ 56 w 463"/>
                        <a:gd name="T103" fmla="*/ 349 h 699"/>
                        <a:gd name="T104" fmla="*/ 88 w 463"/>
                        <a:gd name="T105" fmla="*/ 383 h 699"/>
                        <a:gd name="T106" fmla="*/ 75 w 463"/>
                        <a:gd name="T107" fmla="*/ 407 h 699"/>
                        <a:gd name="T108" fmla="*/ 71 w 463"/>
                        <a:gd name="T109" fmla="*/ 441 h 699"/>
                        <a:gd name="T110" fmla="*/ 47 w 463"/>
                        <a:gd name="T111" fmla="*/ 469 h 699"/>
                        <a:gd name="T112" fmla="*/ 15 w 463"/>
                        <a:gd name="T113" fmla="*/ 466 h 699"/>
                        <a:gd name="T114" fmla="*/ 6 w 463"/>
                        <a:gd name="T115" fmla="*/ 471 h 69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</a:cxnLst>
                      <a:rect l="0" t="0" r="r" b="b"/>
                      <a:pathLst>
                        <a:path w="463" h="699">
                          <a:moveTo>
                            <a:pt x="6" y="471"/>
                          </a:moveTo>
                          <a:lnTo>
                            <a:pt x="17" y="484"/>
                          </a:lnTo>
                          <a:lnTo>
                            <a:pt x="34" y="500"/>
                          </a:lnTo>
                          <a:lnTo>
                            <a:pt x="51" y="509"/>
                          </a:lnTo>
                          <a:lnTo>
                            <a:pt x="64" y="505"/>
                          </a:lnTo>
                          <a:lnTo>
                            <a:pt x="81" y="513"/>
                          </a:lnTo>
                          <a:lnTo>
                            <a:pt x="98" y="511"/>
                          </a:lnTo>
                          <a:lnTo>
                            <a:pt x="102" y="496"/>
                          </a:lnTo>
                          <a:lnTo>
                            <a:pt x="111" y="479"/>
                          </a:lnTo>
                          <a:lnTo>
                            <a:pt x="135" y="484"/>
                          </a:lnTo>
                          <a:lnTo>
                            <a:pt x="154" y="484"/>
                          </a:lnTo>
                          <a:lnTo>
                            <a:pt x="169" y="479"/>
                          </a:lnTo>
                          <a:lnTo>
                            <a:pt x="181" y="496"/>
                          </a:lnTo>
                          <a:lnTo>
                            <a:pt x="181" y="505"/>
                          </a:lnTo>
                          <a:lnTo>
                            <a:pt x="194" y="513"/>
                          </a:lnTo>
                          <a:lnTo>
                            <a:pt x="207" y="524"/>
                          </a:lnTo>
                          <a:lnTo>
                            <a:pt x="209" y="535"/>
                          </a:lnTo>
                          <a:lnTo>
                            <a:pt x="214" y="545"/>
                          </a:lnTo>
                          <a:lnTo>
                            <a:pt x="228" y="561"/>
                          </a:lnTo>
                          <a:lnTo>
                            <a:pt x="224" y="578"/>
                          </a:lnTo>
                          <a:lnTo>
                            <a:pt x="220" y="597"/>
                          </a:lnTo>
                          <a:lnTo>
                            <a:pt x="231" y="614"/>
                          </a:lnTo>
                          <a:lnTo>
                            <a:pt x="224" y="635"/>
                          </a:lnTo>
                          <a:lnTo>
                            <a:pt x="235" y="648"/>
                          </a:lnTo>
                          <a:lnTo>
                            <a:pt x="248" y="661"/>
                          </a:lnTo>
                          <a:lnTo>
                            <a:pt x="269" y="667"/>
                          </a:lnTo>
                          <a:lnTo>
                            <a:pt x="290" y="667"/>
                          </a:lnTo>
                          <a:lnTo>
                            <a:pt x="308" y="665"/>
                          </a:lnTo>
                          <a:lnTo>
                            <a:pt x="312" y="678"/>
                          </a:lnTo>
                          <a:lnTo>
                            <a:pt x="318" y="693"/>
                          </a:lnTo>
                          <a:lnTo>
                            <a:pt x="333" y="693"/>
                          </a:lnTo>
                          <a:lnTo>
                            <a:pt x="348" y="693"/>
                          </a:lnTo>
                          <a:lnTo>
                            <a:pt x="359" y="699"/>
                          </a:lnTo>
                          <a:lnTo>
                            <a:pt x="374" y="697"/>
                          </a:lnTo>
                          <a:lnTo>
                            <a:pt x="387" y="672"/>
                          </a:lnTo>
                          <a:lnTo>
                            <a:pt x="397" y="654"/>
                          </a:lnTo>
                          <a:lnTo>
                            <a:pt x="414" y="663"/>
                          </a:lnTo>
                          <a:lnTo>
                            <a:pt x="421" y="644"/>
                          </a:lnTo>
                          <a:lnTo>
                            <a:pt x="436" y="650"/>
                          </a:lnTo>
                          <a:lnTo>
                            <a:pt x="450" y="659"/>
                          </a:lnTo>
                          <a:lnTo>
                            <a:pt x="463" y="650"/>
                          </a:lnTo>
                          <a:lnTo>
                            <a:pt x="436" y="597"/>
                          </a:lnTo>
                          <a:lnTo>
                            <a:pt x="419" y="578"/>
                          </a:lnTo>
                          <a:lnTo>
                            <a:pt x="427" y="563"/>
                          </a:lnTo>
                          <a:lnTo>
                            <a:pt x="419" y="548"/>
                          </a:lnTo>
                          <a:lnTo>
                            <a:pt x="402" y="546"/>
                          </a:lnTo>
                          <a:lnTo>
                            <a:pt x="372" y="548"/>
                          </a:lnTo>
                          <a:lnTo>
                            <a:pt x="352" y="545"/>
                          </a:lnTo>
                          <a:lnTo>
                            <a:pt x="355" y="528"/>
                          </a:lnTo>
                          <a:lnTo>
                            <a:pt x="331" y="515"/>
                          </a:lnTo>
                          <a:lnTo>
                            <a:pt x="339" y="501"/>
                          </a:lnTo>
                          <a:lnTo>
                            <a:pt x="329" y="483"/>
                          </a:lnTo>
                          <a:lnTo>
                            <a:pt x="335" y="466"/>
                          </a:lnTo>
                          <a:lnTo>
                            <a:pt x="329" y="445"/>
                          </a:lnTo>
                          <a:lnTo>
                            <a:pt x="337" y="424"/>
                          </a:lnTo>
                          <a:lnTo>
                            <a:pt x="331" y="407"/>
                          </a:lnTo>
                          <a:lnTo>
                            <a:pt x="331" y="381"/>
                          </a:lnTo>
                          <a:lnTo>
                            <a:pt x="346" y="372"/>
                          </a:lnTo>
                          <a:lnTo>
                            <a:pt x="357" y="355"/>
                          </a:lnTo>
                          <a:lnTo>
                            <a:pt x="348" y="342"/>
                          </a:lnTo>
                          <a:lnTo>
                            <a:pt x="359" y="325"/>
                          </a:lnTo>
                          <a:lnTo>
                            <a:pt x="363" y="310"/>
                          </a:lnTo>
                          <a:lnTo>
                            <a:pt x="359" y="289"/>
                          </a:lnTo>
                          <a:lnTo>
                            <a:pt x="352" y="270"/>
                          </a:lnTo>
                          <a:lnTo>
                            <a:pt x="269" y="195"/>
                          </a:lnTo>
                          <a:lnTo>
                            <a:pt x="246" y="109"/>
                          </a:lnTo>
                          <a:lnTo>
                            <a:pt x="239" y="60"/>
                          </a:lnTo>
                          <a:lnTo>
                            <a:pt x="222" y="53"/>
                          </a:lnTo>
                          <a:lnTo>
                            <a:pt x="203" y="45"/>
                          </a:lnTo>
                          <a:lnTo>
                            <a:pt x="194" y="56"/>
                          </a:lnTo>
                          <a:lnTo>
                            <a:pt x="177" y="62"/>
                          </a:lnTo>
                          <a:lnTo>
                            <a:pt x="169" y="45"/>
                          </a:lnTo>
                          <a:lnTo>
                            <a:pt x="181" y="38"/>
                          </a:lnTo>
                          <a:lnTo>
                            <a:pt x="171" y="23"/>
                          </a:lnTo>
                          <a:lnTo>
                            <a:pt x="158" y="0"/>
                          </a:lnTo>
                          <a:lnTo>
                            <a:pt x="139" y="19"/>
                          </a:lnTo>
                          <a:lnTo>
                            <a:pt x="126" y="28"/>
                          </a:lnTo>
                          <a:lnTo>
                            <a:pt x="103" y="38"/>
                          </a:lnTo>
                          <a:lnTo>
                            <a:pt x="79" y="47"/>
                          </a:lnTo>
                          <a:lnTo>
                            <a:pt x="53" y="45"/>
                          </a:lnTo>
                          <a:lnTo>
                            <a:pt x="41" y="45"/>
                          </a:lnTo>
                          <a:lnTo>
                            <a:pt x="43" y="62"/>
                          </a:lnTo>
                          <a:lnTo>
                            <a:pt x="43" y="84"/>
                          </a:lnTo>
                          <a:lnTo>
                            <a:pt x="38" y="100"/>
                          </a:lnTo>
                          <a:lnTo>
                            <a:pt x="41" y="120"/>
                          </a:lnTo>
                          <a:lnTo>
                            <a:pt x="43" y="135"/>
                          </a:lnTo>
                          <a:lnTo>
                            <a:pt x="45" y="154"/>
                          </a:lnTo>
                          <a:lnTo>
                            <a:pt x="36" y="161"/>
                          </a:lnTo>
                          <a:lnTo>
                            <a:pt x="34" y="173"/>
                          </a:lnTo>
                          <a:lnTo>
                            <a:pt x="26" y="184"/>
                          </a:lnTo>
                          <a:lnTo>
                            <a:pt x="17" y="199"/>
                          </a:lnTo>
                          <a:lnTo>
                            <a:pt x="13" y="218"/>
                          </a:lnTo>
                          <a:lnTo>
                            <a:pt x="19" y="229"/>
                          </a:lnTo>
                          <a:lnTo>
                            <a:pt x="26" y="242"/>
                          </a:lnTo>
                          <a:lnTo>
                            <a:pt x="32" y="255"/>
                          </a:lnTo>
                          <a:lnTo>
                            <a:pt x="30" y="276"/>
                          </a:lnTo>
                          <a:lnTo>
                            <a:pt x="45" y="282"/>
                          </a:lnTo>
                          <a:lnTo>
                            <a:pt x="51" y="265"/>
                          </a:lnTo>
                          <a:lnTo>
                            <a:pt x="58" y="246"/>
                          </a:lnTo>
                          <a:lnTo>
                            <a:pt x="73" y="259"/>
                          </a:lnTo>
                          <a:lnTo>
                            <a:pt x="70" y="285"/>
                          </a:lnTo>
                          <a:lnTo>
                            <a:pt x="58" y="306"/>
                          </a:lnTo>
                          <a:lnTo>
                            <a:pt x="56" y="329"/>
                          </a:lnTo>
                          <a:lnTo>
                            <a:pt x="56" y="349"/>
                          </a:lnTo>
                          <a:lnTo>
                            <a:pt x="68" y="366"/>
                          </a:lnTo>
                          <a:lnTo>
                            <a:pt x="88" y="383"/>
                          </a:lnTo>
                          <a:lnTo>
                            <a:pt x="87" y="402"/>
                          </a:lnTo>
                          <a:lnTo>
                            <a:pt x="75" y="407"/>
                          </a:lnTo>
                          <a:lnTo>
                            <a:pt x="75" y="428"/>
                          </a:lnTo>
                          <a:lnTo>
                            <a:pt x="71" y="441"/>
                          </a:lnTo>
                          <a:lnTo>
                            <a:pt x="55" y="458"/>
                          </a:lnTo>
                          <a:lnTo>
                            <a:pt x="47" y="469"/>
                          </a:lnTo>
                          <a:lnTo>
                            <a:pt x="32" y="477"/>
                          </a:lnTo>
                          <a:lnTo>
                            <a:pt x="15" y="466"/>
                          </a:lnTo>
                          <a:lnTo>
                            <a:pt x="0" y="458"/>
                          </a:lnTo>
                          <a:lnTo>
                            <a:pt x="6" y="471"/>
                          </a:lnTo>
                          <a:close/>
                        </a:path>
                      </a:pathLst>
                    </a:custGeom>
                    <a:grpFill/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s-CO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92" name="Freeform 51">
                      <a:extLst>
                        <a:ext uri="{FF2B5EF4-FFF2-40B4-BE49-F238E27FC236}">
                          <a16:creationId xmlns:a16="http://schemas.microsoft.com/office/drawing/2014/main" id="{B9FE5B70-A6C0-485C-8A86-5B0E53F66CB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35522" y="1879631"/>
                      <a:ext cx="543086" cy="1061791"/>
                    </a:xfrm>
                    <a:custGeom>
                      <a:avLst/>
                      <a:gdLst>
                        <a:gd name="T0" fmla="*/ 17 w 536"/>
                        <a:gd name="T1" fmla="*/ 35 h 1057"/>
                        <a:gd name="T2" fmla="*/ 0 w 536"/>
                        <a:gd name="T3" fmla="*/ 95 h 1057"/>
                        <a:gd name="T4" fmla="*/ 8 w 536"/>
                        <a:gd name="T5" fmla="*/ 139 h 1057"/>
                        <a:gd name="T6" fmla="*/ 40 w 536"/>
                        <a:gd name="T7" fmla="*/ 186 h 1057"/>
                        <a:gd name="T8" fmla="*/ 19 w 536"/>
                        <a:gd name="T9" fmla="*/ 231 h 1057"/>
                        <a:gd name="T10" fmla="*/ 60 w 536"/>
                        <a:gd name="T11" fmla="*/ 253 h 1057"/>
                        <a:gd name="T12" fmla="*/ 51 w 536"/>
                        <a:gd name="T13" fmla="*/ 306 h 1057"/>
                        <a:gd name="T14" fmla="*/ 100 w 536"/>
                        <a:gd name="T15" fmla="*/ 298 h 1057"/>
                        <a:gd name="T16" fmla="*/ 143 w 536"/>
                        <a:gd name="T17" fmla="*/ 326 h 1057"/>
                        <a:gd name="T18" fmla="*/ 190 w 536"/>
                        <a:gd name="T19" fmla="*/ 364 h 1057"/>
                        <a:gd name="T20" fmla="*/ 198 w 536"/>
                        <a:gd name="T21" fmla="*/ 430 h 1057"/>
                        <a:gd name="T22" fmla="*/ 239 w 536"/>
                        <a:gd name="T23" fmla="*/ 475 h 1057"/>
                        <a:gd name="T24" fmla="*/ 284 w 536"/>
                        <a:gd name="T25" fmla="*/ 514 h 1057"/>
                        <a:gd name="T26" fmla="*/ 278 w 536"/>
                        <a:gd name="T27" fmla="*/ 554 h 1057"/>
                        <a:gd name="T28" fmla="*/ 293 w 536"/>
                        <a:gd name="T29" fmla="*/ 614 h 1057"/>
                        <a:gd name="T30" fmla="*/ 288 w 536"/>
                        <a:gd name="T31" fmla="*/ 661 h 1057"/>
                        <a:gd name="T32" fmla="*/ 260 w 536"/>
                        <a:gd name="T33" fmla="*/ 685 h 1057"/>
                        <a:gd name="T34" fmla="*/ 224 w 536"/>
                        <a:gd name="T35" fmla="*/ 717 h 1057"/>
                        <a:gd name="T36" fmla="*/ 293 w 536"/>
                        <a:gd name="T37" fmla="*/ 768 h 1057"/>
                        <a:gd name="T38" fmla="*/ 312 w 536"/>
                        <a:gd name="T39" fmla="*/ 830 h 1057"/>
                        <a:gd name="T40" fmla="*/ 325 w 536"/>
                        <a:gd name="T41" fmla="*/ 867 h 1057"/>
                        <a:gd name="T42" fmla="*/ 301 w 536"/>
                        <a:gd name="T43" fmla="*/ 905 h 1057"/>
                        <a:gd name="T44" fmla="*/ 314 w 536"/>
                        <a:gd name="T45" fmla="*/ 950 h 1057"/>
                        <a:gd name="T46" fmla="*/ 348 w 536"/>
                        <a:gd name="T47" fmla="*/ 935 h 1057"/>
                        <a:gd name="T48" fmla="*/ 367 w 536"/>
                        <a:gd name="T49" fmla="*/ 950 h 1057"/>
                        <a:gd name="T50" fmla="*/ 355 w 536"/>
                        <a:gd name="T51" fmla="*/ 995 h 1057"/>
                        <a:gd name="T52" fmla="*/ 369 w 536"/>
                        <a:gd name="T53" fmla="*/ 1049 h 1057"/>
                        <a:gd name="T54" fmla="*/ 478 w 536"/>
                        <a:gd name="T55" fmla="*/ 987 h 1057"/>
                        <a:gd name="T56" fmla="*/ 500 w 536"/>
                        <a:gd name="T57" fmla="*/ 910 h 1057"/>
                        <a:gd name="T58" fmla="*/ 525 w 536"/>
                        <a:gd name="T59" fmla="*/ 854 h 1057"/>
                        <a:gd name="T60" fmla="*/ 513 w 536"/>
                        <a:gd name="T61" fmla="*/ 788 h 1057"/>
                        <a:gd name="T62" fmla="*/ 515 w 536"/>
                        <a:gd name="T63" fmla="*/ 730 h 1057"/>
                        <a:gd name="T64" fmla="*/ 536 w 536"/>
                        <a:gd name="T65" fmla="*/ 661 h 1057"/>
                        <a:gd name="T66" fmla="*/ 517 w 536"/>
                        <a:gd name="T67" fmla="*/ 576 h 1057"/>
                        <a:gd name="T68" fmla="*/ 513 w 536"/>
                        <a:gd name="T69" fmla="*/ 522 h 1057"/>
                        <a:gd name="T70" fmla="*/ 478 w 536"/>
                        <a:gd name="T71" fmla="*/ 480 h 1057"/>
                        <a:gd name="T72" fmla="*/ 431 w 536"/>
                        <a:gd name="T73" fmla="*/ 480 h 1057"/>
                        <a:gd name="T74" fmla="*/ 391 w 536"/>
                        <a:gd name="T75" fmla="*/ 454 h 1057"/>
                        <a:gd name="T76" fmla="*/ 350 w 536"/>
                        <a:gd name="T77" fmla="*/ 413 h 1057"/>
                        <a:gd name="T78" fmla="*/ 312 w 536"/>
                        <a:gd name="T79" fmla="*/ 409 h 1057"/>
                        <a:gd name="T80" fmla="*/ 258 w 536"/>
                        <a:gd name="T81" fmla="*/ 370 h 1057"/>
                        <a:gd name="T82" fmla="*/ 218 w 536"/>
                        <a:gd name="T83" fmla="*/ 341 h 1057"/>
                        <a:gd name="T84" fmla="*/ 216 w 536"/>
                        <a:gd name="T85" fmla="*/ 298 h 1057"/>
                        <a:gd name="T86" fmla="*/ 216 w 536"/>
                        <a:gd name="T87" fmla="*/ 257 h 1057"/>
                        <a:gd name="T88" fmla="*/ 198 w 536"/>
                        <a:gd name="T89" fmla="*/ 219 h 1057"/>
                        <a:gd name="T90" fmla="*/ 199 w 536"/>
                        <a:gd name="T91" fmla="*/ 178 h 1057"/>
                        <a:gd name="T92" fmla="*/ 181 w 536"/>
                        <a:gd name="T93" fmla="*/ 146 h 1057"/>
                        <a:gd name="T94" fmla="*/ 154 w 536"/>
                        <a:gd name="T95" fmla="*/ 97 h 1057"/>
                        <a:gd name="T96" fmla="*/ 113 w 536"/>
                        <a:gd name="T97" fmla="*/ 80 h 1057"/>
                        <a:gd name="T98" fmla="*/ 83 w 536"/>
                        <a:gd name="T99" fmla="*/ 58 h 1057"/>
                        <a:gd name="T100" fmla="*/ 73 w 536"/>
                        <a:gd name="T101" fmla="*/ 17 h 105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536" h="1057">
                          <a:moveTo>
                            <a:pt x="47" y="7"/>
                          </a:moveTo>
                          <a:lnTo>
                            <a:pt x="30" y="20"/>
                          </a:lnTo>
                          <a:lnTo>
                            <a:pt x="17" y="35"/>
                          </a:lnTo>
                          <a:lnTo>
                            <a:pt x="2" y="54"/>
                          </a:lnTo>
                          <a:lnTo>
                            <a:pt x="2" y="82"/>
                          </a:lnTo>
                          <a:lnTo>
                            <a:pt x="0" y="95"/>
                          </a:lnTo>
                          <a:lnTo>
                            <a:pt x="8" y="107"/>
                          </a:lnTo>
                          <a:lnTo>
                            <a:pt x="4" y="118"/>
                          </a:lnTo>
                          <a:lnTo>
                            <a:pt x="8" y="139"/>
                          </a:lnTo>
                          <a:lnTo>
                            <a:pt x="11" y="157"/>
                          </a:lnTo>
                          <a:lnTo>
                            <a:pt x="24" y="172"/>
                          </a:lnTo>
                          <a:lnTo>
                            <a:pt x="40" y="186"/>
                          </a:lnTo>
                          <a:lnTo>
                            <a:pt x="21" y="197"/>
                          </a:lnTo>
                          <a:lnTo>
                            <a:pt x="21" y="216"/>
                          </a:lnTo>
                          <a:lnTo>
                            <a:pt x="19" y="231"/>
                          </a:lnTo>
                          <a:lnTo>
                            <a:pt x="36" y="236"/>
                          </a:lnTo>
                          <a:lnTo>
                            <a:pt x="62" y="242"/>
                          </a:lnTo>
                          <a:lnTo>
                            <a:pt x="60" y="253"/>
                          </a:lnTo>
                          <a:lnTo>
                            <a:pt x="58" y="270"/>
                          </a:lnTo>
                          <a:lnTo>
                            <a:pt x="47" y="289"/>
                          </a:lnTo>
                          <a:lnTo>
                            <a:pt x="51" y="306"/>
                          </a:lnTo>
                          <a:lnTo>
                            <a:pt x="66" y="294"/>
                          </a:lnTo>
                          <a:lnTo>
                            <a:pt x="85" y="293"/>
                          </a:lnTo>
                          <a:lnTo>
                            <a:pt x="100" y="298"/>
                          </a:lnTo>
                          <a:lnTo>
                            <a:pt x="119" y="311"/>
                          </a:lnTo>
                          <a:lnTo>
                            <a:pt x="128" y="323"/>
                          </a:lnTo>
                          <a:lnTo>
                            <a:pt x="143" y="326"/>
                          </a:lnTo>
                          <a:lnTo>
                            <a:pt x="154" y="328"/>
                          </a:lnTo>
                          <a:lnTo>
                            <a:pt x="169" y="347"/>
                          </a:lnTo>
                          <a:lnTo>
                            <a:pt x="190" y="364"/>
                          </a:lnTo>
                          <a:lnTo>
                            <a:pt x="186" y="388"/>
                          </a:lnTo>
                          <a:lnTo>
                            <a:pt x="184" y="409"/>
                          </a:lnTo>
                          <a:lnTo>
                            <a:pt x="198" y="430"/>
                          </a:lnTo>
                          <a:lnTo>
                            <a:pt x="211" y="447"/>
                          </a:lnTo>
                          <a:lnTo>
                            <a:pt x="220" y="465"/>
                          </a:lnTo>
                          <a:lnTo>
                            <a:pt x="239" y="475"/>
                          </a:lnTo>
                          <a:lnTo>
                            <a:pt x="254" y="480"/>
                          </a:lnTo>
                          <a:lnTo>
                            <a:pt x="269" y="492"/>
                          </a:lnTo>
                          <a:lnTo>
                            <a:pt x="284" y="514"/>
                          </a:lnTo>
                          <a:lnTo>
                            <a:pt x="293" y="531"/>
                          </a:lnTo>
                          <a:lnTo>
                            <a:pt x="292" y="550"/>
                          </a:lnTo>
                          <a:lnTo>
                            <a:pt x="278" y="554"/>
                          </a:lnTo>
                          <a:lnTo>
                            <a:pt x="280" y="574"/>
                          </a:lnTo>
                          <a:lnTo>
                            <a:pt x="286" y="593"/>
                          </a:lnTo>
                          <a:lnTo>
                            <a:pt x="293" y="614"/>
                          </a:lnTo>
                          <a:lnTo>
                            <a:pt x="297" y="625"/>
                          </a:lnTo>
                          <a:lnTo>
                            <a:pt x="308" y="638"/>
                          </a:lnTo>
                          <a:lnTo>
                            <a:pt x="288" y="661"/>
                          </a:lnTo>
                          <a:lnTo>
                            <a:pt x="282" y="679"/>
                          </a:lnTo>
                          <a:lnTo>
                            <a:pt x="271" y="694"/>
                          </a:lnTo>
                          <a:lnTo>
                            <a:pt x="260" y="685"/>
                          </a:lnTo>
                          <a:lnTo>
                            <a:pt x="246" y="693"/>
                          </a:lnTo>
                          <a:lnTo>
                            <a:pt x="241" y="706"/>
                          </a:lnTo>
                          <a:lnTo>
                            <a:pt x="224" y="717"/>
                          </a:lnTo>
                          <a:lnTo>
                            <a:pt x="254" y="741"/>
                          </a:lnTo>
                          <a:lnTo>
                            <a:pt x="275" y="753"/>
                          </a:lnTo>
                          <a:lnTo>
                            <a:pt x="293" y="768"/>
                          </a:lnTo>
                          <a:lnTo>
                            <a:pt x="310" y="785"/>
                          </a:lnTo>
                          <a:lnTo>
                            <a:pt x="312" y="805"/>
                          </a:lnTo>
                          <a:lnTo>
                            <a:pt x="312" y="830"/>
                          </a:lnTo>
                          <a:lnTo>
                            <a:pt x="324" y="839"/>
                          </a:lnTo>
                          <a:lnTo>
                            <a:pt x="335" y="850"/>
                          </a:lnTo>
                          <a:lnTo>
                            <a:pt x="325" y="867"/>
                          </a:lnTo>
                          <a:lnTo>
                            <a:pt x="307" y="875"/>
                          </a:lnTo>
                          <a:lnTo>
                            <a:pt x="305" y="892"/>
                          </a:lnTo>
                          <a:lnTo>
                            <a:pt x="301" y="905"/>
                          </a:lnTo>
                          <a:lnTo>
                            <a:pt x="297" y="924"/>
                          </a:lnTo>
                          <a:lnTo>
                            <a:pt x="305" y="940"/>
                          </a:lnTo>
                          <a:lnTo>
                            <a:pt x="314" y="950"/>
                          </a:lnTo>
                          <a:lnTo>
                            <a:pt x="329" y="961"/>
                          </a:lnTo>
                          <a:lnTo>
                            <a:pt x="342" y="952"/>
                          </a:lnTo>
                          <a:lnTo>
                            <a:pt x="348" y="935"/>
                          </a:lnTo>
                          <a:lnTo>
                            <a:pt x="355" y="920"/>
                          </a:lnTo>
                          <a:lnTo>
                            <a:pt x="371" y="937"/>
                          </a:lnTo>
                          <a:lnTo>
                            <a:pt x="367" y="950"/>
                          </a:lnTo>
                          <a:lnTo>
                            <a:pt x="354" y="967"/>
                          </a:lnTo>
                          <a:lnTo>
                            <a:pt x="361" y="982"/>
                          </a:lnTo>
                          <a:lnTo>
                            <a:pt x="355" y="995"/>
                          </a:lnTo>
                          <a:lnTo>
                            <a:pt x="361" y="1014"/>
                          </a:lnTo>
                          <a:lnTo>
                            <a:pt x="367" y="1029"/>
                          </a:lnTo>
                          <a:lnTo>
                            <a:pt x="369" y="1049"/>
                          </a:lnTo>
                          <a:lnTo>
                            <a:pt x="384" y="1057"/>
                          </a:lnTo>
                          <a:lnTo>
                            <a:pt x="402" y="1057"/>
                          </a:lnTo>
                          <a:lnTo>
                            <a:pt x="478" y="987"/>
                          </a:lnTo>
                          <a:lnTo>
                            <a:pt x="491" y="969"/>
                          </a:lnTo>
                          <a:lnTo>
                            <a:pt x="498" y="933"/>
                          </a:lnTo>
                          <a:lnTo>
                            <a:pt x="500" y="910"/>
                          </a:lnTo>
                          <a:lnTo>
                            <a:pt x="510" y="888"/>
                          </a:lnTo>
                          <a:lnTo>
                            <a:pt x="519" y="875"/>
                          </a:lnTo>
                          <a:lnTo>
                            <a:pt x="525" y="854"/>
                          </a:lnTo>
                          <a:lnTo>
                            <a:pt x="523" y="832"/>
                          </a:lnTo>
                          <a:lnTo>
                            <a:pt x="519" y="811"/>
                          </a:lnTo>
                          <a:lnTo>
                            <a:pt x="513" y="788"/>
                          </a:lnTo>
                          <a:lnTo>
                            <a:pt x="504" y="771"/>
                          </a:lnTo>
                          <a:lnTo>
                            <a:pt x="504" y="749"/>
                          </a:lnTo>
                          <a:lnTo>
                            <a:pt x="515" y="730"/>
                          </a:lnTo>
                          <a:lnTo>
                            <a:pt x="530" y="717"/>
                          </a:lnTo>
                          <a:lnTo>
                            <a:pt x="530" y="693"/>
                          </a:lnTo>
                          <a:lnTo>
                            <a:pt x="536" y="661"/>
                          </a:lnTo>
                          <a:lnTo>
                            <a:pt x="532" y="623"/>
                          </a:lnTo>
                          <a:lnTo>
                            <a:pt x="519" y="597"/>
                          </a:lnTo>
                          <a:lnTo>
                            <a:pt x="517" y="576"/>
                          </a:lnTo>
                          <a:lnTo>
                            <a:pt x="517" y="559"/>
                          </a:lnTo>
                          <a:lnTo>
                            <a:pt x="521" y="537"/>
                          </a:lnTo>
                          <a:lnTo>
                            <a:pt x="513" y="522"/>
                          </a:lnTo>
                          <a:lnTo>
                            <a:pt x="493" y="505"/>
                          </a:lnTo>
                          <a:lnTo>
                            <a:pt x="498" y="482"/>
                          </a:lnTo>
                          <a:lnTo>
                            <a:pt x="478" y="480"/>
                          </a:lnTo>
                          <a:lnTo>
                            <a:pt x="455" y="477"/>
                          </a:lnTo>
                          <a:lnTo>
                            <a:pt x="446" y="467"/>
                          </a:lnTo>
                          <a:lnTo>
                            <a:pt x="431" y="480"/>
                          </a:lnTo>
                          <a:lnTo>
                            <a:pt x="418" y="477"/>
                          </a:lnTo>
                          <a:lnTo>
                            <a:pt x="408" y="460"/>
                          </a:lnTo>
                          <a:lnTo>
                            <a:pt x="391" y="454"/>
                          </a:lnTo>
                          <a:lnTo>
                            <a:pt x="369" y="437"/>
                          </a:lnTo>
                          <a:lnTo>
                            <a:pt x="365" y="420"/>
                          </a:lnTo>
                          <a:lnTo>
                            <a:pt x="350" y="413"/>
                          </a:lnTo>
                          <a:lnTo>
                            <a:pt x="333" y="418"/>
                          </a:lnTo>
                          <a:lnTo>
                            <a:pt x="324" y="394"/>
                          </a:lnTo>
                          <a:lnTo>
                            <a:pt x="312" y="409"/>
                          </a:lnTo>
                          <a:lnTo>
                            <a:pt x="288" y="402"/>
                          </a:lnTo>
                          <a:lnTo>
                            <a:pt x="275" y="385"/>
                          </a:lnTo>
                          <a:lnTo>
                            <a:pt x="258" y="370"/>
                          </a:lnTo>
                          <a:lnTo>
                            <a:pt x="239" y="358"/>
                          </a:lnTo>
                          <a:lnTo>
                            <a:pt x="220" y="360"/>
                          </a:lnTo>
                          <a:lnTo>
                            <a:pt x="218" y="341"/>
                          </a:lnTo>
                          <a:lnTo>
                            <a:pt x="222" y="323"/>
                          </a:lnTo>
                          <a:lnTo>
                            <a:pt x="224" y="313"/>
                          </a:lnTo>
                          <a:lnTo>
                            <a:pt x="216" y="298"/>
                          </a:lnTo>
                          <a:lnTo>
                            <a:pt x="209" y="276"/>
                          </a:lnTo>
                          <a:lnTo>
                            <a:pt x="226" y="263"/>
                          </a:lnTo>
                          <a:lnTo>
                            <a:pt x="216" y="257"/>
                          </a:lnTo>
                          <a:lnTo>
                            <a:pt x="203" y="249"/>
                          </a:lnTo>
                          <a:lnTo>
                            <a:pt x="198" y="240"/>
                          </a:lnTo>
                          <a:lnTo>
                            <a:pt x="198" y="219"/>
                          </a:lnTo>
                          <a:lnTo>
                            <a:pt x="211" y="210"/>
                          </a:lnTo>
                          <a:lnTo>
                            <a:pt x="214" y="197"/>
                          </a:lnTo>
                          <a:lnTo>
                            <a:pt x="199" y="178"/>
                          </a:lnTo>
                          <a:lnTo>
                            <a:pt x="186" y="171"/>
                          </a:lnTo>
                          <a:lnTo>
                            <a:pt x="169" y="161"/>
                          </a:lnTo>
                          <a:lnTo>
                            <a:pt x="181" y="146"/>
                          </a:lnTo>
                          <a:lnTo>
                            <a:pt x="179" y="125"/>
                          </a:lnTo>
                          <a:lnTo>
                            <a:pt x="164" y="103"/>
                          </a:lnTo>
                          <a:lnTo>
                            <a:pt x="154" y="97"/>
                          </a:lnTo>
                          <a:lnTo>
                            <a:pt x="134" y="92"/>
                          </a:lnTo>
                          <a:lnTo>
                            <a:pt x="117" y="95"/>
                          </a:lnTo>
                          <a:lnTo>
                            <a:pt x="113" y="80"/>
                          </a:lnTo>
                          <a:lnTo>
                            <a:pt x="102" y="71"/>
                          </a:lnTo>
                          <a:lnTo>
                            <a:pt x="87" y="71"/>
                          </a:lnTo>
                          <a:lnTo>
                            <a:pt x="83" y="58"/>
                          </a:lnTo>
                          <a:lnTo>
                            <a:pt x="73" y="47"/>
                          </a:lnTo>
                          <a:lnTo>
                            <a:pt x="73" y="33"/>
                          </a:lnTo>
                          <a:lnTo>
                            <a:pt x="73" y="17"/>
                          </a:lnTo>
                          <a:lnTo>
                            <a:pt x="70" y="0"/>
                          </a:lnTo>
                          <a:lnTo>
                            <a:pt x="47" y="7"/>
                          </a:lnTo>
                          <a:close/>
                        </a:path>
                      </a:pathLst>
                    </a:custGeom>
                    <a:grpFill/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s-CO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93" name="Freeform 52">
                      <a:extLst>
                        <a:ext uri="{FF2B5EF4-FFF2-40B4-BE49-F238E27FC236}">
                          <a16:creationId xmlns:a16="http://schemas.microsoft.com/office/drawing/2014/main" id="{9A4DFBDF-DC49-46E3-AAAD-68EB52D57E9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291954" y="2054419"/>
                      <a:ext cx="355640" cy="522357"/>
                    </a:xfrm>
                    <a:custGeom>
                      <a:avLst/>
                      <a:gdLst>
                        <a:gd name="T0" fmla="*/ 274 w 351"/>
                        <a:gd name="T1" fmla="*/ 487 h 520"/>
                        <a:gd name="T2" fmla="*/ 248 w 351"/>
                        <a:gd name="T3" fmla="*/ 474 h 520"/>
                        <a:gd name="T4" fmla="*/ 214 w 351"/>
                        <a:gd name="T5" fmla="*/ 470 h 520"/>
                        <a:gd name="T6" fmla="*/ 192 w 351"/>
                        <a:gd name="T7" fmla="*/ 479 h 520"/>
                        <a:gd name="T8" fmla="*/ 152 w 351"/>
                        <a:gd name="T9" fmla="*/ 485 h 520"/>
                        <a:gd name="T10" fmla="*/ 145 w 351"/>
                        <a:gd name="T11" fmla="*/ 460 h 520"/>
                        <a:gd name="T12" fmla="*/ 118 w 351"/>
                        <a:gd name="T13" fmla="*/ 449 h 520"/>
                        <a:gd name="T14" fmla="*/ 113 w 351"/>
                        <a:gd name="T15" fmla="*/ 415 h 520"/>
                        <a:gd name="T16" fmla="*/ 111 w 351"/>
                        <a:gd name="T17" fmla="*/ 382 h 520"/>
                        <a:gd name="T18" fmla="*/ 99 w 351"/>
                        <a:gd name="T19" fmla="*/ 359 h 520"/>
                        <a:gd name="T20" fmla="*/ 139 w 351"/>
                        <a:gd name="T21" fmla="*/ 351 h 520"/>
                        <a:gd name="T22" fmla="*/ 146 w 351"/>
                        <a:gd name="T23" fmla="*/ 318 h 520"/>
                        <a:gd name="T24" fmla="*/ 122 w 351"/>
                        <a:gd name="T25" fmla="*/ 301 h 520"/>
                        <a:gd name="T26" fmla="*/ 98 w 351"/>
                        <a:gd name="T27" fmla="*/ 278 h 520"/>
                        <a:gd name="T28" fmla="*/ 73 w 351"/>
                        <a:gd name="T29" fmla="*/ 263 h 520"/>
                        <a:gd name="T30" fmla="*/ 54 w 351"/>
                        <a:gd name="T31" fmla="*/ 250 h 520"/>
                        <a:gd name="T32" fmla="*/ 19 w 351"/>
                        <a:gd name="T33" fmla="*/ 233 h 520"/>
                        <a:gd name="T34" fmla="*/ 0 w 351"/>
                        <a:gd name="T35" fmla="*/ 209 h 520"/>
                        <a:gd name="T36" fmla="*/ 41 w 351"/>
                        <a:gd name="T37" fmla="*/ 181 h 520"/>
                        <a:gd name="T38" fmla="*/ 34 w 351"/>
                        <a:gd name="T39" fmla="*/ 139 h 520"/>
                        <a:gd name="T40" fmla="*/ 9 w 351"/>
                        <a:gd name="T41" fmla="*/ 109 h 520"/>
                        <a:gd name="T42" fmla="*/ 24 w 351"/>
                        <a:gd name="T43" fmla="*/ 66 h 520"/>
                        <a:gd name="T44" fmla="*/ 30 w 351"/>
                        <a:gd name="T45" fmla="*/ 15 h 520"/>
                        <a:gd name="T46" fmla="*/ 51 w 351"/>
                        <a:gd name="T47" fmla="*/ 8 h 520"/>
                        <a:gd name="T48" fmla="*/ 64 w 351"/>
                        <a:gd name="T49" fmla="*/ 23 h 520"/>
                        <a:gd name="T50" fmla="*/ 62 w 351"/>
                        <a:gd name="T51" fmla="*/ 57 h 520"/>
                        <a:gd name="T52" fmla="*/ 105 w 351"/>
                        <a:gd name="T53" fmla="*/ 68 h 520"/>
                        <a:gd name="T54" fmla="*/ 101 w 351"/>
                        <a:gd name="T55" fmla="*/ 96 h 520"/>
                        <a:gd name="T56" fmla="*/ 94 w 351"/>
                        <a:gd name="T57" fmla="*/ 132 h 520"/>
                        <a:gd name="T58" fmla="*/ 128 w 351"/>
                        <a:gd name="T59" fmla="*/ 119 h 520"/>
                        <a:gd name="T60" fmla="*/ 162 w 351"/>
                        <a:gd name="T61" fmla="*/ 137 h 520"/>
                        <a:gd name="T62" fmla="*/ 186 w 351"/>
                        <a:gd name="T63" fmla="*/ 152 h 520"/>
                        <a:gd name="T64" fmla="*/ 212 w 351"/>
                        <a:gd name="T65" fmla="*/ 173 h 520"/>
                        <a:gd name="T66" fmla="*/ 229 w 351"/>
                        <a:gd name="T67" fmla="*/ 214 h 520"/>
                        <a:gd name="T68" fmla="*/ 241 w 351"/>
                        <a:gd name="T69" fmla="*/ 256 h 520"/>
                        <a:gd name="T70" fmla="*/ 263 w 351"/>
                        <a:gd name="T71" fmla="*/ 291 h 520"/>
                        <a:gd name="T72" fmla="*/ 297 w 351"/>
                        <a:gd name="T73" fmla="*/ 306 h 520"/>
                        <a:gd name="T74" fmla="*/ 327 w 351"/>
                        <a:gd name="T75" fmla="*/ 340 h 520"/>
                        <a:gd name="T76" fmla="*/ 335 w 351"/>
                        <a:gd name="T77" fmla="*/ 376 h 520"/>
                        <a:gd name="T78" fmla="*/ 323 w 351"/>
                        <a:gd name="T79" fmla="*/ 400 h 520"/>
                        <a:gd name="T80" fmla="*/ 336 w 351"/>
                        <a:gd name="T81" fmla="*/ 440 h 520"/>
                        <a:gd name="T82" fmla="*/ 351 w 351"/>
                        <a:gd name="T83" fmla="*/ 464 h 520"/>
                        <a:gd name="T84" fmla="*/ 325 w 351"/>
                        <a:gd name="T85" fmla="*/ 505 h 520"/>
                        <a:gd name="T86" fmla="*/ 303 w 351"/>
                        <a:gd name="T87" fmla="*/ 511 h 520"/>
                        <a:gd name="T88" fmla="*/ 278 w 351"/>
                        <a:gd name="T89" fmla="*/ 513 h 5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</a:cxnLst>
                      <a:rect l="0" t="0" r="r" b="b"/>
                      <a:pathLst>
                        <a:path w="351" h="520">
                          <a:moveTo>
                            <a:pt x="276" y="500"/>
                          </a:moveTo>
                          <a:lnTo>
                            <a:pt x="274" y="487"/>
                          </a:lnTo>
                          <a:lnTo>
                            <a:pt x="257" y="483"/>
                          </a:lnTo>
                          <a:lnTo>
                            <a:pt x="248" y="474"/>
                          </a:lnTo>
                          <a:lnTo>
                            <a:pt x="233" y="466"/>
                          </a:lnTo>
                          <a:lnTo>
                            <a:pt x="214" y="470"/>
                          </a:lnTo>
                          <a:lnTo>
                            <a:pt x="210" y="453"/>
                          </a:lnTo>
                          <a:lnTo>
                            <a:pt x="192" y="479"/>
                          </a:lnTo>
                          <a:lnTo>
                            <a:pt x="171" y="489"/>
                          </a:lnTo>
                          <a:lnTo>
                            <a:pt x="152" y="485"/>
                          </a:lnTo>
                          <a:lnTo>
                            <a:pt x="156" y="468"/>
                          </a:lnTo>
                          <a:lnTo>
                            <a:pt x="145" y="460"/>
                          </a:lnTo>
                          <a:lnTo>
                            <a:pt x="124" y="460"/>
                          </a:lnTo>
                          <a:lnTo>
                            <a:pt x="118" y="449"/>
                          </a:lnTo>
                          <a:lnTo>
                            <a:pt x="118" y="432"/>
                          </a:lnTo>
                          <a:lnTo>
                            <a:pt x="113" y="415"/>
                          </a:lnTo>
                          <a:lnTo>
                            <a:pt x="109" y="398"/>
                          </a:lnTo>
                          <a:lnTo>
                            <a:pt x="111" y="382"/>
                          </a:lnTo>
                          <a:lnTo>
                            <a:pt x="94" y="372"/>
                          </a:lnTo>
                          <a:lnTo>
                            <a:pt x="99" y="359"/>
                          </a:lnTo>
                          <a:lnTo>
                            <a:pt x="120" y="351"/>
                          </a:lnTo>
                          <a:lnTo>
                            <a:pt x="139" y="351"/>
                          </a:lnTo>
                          <a:lnTo>
                            <a:pt x="148" y="340"/>
                          </a:lnTo>
                          <a:lnTo>
                            <a:pt x="146" y="318"/>
                          </a:lnTo>
                          <a:lnTo>
                            <a:pt x="139" y="301"/>
                          </a:lnTo>
                          <a:lnTo>
                            <a:pt x="122" y="301"/>
                          </a:lnTo>
                          <a:lnTo>
                            <a:pt x="118" y="286"/>
                          </a:lnTo>
                          <a:lnTo>
                            <a:pt x="98" y="278"/>
                          </a:lnTo>
                          <a:lnTo>
                            <a:pt x="86" y="269"/>
                          </a:lnTo>
                          <a:lnTo>
                            <a:pt x="73" y="263"/>
                          </a:lnTo>
                          <a:lnTo>
                            <a:pt x="75" y="254"/>
                          </a:lnTo>
                          <a:lnTo>
                            <a:pt x="54" y="250"/>
                          </a:lnTo>
                          <a:lnTo>
                            <a:pt x="36" y="233"/>
                          </a:lnTo>
                          <a:lnTo>
                            <a:pt x="19" y="233"/>
                          </a:lnTo>
                          <a:lnTo>
                            <a:pt x="5" y="229"/>
                          </a:lnTo>
                          <a:lnTo>
                            <a:pt x="0" y="209"/>
                          </a:lnTo>
                          <a:lnTo>
                            <a:pt x="24" y="194"/>
                          </a:lnTo>
                          <a:lnTo>
                            <a:pt x="41" y="181"/>
                          </a:lnTo>
                          <a:lnTo>
                            <a:pt x="41" y="162"/>
                          </a:lnTo>
                          <a:lnTo>
                            <a:pt x="34" y="139"/>
                          </a:lnTo>
                          <a:lnTo>
                            <a:pt x="22" y="126"/>
                          </a:lnTo>
                          <a:lnTo>
                            <a:pt x="9" y="109"/>
                          </a:lnTo>
                          <a:lnTo>
                            <a:pt x="20" y="90"/>
                          </a:lnTo>
                          <a:lnTo>
                            <a:pt x="24" y="66"/>
                          </a:lnTo>
                          <a:lnTo>
                            <a:pt x="30" y="38"/>
                          </a:lnTo>
                          <a:lnTo>
                            <a:pt x="30" y="15"/>
                          </a:lnTo>
                          <a:lnTo>
                            <a:pt x="39" y="0"/>
                          </a:lnTo>
                          <a:lnTo>
                            <a:pt x="51" y="8"/>
                          </a:lnTo>
                          <a:lnTo>
                            <a:pt x="49" y="27"/>
                          </a:lnTo>
                          <a:lnTo>
                            <a:pt x="64" y="23"/>
                          </a:lnTo>
                          <a:lnTo>
                            <a:pt x="64" y="42"/>
                          </a:lnTo>
                          <a:lnTo>
                            <a:pt x="62" y="57"/>
                          </a:lnTo>
                          <a:lnTo>
                            <a:pt x="79" y="62"/>
                          </a:lnTo>
                          <a:lnTo>
                            <a:pt x="105" y="68"/>
                          </a:lnTo>
                          <a:lnTo>
                            <a:pt x="103" y="79"/>
                          </a:lnTo>
                          <a:lnTo>
                            <a:pt x="101" y="96"/>
                          </a:lnTo>
                          <a:lnTo>
                            <a:pt x="90" y="115"/>
                          </a:lnTo>
                          <a:lnTo>
                            <a:pt x="94" y="132"/>
                          </a:lnTo>
                          <a:lnTo>
                            <a:pt x="109" y="120"/>
                          </a:lnTo>
                          <a:lnTo>
                            <a:pt x="128" y="119"/>
                          </a:lnTo>
                          <a:lnTo>
                            <a:pt x="143" y="124"/>
                          </a:lnTo>
                          <a:lnTo>
                            <a:pt x="162" y="137"/>
                          </a:lnTo>
                          <a:lnTo>
                            <a:pt x="171" y="149"/>
                          </a:lnTo>
                          <a:lnTo>
                            <a:pt x="186" y="152"/>
                          </a:lnTo>
                          <a:lnTo>
                            <a:pt x="197" y="154"/>
                          </a:lnTo>
                          <a:lnTo>
                            <a:pt x="212" y="173"/>
                          </a:lnTo>
                          <a:lnTo>
                            <a:pt x="233" y="190"/>
                          </a:lnTo>
                          <a:lnTo>
                            <a:pt x="229" y="214"/>
                          </a:lnTo>
                          <a:lnTo>
                            <a:pt x="227" y="235"/>
                          </a:lnTo>
                          <a:lnTo>
                            <a:pt x="241" y="256"/>
                          </a:lnTo>
                          <a:lnTo>
                            <a:pt x="254" y="273"/>
                          </a:lnTo>
                          <a:lnTo>
                            <a:pt x="263" y="291"/>
                          </a:lnTo>
                          <a:lnTo>
                            <a:pt x="282" y="301"/>
                          </a:lnTo>
                          <a:lnTo>
                            <a:pt x="297" y="306"/>
                          </a:lnTo>
                          <a:lnTo>
                            <a:pt x="312" y="318"/>
                          </a:lnTo>
                          <a:lnTo>
                            <a:pt x="327" y="340"/>
                          </a:lnTo>
                          <a:lnTo>
                            <a:pt x="336" y="357"/>
                          </a:lnTo>
                          <a:lnTo>
                            <a:pt x="335" y="376"/>
                          </a:lnTo>
                          <a:lnTo>
                            <a:pt x="321" y="380"/>
                          </a:lnTo>
                          <a:lnTo>
                            <a:pt x="323" y="400"/>
                          </a:lnTo>
                          <a:lnTo>
                            <a:pt x="329" y="419"/>
                          </a:lnTo>
                          <a:lnTo>
                            <a:pt x="336" y="440"/>
                          </a:lnTo>
                          <a:lnTo>
                            <a:pt x="340" y="451"/>
                          </a:lnTo>
                          <a:lnTo>
                            <a:pt x="351" y="464"/>
                          </a:lnTo>
                          <a:lnTo>
                            <a:pt x="331" y="487"/>
                          </a:lnTo>
                          <a:lnTo>
                            <a:pt x="325" y="505"/>
                          </a:lnTo>
                          <a:lnTo>
                            <a:pt x="314" y="520"/>
                          </a:lnTo>
                          <a:lnTo>
                            <a:pt x="303" y="511"/>
                          </a:lnTo>
                          <a:lnTo>
                            <a:pt x="289" y="519"/>
                          </a:lnTo>
                          <a:lnTo>
                            <a:pt x="278" y="513"/>
                          </a:lnTo>
                          <a:lnTo>
                            <a:pt x="276" y="500"/>
                          </a:lnTo>
                          <a:close/>
                        </a:path>
                      </a:pathLst>
                    </a:custGeom>
                    <a:grpFill/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s-CO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94" name="Freeform 53">
                      <a:extLst>
                        <a:ext uri="{FF2B5EF4-FFF2-40B4-BE49-F238E27FC236}">
                          <a16:creationId xmlns:a16="http://schemas.microsoft.com/office/drawing/2014/main" id="{87BDAB71-3B63-4C25-9462-FA293B2A0D5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270677" y="3311090"/>
                      <a:ext cx="375905" cy="285288"/>
                    </a:xfrm>
                    <a:custGeom>
                      <a:avLst/>
                      <a:gdLst>
                        <a:gd name="T0" fmla="*/ 354 w 371"/>
                        <a:gd name="T1" fmla="*/ 0 h 284"/>
                        <a:gd name="T2" fmla="*/ 325 w 371"/>
                        <a:gd name="T3" fmla="*/ 19 h 284"/>
                        <a:gd name="T4" fmla="*/ 286 w 371"/>
                        <a:gd name="T5" fmla="*/ 9 h 284"/>
                        <a:gd name="T6" fmla="*/ 246 w 371"/>
                        <a:gd name="T7" fmla="*/ 28 h 284"/>
                        <a:gd name="T8" fmla="*/ 230 w 371"/>
                        <a:gd name="T9" fmla="*/ 51 h 284"/>
                        <a:gd name="T10" fmla="*/ 192 w 371"/>
                        <a:gd name="T11" fmla="*/ 79 h 284"/>
                        <a:gd name="T12" fmla="*/ 164 w 371"/>
                        <a:gd name="T13" fmla="*/ 85 h 284"/>
                        <a:gd name="T14" fmla="*/ 137 w 371"/>
                        <a:gd name="T15" fmla="*/ 24 h 284"/>
                        <a:gd name="T16" fmla="*/ 107 w 371"/>
                        <a:gd name="T17" fmla="*/ 38 h 284"/>
                        <a:gd name="T18" fmla="*/ 73 w 371"/>
                        <a:gd name="T19" fmla="*/ 21 h 284"/>
                        <a:gd name="T20" fmla="*/ 83 w 371"/>
                        <a:gd name="T21" fmla="*/ 62 h 284"/>
                        <a:gd name="T22" fmla="*/ 55 w 371"/>
                        <a:gd name="T23" fmla="*/ 73 h 284"/>
                        <a:gd name="T24" fmla="*/ 26 w 371"/>
                        <a:gd name="T25" fmla="*/ 85 h 284"/>
                        <a:gd name="T26" fmla="*/ 0 w 371"/>
                        <a:gd name="T27" fmla="*/ 94 h 284"/>
                        <a:gd name="T28" fmla="*/ 0 w 371"/>
                        <a:gd name="T29" fmla="*/ 128 h 284"/>
                        <a:gd name="T30" fmla="*/ 30 w 371"/>
                        <a:gd name="T31" fmla="*/ 120 h 284"/>
                        <a:gd name="T32" fmla="*/ 34 w 371"/>
                        <a:gd name="T33" fmla="*/ 143 h 284"/>
                        <a:gd name="T34" fmla="*/ 21 w 371"/>
                        <a:gd name="T35" fmla="*/ 167 h 284"/>
                        <a:gd name="T36" fmla="*/ 15 w 371"/>
                        <a:gd name="T37" fmla="*/ 201 h 284"/>
                        <a:gd name="T38" fmla="*/ 34 w 371"/>
                        <a:gd name="T39" fmla="*/ 220 h 284"/>
                        <a:gd name="T40" fmla="*/ 51 w 371"/>
                        <a:gd name="T41" fmla="*/ 242 h 284"/>
                        <a:gd name="T42" fmla="*/ 88 w 371"/>
                        <a:gd name="T43" fmla="*/ 248 h 284"/>
                        <a:gd name="T44" fmla="*/ 115 w 371"/>
                        <a:gd name="T45" fmla="*/ 257 h 284"/>
                        <a:gd name="T46" fmla="*/ 135 w 371"/>
                        <a:gd name="T47" fmla="*/ 274 h 284"/>
                        <a:gd name="T48" fmla="*/ 167 w 371"/>
                        <a:gd name="T49" fmla="*/ 272 h 284"/>
                        <a:gd name="T50" fmla="*/ 167 w 371"/>
                        <a:gd name="T51" fmla="*/ 242 h 284"/>
                        <a:gd name="T52" fmla="*/ 162 w 371"/>
                        <a:gd name="T53" fmla="*/ 203 h 284"/>
                        <a:gd name="T54" fmla="*/ 196 w 371"/>
                        <a:gd name="T55" fmla="*/ 190 h 284"/>
                        <a:gd name="T56" fmla="*/ 226 w 371"/>
                        <a:gd name="T57" fmla="*/ 177 h 284"/>
                        <a:gd name="T58" fmla="*/ 250 w 371"/>
                        <a:gd name="T59" fmla="*/ 146 h 284"/>
                        <a:gd name="T60" fmla="*/ 293 w 371"/>
                        <a:gd name="T61" fmla="*/ 141 h 284"/>
                        <a:gd name="T62" fmla="*/ 340 w 371"/>
                        <a:gd name="T63" fmla="*/ 131 h 284"/>
                        <a:gd name="T64" fmla="*/ 356 w 371"/>
                        <a:gd name="T65" fmla="*/ 86 h 284"/>
                        <a:gd name="T66" fmla="*/ 361 w 371"/>
                        <a:gd name="T67" fmla="*/ 45 h 284"/>
                        <a:gd name="T68" fmla="*/ 371 w 371"/>
                        <a:gd name="T69" fmla="*/ 2 h 2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371" h="284">
                          <a:moveTo>
                            <a:pt x="371" y="2"/>
                          </a:moveTo>
                          <a:lnTo>
                            <a:pt x="354" y="0"/>
                          </a:lnTo>
                          <a:lnTo>
                            <a:pt x="339" y="4"/>
                          </a:lnTo>
                          <a:lnTo>
                            <a:pt x="325" y="19"/>
                          </a:lnTo>
                          <a:lnTo>
                            <a:pt x="307" y="13"/>
                          </a:lnTo>
                          <a:lnTo>
                            <a:pt x="286" y="9"/>
                          </a:lnTo>
                          <a:lnTo>
                            <a:pt x="269" y="15"/>
                          </a:lnTo>
                          <a:lnTo>
                            <a:pt x="246" y="28"/>
                          </a:lnTo>
                          <a:lnTo>
                            <a:pt x="231" y="36"/>
                          </a:lnTo>
                          <a:lnTo>
                            <a:pt x="230" y="51"/>
                          </a:lnTo>
                          <a:lnTo>
                            <a:pt x="218" y="68"/>
                          </a:lnTo>
                          <a:lnTo>
                            <a:pt x="192" y="79"/>
                          </a:lnTo>
                          <a:lnTo>
                            <a:pt x="181" y="94"/>
                          </a:lnTo>
                          <a:lnTo>
                            <a:pt x="164" y="85"/>
                          </a:lnTo>
                          <a:lnTo>
                            <a:pt x="149" y="45"/>
                          </a:lnTo>
                          <a:lnTo>
                            <a:pt x="137" y="24"/>
                          </a:lnTo>
                          <a:lnTo>
                            <a:pt x="122" y="32"/>
                          </a:lnTo>
                          <a:lnTo>
                            <a:pt x="107" y="38"/>
                          </a:lnTo>
                          <a:lnTo>
                            <a:pt x="96" y="23"/>
                          </a:lnTo>
                          <a:lnTo>
                            <a:pt x="73" y="21"/>
                          </a:lnTo>
                          <a:lnTo>
                            <a:pt x="77" y="39"/>
                          </a:lnTo>
                          <a:lnTo>
                            <a:pt x="83" y="62"/>
                          </a:lnTo>
                          <a:lnTo>
                            <a:pt x="70" y="79"/>
                          </a:lnTo>
                          <a:lnTo>
                            <a:pt x="55" y="73"/>
                          </a:lnTo>
                          <a:lnTo>
                            <a:pt x="38" y="75"/>
                          </a:lnTo>
                          <a:lnTo>
                            <a:pt x="26" y="85"/>
                          </a:lnTo>
                          <a:lnTo>
                            <a:pt x="17" y="90"/>
                          </a:lnTo>
                          <a:lnTo>
                            <a:pt x="0" y="94"/>
                          </a:lnTo>
                          <a:lnTo>
                            <a:pt x="9" y="113"/>
                          </a:lnTo>
                          <a:lnTo>
                            <a:pt x="0" y="128"/>
                          </a:lnTo>
                          <a:lnTo>
                            <a:pt x="13" y="128"/>
                          </a:lnTo>
                          <a:lnTo>
                            <a:pt x="30" y="120"/>
                          </a:lnTo>
                          <a:lnTo>
                            <a:pt x="47" y="124"/>
                          </a:lnTo>
                          <a:lnTo>
                            <a:pt x="34" y="143"/>
                          </a:lnTo>
                          <a:lnTo>
                            <a:pt x="21" y="152"/>
                          </a:lnTo>
                          <a:lnTo>
                            <a:pt x="21" y="167"/>
                          </a:lnTo>
                          <a:lnTo>
                            <a:pt x="19" y="182"/>
                          </a:lnTo>
                          <a:lnTo>
                            <a:pt x="15" y="201"/>
                          </a:lnTo>
                          <a:lnTo>
                            <a:pt x="15" y="218"/>
                          </a:lnTo>
                          <a:lnTo>
                            <a:pt x="34" y="220"/>
                          </a:lnTo>
                          <a:lnTo>
                            <a:pt x="45" y="225"/>
                          </a:lnTo>
                          <a:lnTo>
                            <a:pt x="51" y="242"/>
                          </a:lnTo>
                          <a:lnTo>
                            <a:pt x="58" y="254"/>
                          </a:lnTo>
                          <a:lnTo>
                            <a:pt x="88" y="248"/>
                          </a:lnTo>
                          <a:lnTo>
                            <a:pt x="109" y="248"/>
                          </a:lnTo>
                          <a:lnTo>
                            <a:pt x="115" y="257"/>
                          </a:lnTo>
                          <a:lnTo>
                            <a:pt x="134" y="261"/>
                          </a:lnTo>
                          <a:lnTo>
                            <a:pt x="135" y="274"/>
                          </a:lnTo>
                          <a:lnTo>
                            <a:pt x="154" y="284"/>
                          </a:lnTo>
                          <a:lnTo>
                            <a:pt x="167" y="272"/>
                          </a:lnTo>
                          <a:lnTo>
                            <a:pt x="167" y="257"/>
                          </a:lnTo>
                          <a:lnTo>
                            <a:pt x="167" y="242"/>
                          </a:lnTo>
                          <a:lnTo>
                            <a:pt x="171" y="223"/>
                          </a:lnTo>
                          <a:lnTo>
                            <a:pt x="162" y="203"/>
                          </a:lnTo>
                          <a:lnTo>
                            <a:pt x="175" y="190"/>
                          </a:lnTo>
                          <a:lnTo>
                            <a:pt x="196" y="190"/>
                          </a:lnTo>
                          <a:lnTo>
                            <a:pt x="207" y="182"/>
                          </a:lnTo>
                          <a:lnTo>
                            <a:pt x="226" y="177"/>
                          </a:lnTo>
                          <a:lnTo>
                            <a:pt x="241" y="158"/>
                          </a:lnTo>
                          <a:lnTo>
                            <a:pt x="250" y="146"/>
                          </a:lnTo>
                          <a:lnTo>
                            <a:pt x="269" y="139"/>
                          </a:lnTo>
                          <a:lnTo>
                            <a:pt x="293" y="141"/>
                          </a:lnTo>
                          <a:lnTo>
                            <a:pt x="324" y="141"/>
                          </a:lnTo>
                          <a:lnTo>
                            <a:pt x="340" y="131"/>
                          </a:lnTo>
                          <a:lnTo>
                            <a:pt x="357" y="109"/>
                          </a:lnTo>
                          <a:lnTo>
                            <a:pt x="356" y="86"/>
                          </a:lnTo>
                          <a:lnTo>
                            <a:pt x="365" y="69"/>
                          </a:lnTo>
                          <a:lnTo>
                            <a:pt x="361" y="45"/>
                          </a:lnTo>
                          <a:lnTo>
                            <a:pt x="365" y="26"/>
                          </a:lnTo>
                          <a:lnTo>
                            <a:pt x="371" y="2"/>
                          </a:lnTo>
                          <a:close/>
                        </a:path>
                      </a:pathLst>
                    </a:custGeom>
                    <a:grpFill/>
                    <a:ln w="317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6737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O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5" name="Freeform 54">
                      <a:extLst>
                        <a:ext uri="{FF2B5EF4-FFF2-40B4-BE49-F238E27FC236}">
                          <a16:creationId xmlns:a16="http://schemas.microsoft.com/office/drawing/2014/main" id="{1A0D3C66-600F-44A0-B01A-C03617C2FA5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658692" y="2503445"/>
                      <a:ext cx="573482" cy="1355116"/>
                    </a:xfrm>
                    <a:custGeom>
                      <a:avLst/>
                      <a:gdLst>
                        <a:gd name="T0" fmla="*/ 542 w 566"/>
                        <a:gd name="T1" fmla="*/ 851 h 1349"/>
                        <a:gd name="T2" fmla="*/ 533 w 566"/>
                        <a:gd name="T3" fmla="*/ 778 h 1349"/>
                        <a:gd name="T4" fmla="*/ 489 w 566"/>
                        <a:gd name="T5" fmla="*/ 731 h 1349"/>
                        <a:gd name="T6" fmla="*/ 427 w 566"/>
                        <a:gd name="T7" fmla="*/ 703 h 1349"/>
                        <a:gd name="T8" fmla="*/ 348 w 566"/>
                        <a:gd name="T9" fmla="*/ 680 h 1349"/>
                        <a:gd name="T10" fmla="*/ 337 w 566"/>
                        <a:gd name="T11" fmla="*/ 620 h 1349"/>
                        <a:gd name="T12" fmla="*/ 292 w 566"/>
                        <a:gd name="T13" fmla="*/ 571 h 1349"/>
                        <a:gd name="T14" fmla="*/ 307 w 566"/>
                        <a:gd name="T15" fmla="*/ 511 h 1349"/>
                        <a:gd name="T16" fmla="*/ 346 w 566"/>
                        <a:gd name="T17" fmla="*/ 458 h 1349"/>
                        <a:gd name="T18" fmla="*/ 410 w 566"/>
                        <a:gd name="T19" fmla="*/ 430 h 1349"/>
                        <a:gd name="T20" fmla="*/ 358 w 566"/>
                        <a:gd name="T21" fmla="*/ 370 h 1349"/>
                        <a:gd name="T22" fmla="*/ 232 w 566"/>
                        <a:gd name="T23" fmla="*/ 222 h 1349"/>
                        <a:gd name="T24" fmla="*/ 273 w 566"/>
                        <a:gd name="T25" fmla="*/ 164 h 1349"/>
                        <a:gd name="T26" fmla="*/ 260 w 566"/>
                        <a:gd name="T27" fmla="*/ 102 h 1349"/>
                        <a:gd name="T28" fmla="*/ 190 w 566"/>
                        <a:gd name="T29" fmla="*/ 49 h 1349"/>
                        <a:gd name="T30" fmla="*/ 125 w 566"/>
                        <a:gd name="T31" fmla="*/ 28 h 1349"/>
                        <a:gd name="T32" fmla="*/ 155 w 566"/>
                        <a:gd name="T33" fmla="*/ 100 h 1349"/>
                        <a:gd name="T34" fmla="*/ 194 w 566"/>
                        <a:gd name="T35" fmla="*/ 164 h 1349"/>
                        <a:gd name="T36" fmla="*/ 181 w 566"/>
                        <a:gd name="T37" fmla="*/ 222 h 1349"/>
                        <a:gd name="T38" fmla="*/ 70 w 566"/>
                        <a:gd name="T39" fmla="*/ 297 h 1349"/>
                        <a:gd name="T40" fmla="*/ 46 w 566"/>
                        <a:gd name="T41" fmla="*/ 340 h 1349"/>
                        <a:gd name="T42" fmla="*/ 17 w 566"/>
                        <a:gd name="T43" fmla="*/ 428 h 1349"/>
                        <a:gd name="T44" fmla="*/ 78 w 566"/>
                        <a:gd name="T45" fmla="*/ 490 h 1349"/>
                        <a:gd name="T46" fmla="*/ 96 w 566"/>
                        <a:gd name="T47" fmla="*/ 534 h 1349"/>
                        <a:gd name="T48" fmla="*/ 143 w 566"/>
                        <a:gd name="T49" fmla="*/ 562 h 1349"/>
                        <a:gd name="T50" fmla="*/ 164 w 566"/>
                        <a:gd name="T51" fmla="*/ 624 h 1349"/>
                        <a:gd name="T52" fmla="*/ 138 w 566"/>
                        <a:gd name="T53" fmla="*/ 676 h 1349"/>
                        <a:gd name="T54" fmla="*/ 162 w 566"/>
                        <a:gd name="T55" fmla="*/ 746 h 1349"/>
                        <a:gd name="T56" fmla="*/ 185 w 566"/>
                        <a:gd name="T57" fmla="*/ 806 h 1349"/>
                        <a:gd name="T58" fmla="*/ 173 w 566"/>
                        <a:gd name="T59" fmla="*/ 881 h 1349"/>
                        <a:gd name="T60" fmla="*/ 125 w 566"/>
                        <a:gd name="T61" fmla="*/ 896 h 1349"/>
                        <a:gd name="T62" fmla="*/ 153 w 566"/>
                        <a:gd name="T63" fmla="*/ 941 h 1349"/>
                        <a:gd name="T64" fmla="*/ 170 w 566"/>
                        <a:gd name="T65" fmla="*/ 1012 h 1349"/>
                        <a:gd name="T66" fmla="*/ 185 w 566"/>
                        <a:gd name="T67" fmla="*/ 1099 h 1349"/>
                        <a:gd name="T68" fmla="*/ 192 w 566"/>
                        <a:gd name="T69" fmla="*/ 1183 h 1349"/>
                        <a:gd name="T70" fmla="*/ 160 w 566"/>
                        <a:gd name="T71" fmla="*/ 1258 h 1349"/>
                        <a:gd name="T72" fmla="*/ 136 w 566"/>
                        <a:gd name="T73" fmla="*/ 1302 h 1349"/>
                        <a:gd name="T74" fmla="*/ 188 w 566"/>
                        <a:gd name="T75" fmla="*/ 1290 h 1349"/>
                        <a:gd name="T76" fmla="*/ 245 w 566"/>
                        <a:gd name="T77" fmla="*/ 1292 h 1349"/>
                        <a:gd name="T78" fmla="*/ 328 w 566"/>
                        <a:gd name="T79" fmla="*/ 1328 h 1349"/>
                        <a:gd name="T80" fmla="*/ 414 w 566"/>
                        <a:gd name="T81" fmla="*/ 1334 h 1349"/>
                        <a:gd name="T82" fmla="*/ 450 w 566"/>
                        <a:gd name="T83" fmla="*/ 1281 h 1349"/>
                        <a:gd name="T84" fmla="*/ 410 w 566"/>
                        <a:gd name="T85" fmla="*/ 1215 h 1349"/>
                        <a:gd name="T86" fmla="*/ 469 w 566"/>
                        <a:gd name="T87" fmla="*/ 1123 h 1349"/>
                        <a:gd name="T88" fmla="*/ 529 w 566"/>
                        <a:gd name="T89" fmla="*/ 1059 h 1349"/>
                        <a:gd name="T90" fmla="*/ 495 w 566"/>
                        <a:gd name="T91" fmla="*/ 996 h 1349"/>
                        <a:gd name="T92" fmla="*/ 503 w 566"/>
                        <a:gd name="T93" fmla="*/ 937 h 1349"/>
                        <a:gd name="T94" fmla="*/ 566 w 566"/>
                        <a:gd name="T95" fmla="*/ 909 h 134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</a:cxnLst>
                      <a:rect l="0" t="0" r="r" b="b"/>
                      <a:pathLst>
                        <a:path w="566" h="1349">
                          <a:moveTo>
                            <a:pt x="561" y="890"/>
                          </a:moveTo>
                          <a:lnTo>
                            <a:pt x="557" y="877"/>
                          </a:lnTo>
                          <a:lnTo>
                            <a:pt x="550" y="868"/>
                          </a:lnTo>
                          <a:lnTo>
                            <a:pt x="542" y="851"/>
                          </a:lnTo>
                          <a:lnTo>
                            <a:pt x="542" y="832"/>
                          </a:lnTo>
                          <a:lnTo>
                            <a:pt x="535" y="819"/>
                          </a:lnTo>
                          <a:lnTo>
                            <a:pt x="523" y="800"/>
                          </a:lnTo>
                          <a:lnTo>
                            <a:pt x="533" y="778"/>
                          </a:lnTo>
                          <a:lnTo>
                            <a:pt x="535" y="761"/>
                          </a:lnTo>
                          <a:lnTo>
                            <a:pt x="529" y="746"/>
                          </a:lnTo>
                          <a:lnTo>
                            <a:pt x="501" y="750"/>
                          </a:lnTo>
                          <a:lnTo>
                            <a:pt x="489" y="731"/>
                          </a:lnTo>
                          <a:lnTo>
                            <a:pt x="493" y="706"/>
                          </a:lnTo>
                          <a:lnTo>
                            <a:pt x="486" y="693"/>
                          </a:lnTo>
                          <a:lnTo>
                            <a:pt x="459" y="697"/>
                          </a:lnTo>
                          <a:lnTo>
                            <a:pt x="427" y="703"/>
                          </a:lnTo>
                          <a:lnTo>
                            <a:pt x="403" y="706"/>
                          </a:lnTo>
                          <a:lnTo>
                            <a:pt x="375" y="708"/>
                          </a:lnTo>
                          <a:lnTo>
                            <a:pt x="356" y="701"/>
                          </a:lnTo>
                          <a:lnTo>
                            <a:pt x="348" y="680"/>
                          </a:lnTo>
                          <a:lnTo>
                            <a:pt x="333" y="671"/>
                          </a:lnTo>
                          <a:lnTo>
                            <a:pt x="333" y="654"/>
                          </a:lnTo>
                          <a:lnTo>
                            <a:pt x="333" y="637"/>
                          </a:lnTo>
                          <a:lnTo>
                            <a:pt x="337" y="620"/>
                          </a:lnTo>
                          <a:lnTo>
                            <a:pt x="326" y="609"/>
                          </a:lnTo>
                          <a:lnTo>
                            <a:pt x="309" y="596"/>
                          </a:lnTo>
                          <a:lnTo>
                            <a:pt x="305" y="577"/>
                          </a:lnTo>
                          <a:lnTo>
                            <a:pt x="292" y="571"/>
                          </a:lnTo>
                          <a:lnTo>
                            <a:pt x="288" y="554"/>
                          </a:lnTo>
                          <a:lnTo>
                            <a:pt x="277" y="539"/>
                          </a:lnTo>
                          <a:lnTo>
                            <a:pt x="275" y="526"/>
                          </a:lnTo>
                          <a:lnTo>
                            <a:pt x="307" y="511"/>
                          </a:lnTo>
                          <a:lnTo>
                            <a:pt x="324" y="502"/>
                          </a:lnTo>
                          <a:lnTo>
                            <a:pt x="320" y="481"/>
                          </a:lnTo>
                          <a:lnTo>
                            <a:pt x="320" y="464"/>
                          </a:lnTo>
                          <a:lnTo>
                            <a:pt x="346" y="458"/>
                          </a:lnTo>
                          <a:lnTo>
                            <a:pt x="367" y="460"/>
                          </a:lnTo>
                          <a:lnTo>
                            <a:pt x="384" y="466"/>
                          </a:lnTo>
                          <a:lnTo>
                            <a:pt x="403" y="464"/>
                          </a:lnTo>
                          <a:lnTo>
                            <a:pt x="410" y="430"/>
                          </a:lnTo>
                          <a:lnTo>
                            <a:pt x="407" y="406"/>
                          </a:lnTo>
                          <a:lnTo>
                            <a:pt x="397" y="387"/>
                          </a:lnTo>
                          <a:lnTo>
                            <a:pt x="380" y="374"/>
                          </a:lnTo>
                          <a:lnTo>
                            <a:pt x="358" y="370"/>
                          </a:lnTo>
                          <a:lnTo>
                            <a:pt x="313" y="314"/>
                          </a:lnTo>
                          <a:lnTo>
                            <a:pt x="237" y="252"/>
                          </a:lnTo>
                          <a:lnTo>
                            <a:pt x="222" y="231"/>
                          </a:lnTo>
                          <a:lnTo>
                            <a:pt x="232" y="222"/>
                          </a:lnTo>
                          <a:lnTo>
                            <a:pt x="247" y="209"/>
                          </a:lnTo>
                          <a:lnTo>
                            <a:pt x="252" y="188"/>
                          </a:lnTo>
                          <a:lnTo>
                            <a:pt x="254" y="171"/>
                          </a:lnTo>
                          <a:lnTo>
                            <a:pt x="273" y="164"/>
                          </a:lnTo>
                          <a:lnTo>
                            <a:pt x="271" y="150"/>
                          </a:lnTo>
                          <a:lnTo>
                            <a:pt x="264" y="134"/>
                          </a:lnTo>
                          <a:lnTo>
                            <a:pt x="269" y="119"/>
                          </a:lnTo>
                          <a:lnTo>
                            <a:pt x="260" y="102"/>
                          </a:lnTo>
                          <a:lnTo>
                            <a:pt x="239" y="100"/>
                          </a:lnTo>
                          <a:lnTo>
                            <a:pt x="228" y="89"/>
                          </a:lnTo>
                          <a:lnTo>
                            <a:pt x="213" y="55"/>
                          </a:lnTo>
                          <a:lnTo>
                            <a:pt x="190" y="49"/>
                          </a:lnTo>
                          <a:lnTo>
                            <a:pt x="173" y="38"/>
                          </a:lnTo>
                          <a:lnTo>
                            <a:pt x="170" y="23"/>
                          </a:lnTo>
                          <a:lnTo>
                            <a:pt x="143" y="0"/>
                          </a:lnTo>
                          <a:lnTo>
                            <a:pt x="125" y="28"/>
                          </a:lnTo>
                          <a:lnTo>
                            <a:pt x="126" y="47"/>
                          </a:lnTo>
                          <a:lnTo>
                            <a:pt x="138" y="60"/>
                          </a:lnTo>
                          <a:lnTo>
                            <a:pt x="155" y="79"/>
                          </a:lnTo>
                          <a:lnTo>
                            <a:pt x="155" y="100"/>
                          </a:lnTo>
                          <a:lnTo>
                            <a:pt x="168" y="113"/>
                          </a:lnTo>
                          <a:lnTo>
                            <a:pt x="183" y="132"/>
                          </a:lnTo>
                          <a:lnTo>
                            <a:pt x="187" y="149"/>
                          </a:lnTo>
                          <a:lnTo>
                            <a:pt x="194" y="164"/>
                          </a:lnTo>
                          <a:lnTo>
                            <a:pt x="200" y="186"/>
                          </a:lnTo>
                          <a:lnTo>
                            <a:pt x="198" y="199"/>
                          </a:lnTo>
                          <a:lnTo>
                            <a:pt x="198" y="212"/>
                          </a:lnTo>
                          <a:lnTo>
                            <a:pt x="181" y="222"/>
                          </a:lnTo>
                          <a:lnTo>
                            <a:pt x="166" y="229"/>
                          </a:lnTo>
                          <a:lnTo>
                            <a:pt x="100" y="325"/>
                          </a:lnTo>
                          <a:lnTo>
                            <a:pt x="85" y="319"/>
                          </a:lnTo>
                          <a:lnTo>
                            <a:pt x="70" y="297"/>
                          </a:lnTo>
                          <a:lnTo>
                            <a:pt x="57" y="284"/>
                          </a:lnTo>
                          <a:lnTo>
                            <a:pt x="44" y="293"/>
                          </a:lnTo>
                          <a:lnTo>
                            <a:pt x="46" y="319"/>
                          </a:lnTo>
                          <a:lnTo>
                            <a:pt x="46" y="340"/>
                          </a:lnTo>
                          <a:lnTo>
                            <a:pt x="25" y="351"/>
                          </a:lnTo>
                          <a:lnTo>
                            <a:pt x="19" y="361"/>
                          </a:lnTo>
                          <a:lnTo>
                            <a:pt x="0" y="412"/>
                          </a:lnTo>
                          <a:lnTo>
                            <a:pt x="17" y="428"/>
                          </a:lnTo>
                          <a:lnTo>
                            <a:pt x="36" y="443"/>
                          </a:lnTo>
                          <a:lnTo>
                            <a:pt x="59" y="458"/>
                          </a:lnTo>
                          <a:lnTo>
                            <a:pt x="70" y="477"/>
                          </a:lnTo>
                          <a:lnTo>
                            <a:pt x="78" y="490"/>
                          </a:lnTo>
                          <a:lnTo>
                            <a:pt x="64" y="502"/>
                          </a:lnTo>
                          <a:lnTo>
                            <a:pt x="59" y="519"/>
                          </a:lnTo>
                          <a:lnTo>
                            <a:pt x="76" y="526"/>
                          </a:lnTo>
                          <a:lnTo>
                            <a:pt x="96" y="534"/>
                          </a:lnTo>
                          <a:lnTo>
                            <a:pt x="109" y="549"/>
                          </a:lnTo>
                          <a:lnTo>
                            <a:pt x="111" y="575"/>
                          </a:lnTo>
                          <a:lnTo>
                            <a:pt x="126" y="564"/>
                          </a:lnTo>
                          <a:lnTo>
                            <a:pt x="143" y="562"/>
                          </a:lnTo>
                          <a:lnTo>
                            <a:pt x="155" y="575"/>
                          </a:lnTo>
                          <a:lnTo>
                            <a:pt x="155" y="586"/>
                          </a:lnTo>
                          <a:lnTo>
                            <a:pt x="166" y="603"/>
                          </a:lnTo>
                          <a:lnTo>
                            <a:pt x="164" y="624"/>
                          </a:lnTo>
                          <a:lnTo>
                            <a:pt x="166" y="646"/>
                          </a:lnTo>
                          <a:lnTo>
                            <a:pt x="155" y="654"/>
                          </a:lnTo>
                          <a:lnTo>
                            <a:pt x="155" y="671"/>
                          </a:lnTo>
                          <a:lnTo>
                            <a:pt x="138" y="676"/>
                          </a:lnTo>
                          <a:lnTo>
                            <a:pt x="134" y="697"/>
                          </a:lnTo>
                          <a:lnTo>
                            <a:pt x="134" y="718"/>
                          </a:lnTo>
                          <a:lnTo>
                            <a:pt x="151" y="729"/>
                          </a:lnTo>
                          <a:lnTo>
                            <a:pt x="162" y="746"/>
                          </a:lnTo>
                          <a:lnTo>
                            <a:pt x="172" y="759"/>
                          </a:lnTo>
                          <a:lnTo>
                            <a:pt x="172" y="776"/>
                          </a:lnTo>
                          <a:lnTo>
                            <a:pt x="181" y="789"/>
                          </a:lnTo>
                          <a:lnTo>
                            <a:pt x="185" y="806"/>
                          </a:lnTo>
                          <a:lnTo>
                            <a:pt x="198" y="821"/>
                          </a:lnTo>
                          <a:lnTo>
                            <a:pt x="198" y="842"/>
                          </a:lnTo>
                          <a:lnTo>
                            <a:pt x="185" y="862"/>
                          </a:lnTo>
                          <a:lnTo>
                            <a:pt x="173" y="881"/>
                          </a:lnTo>
                          <a:lnTo>
                            <a:pt x="162" y="892"/>
                          </a:lnTo>
                          <a:lnTo>
                            <a:pt x="143" y="889"/>
                          </a:lnTo>
                          <a:lnTo>
                            <a:pt x="125" y="881"/>
                          </a:lnTo>
                          <a:lnTo>
                            <a:pt x="125" y="896"/>
                          </a:lnTo>
                          <a:lnTo>
                            <a:pt x="113" y="913"/>
                          </a:lnTo>
                          <a:lnTo>
                            <a:pt x="128" y="919"/>
                          </a:lnTo>
                          <a:lnTo>
                            <a:pt x="153" y="924"/>
                          </a:lnTo>
                          <a:lnTo>
                            <a:pt x="153" y="941"/>
                          </a:lnTo>
                          <a:lnTo>
                            <a:pt x="160" y="958"/>
                          </a:lnTo>
                          <a:lnTo>
                            <a:pt x="160" y="977"/>
                          </a:lnTo>
                          <a:lnTo>
                            <a:pt x="162" y="996"/>
                          </a:lnTo>
                          <a:lnTo>
                            <a:pt x="170" y="1012"/>
                          </a:lnTo>
                          <a:lnTo>
                            <a:pt x="168" y="1037"/>
                          </a:lnTo>
                          <a:lnTo>
                            <a:pt x="175" y="1054"/>
                          </a:lnTo>
                          <a:lnTo>
                            <a:pt x="170" y="1073"/>
                          </a:lnTo>
                          <a:lnTo>
                            <a:pt x="185" y="1099"/>
                          </a:lnTo>
                          <a:lnTo>
                            <a:pt x="181" y="1120"/>
                          </a:lnTo>
                          <a:lnTo>
                            <a:pt x="192" y="1135"/>
                          </a:lnTo>
                          <a:lnTo>
                            <a:pt x="190" y="1159"/>
                          </a:lnTo>
                          <a:lnTo>
                            <a:pt x="192" y="1183"/>
                          </a:lnTo>
                          <a:lnTo>
                            <a:pt x="190" y="1206"/>
                          </a:lnTo>
                          <a:lnTo>
                            <a:pt x="190" y="1223"/>
                          </a:lnTo>
                          <a:lnTo>
                            <a:pt x="175" y="1242"/>
                          </a:lnTo>
                          <a:lnTo>
                            <a:pt x="160" y="1258"/>
                          </a:lnTo>
                          <a:lnTo>
                            <a:pt x="136" y="1272"/>
                          </a:lnTo>
                          <a:lnTo>
                            <a:pt x="132" y="1289"/>
                          </a:lnTo>
                          <a:lnTo>
                            <a:pt x="155" y="1289"/>
                          </a:lnTo>
                          <a:lnTo>
                            <a:pt x="136" y="1302"/>
                          </a:lnTo>
                          <a:lnTo>
                            <a:pt x="136" y="1313"/>
                          </a:lnTo>
                          <a:lnTo>
                            <a:pt x="158" y="1305"/>
                          </a:lnTo>
                          <a:lnTo>
                            <a:pt x="175" y="1311"/>
                          </a:lnTo>
                          <a:lnTo>
                            <a:pt x="188" y="1290"/>
                          </a:lnTo>
                          <a:lnTo>
                            <a:pt x="196" y="1300"/>
                          </a:lnTo>
                          <a:lnTo>
                            <a:pt x="207" y="1287"/>
                          </a:lnTo>
                          <a:lnTo>
                            <a:pt x="228" y="1287"/>
                          </a:lnTo>
                          <a:lnTo>
                            <a:pt x="245" y="1292"/>
                          </a:lnTo>
                          <a:lnTo>
                            <a:pt x="267" y="1307"/>
                          </a:lnTo>
                          <a:lnTo>
                            <a:pt x="279" y="1317"/>
                          </a:lnTo>
                          <a:lnTo>
                            <a:pt x="305" y="1309"/>
                          </a:lnTo>
                          <a:lnTo>
                            <a:pt x="328" y="1328"/>
                          </a:lnTo>
                          <a:lnTo>
                            <a:pt x="346" y="1339"/>
                          </a:lnTo>
                          <a:lnTo>
                            <a:pt x="371" y="1349"/>
                          </a:lnTo>
                          <a:lnTo>
                            <a:pt x="384" y="1334"/>
                          </a:lnTo>
                          <a:lnTo>
                            <a:pt x="414" y="1334"/>
                          </a:lnTo>
                          <a:lnTo>
                            <a:pt x="424" y="1313"/>
                          </a:lnTo>
                          <a:lnTo>
                            <a:pt x="440" y="1304"/>
                          </a:lnTo>
                          <a:lnTo>
                            <a:pt x="454" y="1300"/>
                          </a:lnTo>
                          <a:lnTo>
                            <a:pt x="450" y="1281"/>
                          </a:lnTo>
                          <a:lnTo>
                            <a:pt x="427" y="1272"/>
                          </a:lnTo>
                          <a:lnTo>
                            <a:pt x="424" y="1257"/>
                          </a:lnTo>
                          <a:lnTo>
                            <a:pt x="414" y="1240"/>
                          </a:lnTo>
                          <a:lnTo>
                            <a:pt x="410" y="1215"/>
                          </a:lnTo>
                          <a:lnTo>
                            <a:pt x="427" y="1213"/>
                          </a:lnTo>
                          <a:lnTo>
                            <a:pt x="433" y="1195"/>
                          </a:lnTo>
                          <a:lnTo>
                            <a:pt x="454" y="1151"/>
                          </a:lnTo>
                          <a:lnTo>
                            <a:pt x="469" y="1123"/>
                          </a:lnTo>
                          <a:lnTo>
                            <a:pt x="476" y="1110"/>
                          </a:lnTo>
                          <a:lnTo>
                            <a:pt x="497" y="1103"/>
                          </a:lnTo>
                          <a:lnTo>
                            <a:pt x="514" y="1082"/>
                          </a:lnTo>
                          <a:lnTo>
                            <a:pt x="529" y="1059"/>
                          </a:lnTo>
                          <a:lnTo>
                            <a:pt x="527" y="1046"/>
                          </a:lnTo>
                          <a:lnTo>
                            <a:pt x="510" y="1035"/>
                          </a:lnTo>
                          <a:lnTo>
                            <a:pt x="506" y="1016"/>
                          </a:lnTo>
                          <a:lnTo>
                            <a:pt x="495" y="996"/>
                          </a:lnTo>
                          <a:lnTo>
                            <a:pt x="482" y="984"/>
                          </a:lnTo>
                          <a:lnTo>
                            <a:pt x="471" y="966"/>
                          </a:lnTo>
                          <a:lnTo>
                            <a:pt x="491" y="954"/>
                          </a:lnTo>
                          <a:lnTo>
                            <a:pt x="503" y="937"/>
                          </a:lnTo>
                          <a:lnTo>
                            <a:pt x="514" y="924"/>
                          </a:lnTo>
                          <a:lnTo>
                            <a:pt x="529" y="924"/>
                          </a:lnTo>
                          <a:lnTo>
                            <a:pt x="540" y="909"/>
                          </a:lnTo>
                          <a:lnTo>
                            <a:pt x="566" y="909"/>
                          </a:lnTo>
                          <a:lnTo>
                            <a:pt x="561" y="890"/>
                          </a:lnTo>
                          <a:close/>
                        </a:path>
                      </a:pathLst>
                    </a:custGeom>
                    <a:grpFill/>
                    <a:ln w="317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6737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O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6" name="Freeform 55">
                      <a:extLst>
                        <a:ext uri="{FF2B5EF4-FFF2-40B4-BE49-F238E27FC236}">
                          <a16:creationId xmlns:a16="http://schemas.microsoft.com/office/drawing/2014/main" id="{1C130753-10CC-48B6-A963-C288EBA0B37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661780" y="2599881"/>
                      <a:ext cx="608945" cy="715228"/>
                    </a:xfrm>
                    <a:custGeom>
                      <a:avLst/>
                      <a:gdLst>
                        <a:gd name="T0" fmla="*/ 173 w 601"/>
                        <a:gd name="T1" fmla="*/ 293 h 712"/>
                        <a:gd name="T2" fmla="*/ 186 w 601"/>
                        <a:gd name="T3" fmla="*/ 340 h 712"/>
                        <a:gd name="T4" fmla="*/ 146 w 601"/>
                        <a:gd name="T5" fmla="*/ 374 h 712"/>
                        <a:gd name="T6" fmla="*/ 111 w 601"/>
                        <a:gd name="T7" fmla="*/ 417 h 712"/>
                        <a:gd name="T8" fmla="*/ 71 w 601"/>
                        <a:gd name="T9" fmla="*/ 449 h 712"/>
                        <a:gd name="T10" fmla="*/ 35 w 601"/>
                        <a:gd name="T11" fmla="*/ 479 h 712"/>
                        <a:gd name="T12" fmla="*/ 30 w 601"/>
                        <a:gd name="T13" fmla="*/ 530 h 712"/>
                        <a:gd name="T14" fmla="*/ 18 w 601"/>
                        <a:gd name="T15" fmla="*/ 578 h 712"/>
                        <a:gd name="T16" fmla="*/ 60 w 601"/>
                        <a:gd name="T17" fmla="*/ 622 h 712"/>
                        <a:gd name="T18" fmla="*/ 84 w 601"/>
                        <a:gd name="T19" fmla="*/ 642 h 712"/>
                        <a:gd name="T20" fmla="*/ 103 w 601"/>
                        <a:gd name="T21" fmla="*/ 676 h 712"/>
                        <a:gd name="T22" fmla="*/ 148 w 601"/>
                        <a:gd name="T23" fmla="*/ 687 h 712"/>
                        <a:gd name="T24" fmla="*/ 190 w 601"/>
                        <a:gd name="T25" fmla="*/ 710 h 712"/>
                        <a:gd name="T26" fmla="*/ 240 w 601"/>
                        <a:gd name="T27" fmla="*/ 693 h 712"/>
                        <a:gd name="T28" fmla="*/ 278 w 601"/>
                        <a:gd name="T29" fmla="*/ 693 h 712"/>
                        <a:gd name="T30" fmla="*/ 299 w 601"/>
                        <a:gd name="T31" fmla="*/ 618 h 712"/>
                        <a:gd name="T32" fmla="*/ 344 w 601"/>
                        <a:gd name="T33" fmla="*/ 627 h 712"/>
                        <a:gd name="T34" fmla="*/ 314 w 601"/>
                        <a:gd name="T35" fmla="*/ 674 h 712"/>
                        <a:gd name="T36" fmla="*/ 351 w 601"/>
                        <a:gd name="T37" fmla="*/ 674 h 712"/>
                        <a:gd name="T38" fmla="*/ 387 w 601"/>
                        <a:gd name="T39" fmla="*/ 648 h 712"/>
                        <a:gd name="T40" fmla="*/ 443 w 601"/>
                        <a:gd name="T41" fmla="*/ 631 h 712"/>
                        <a:gd name="T42" fmla="*/ 494 w 601"/>
                        <a:gd name="T43" fmla="*/ 582 h 712"/>
                        <a:gd name="T44" fmla="*/ 530 w 601"/>
                        <a:gd name="T45" fmla="*/ 528 h 712"/>
                        <a:gd name="T46" fmla="*/ 513 w 601"/>
                        <a:gd name="T47" fmla="*/ 473 h 712"/>
                        <a:gd name="T48" fmla="*/ 541 w 601"/>
                        <a:gd name="T49" fmla="*/ 470 h 712"/>
                        <a:gd name="T50" fmla="*/ 577 w 601"/>
                        <a:gd name="T51" fmla="*/ 479 h 712"/>
                        <a:gd name="T52" fmla="*/ 600 w 601"/>
                        <a:gd name="T53" fmla="*/ 428 h 712"/>
                        <a:gd name="T54" fmla="*/ 601 w 601"/>
                        <a:gd name="T55" fmla="*/ 372 h 712"/>
                        <a:gd name="T56" fmla="*/ 573 w 601"/>
                        <a:gd name="T57" fmla="*/ 340 h 712"/>
                        <a:gd name="T58" fmla="*/ 530 w 601"/>
                        <a:gd name="T59" fmla="*/ 329 h 712"/>
                        <a:gd name="T60" fmla="*/ 485 w 601"/>
                        <a:gd name="T61" fmla="*/ 297 h 712"/>
                        <a:gd name="T62" fmla="*/ 485 w 601"/>
                        <a:gd name="T63" fmla="*/ 240 h 712"/>
                        <a:gd name="T64" fmla="*/ 470 w 601"/>
                        <a:gd name="T65" fmla="*/ 197 h 712"/>
                        <a:gd name="T66" fmla="*/ 442 w 601"/>
                        <a:gd name="T67" fmla="*/ 167 h 712"/>
                        <a:gd name="T68" fmla="*/ 415 w 601"/>
                        <a:gd name="T69" fmla="*/ 146 h 712"/>
                        <a:gd name="T70" fmla="*/ 363 w 601"/>
                        <a:gd name="T71" fmla="*/ 158 h 712"/>
                        <a:gd name="T72" fmla="*/ 325 w 601"/>
                        <a:gd name="T73" fmla="*/ 167 h 712"/>
                        <a:gd name="T74" fmla="*/ 278 w 601"/>
                        <a:gd name="T75" fmla="*/ 146 h 712"/>
                        <a:gd name="T76" fmla="*/ 246 w 601"/>
                        <a:gd name="T77" fmla="*/ 120 h 712"/>
                        <a:gd name="T78" fmla="*/ 218 w 601"/>
                        <a:gd name="T79" fmla="*/ 86 h 712"/>
                        <a:gd name="T80" fmla="*/ 222 w 601"/>
                        <a:gd name="T81" fmla="*/ 43 h 712"/>
                        <a:gd name="T82" fmla="*/ 193 w 601"/>
                        <a:gd name="T83" fmla="*/ 13 h 712"/>
                        <a:gd name="T84" fmla="*/ 191 w 601"/>
                        <a:gd name="T85" fmla="*/ 71 h 712"/>
                        <a:gd name="T86" fmla="*/ 203 w 601"/>
                        <a:gd name="T87" fmla="*/ 137 h 712"/>
                        <a:gd name="T88" fmla="*/ 178 w 601"/>
                        <a:gd name="T89" fmla="*/ 193 h 7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</a:cxnLst>
                      <a:rect l="0" t="0" r="r" b="b"/>
                      <a:pathLst>
                        <a:path w="601" h="712">
                          <a:moveTo>
                            <a:pt x="169" y="252"/>
                          </a:moveTo>
                          <a:lnTo>
                            <a:pt x="171" y="272"/>
                          </a:lnTo>
                          <a:lnTo>
                            <a:pt x="173" y="293"/>
                          </a:lnTo>
                          <a:lnTo>
                            <a:pt x="180" y="312"/>
                          </a:lnTo>
                          <a:lnTo>
                            <a:pt x="191" y="325"/>
                          </a:lnTo>
                          <a:lnTo>
                            <a:pt x="186" y="340"/>
                          </a:lnTo>
                          <a:lnTo>
                            <a:pt x="171" y="355"/>
                          </a:lnTo>
                          <a:lnTo>
                            <a:pt x="150" y="359"/>
                          </a:lnTo>
                          <a:lnTo>
                            <a:pt x="146" y="374"/>
                          </a:lnTo>
                          <a:lnTo>
                            <a:pt x="131" y="379"/>
                          </a:lnTo>
                          <a:lnTo>
                            <a:pt x="122" y="400"/>
                          </a:lnTo>
                          <a:lnTo>
                            <a:pt x="111" y="417"/>
                          </a:lnTo>
                          <a:lnTo>
                            <a:pt x="92" y="423"/>
                          </a:lnTo>
                          <a:lnTo>
                            <a:pt x="77" y="432"/>
                          </a:lnTo>
                          <a:lnTo>
                            <a:pt x="71" y="449"/>
                          </a:lnTo>
                          <a:lnTo>
                            <a:pt x="49" y="451"/>
                          </a:lnTo>
                          <a:lnTo>
                            <a:pt x="41" y="464"/>
                          </a:lnTo>
                          <a:lnTo>
                            <a:pt x="35" y="479"/>
                          </a:lnTo>
                          <a:lnTo>
                            <a:pt x="37" y="501"/>
                          </a:lnTo>
                          <a:lnTo>
                            <a:pt x="41" y="518"/>
                          </a:lnTo>
                          <a:lnTo>
                            <a:pt x="30" y="530"/>
                          </a:lnTo>
                          <a:lnTo>
                            <a:pt x="20" y="547"/>
                          </a:lnTo>
                          <a:lnTo>
                            <a:pt x="0" y="563"/>
                          </a:lnTo>
                          <a:lnTo>
                            <a:pt x="18" y="578"/>
                          </a:lnTo>
                          <a:lnTo>
                            <a:pt x="24" y="599"/>
                          </a:lnTo>
                          <a:lnTo>
                            <a:pt x="41" y="622"/>
                          </a:lnTo>
                          <a:lnTo>
                            <a:pt x="60" y="622"/>
                          </a:lnTo>
                          <a:lnTo>
                            <a:pt x="77" y="607"/>
                          </a:lnTo>
                          <a:lnTo>
                            <a:pt x="86" y="618"/>
                          </a:lnTo>
                          <a:lnTo>
                            <a:pt x="84" y="642"/>
                          </a:lnTo>
                          <a:lnTo>
                            <a:pt x="94" y="652"/>
                          </a:lnTo>
                          <a:lnTo>
                            <a:pt x="90" y="670"/>
                          </a:lnTo>
                          <a:lnTo>
                            <a:pt x="103" y="676"/>
                          </a:lnTo>
                          <a:lnTo>
                            <a:pt x="112" y="661"/>
                          </a:lnTo>
                          <a:lnTo>
                            <a:pt x="133" y="674"/>
                          </a:lnTo>
                          <a:lnTo>
                            <a:pt x="148" y="687"/>
                          </a:lnTo>
                          <a:lnTo>
                            <a:pt x="165" y="687"/>
                          </a:lnTo>
                          <a:lnTo>
                            <a:pt x="175" y="704"/>
                          </a:lnTo>
                          <a:lnTo>
                            <a:pt x="190" y="710"/>
                          </a:lnTo>
                          <a:lnTo>
                            <a:pt x="208" y="710"/>
                          </a:lnTo>
                          <a:lnTo>
                            <a:pt x="225" y="700"/>
                          </a:lnTo>
                          <a:lnTo>
                            <a:pt x="240" y="693"/>
                          </a:lnTo>
                          <a:lnTo>
                            <a:pt x="257" y="691"/>
                          </a:lnTo>
                          <a:lnTo>
                            <a:pt x="270" y="712"/>
                          </a:lnTo>
                          <a:lnTo>
                            <a:pt x="278" y="693"/>
                          </a:lnTo>
                          <a:lnTo>
                            <a:pt x="276" y="665"/>
                          </a:lnTo>
                          <a:lnTo>
                            <a:pt x="282" y="633"/>
                          </a:lnTo>
                          <a:lnTo>
                            <a:pt x="299" y="618"/>
                          </a:lnTo>
                          <a:lnTo>
                            <a:pt x="317" y="612"/>
                          </a:lnTo>
                          <a:lnTo>
                            <a:pt x="336" y="618"/>
                          </a:lnTo>
                          <a:lnTo>
                            <a:pt x="344" y="627"/>
                          </a:lnTo>
                          <a:lnTo>
                            <a:pt x="348" y="646"/>
                          </a:lnTo>
                          <a:lnTo>
                            <a:pt x="331" y="661"/>
                          </a:lnTo>
                          <a:lnTo>
                            <a:pt x="314" y="674"/>
                          </a:lnTo>
                          <a:lnTo>
                            <a:pt x="323" y="687"/>
                          </a:lnTo>
                          <a:lnTo>
                            <a:pt x="348" y="689"/>
                          </a:lnTo>
                          <a:lnTo>
                            <a:pt x="351" y="674"/>
                          </a:lnTo>
                          <a:lnTo>
                            <a:pt x="359" y="663"/>
                          </a:lnTo>
                          <a:lnTo>
                            <a:pt x="374" y="659"/>
                          </a:lnTo>
                          <a:lnTo>
                            <a:pt x="387" y="648"/>
                          </a:lnTo>
                          <a:lnTo>
                            <a:pt x="389" y="627"/>
                          </a:lnTo>
                          <a:lnTo>
                            <a:pt x="423" y="631"/>
                          </a:lnTo>
                          <a:lnTo>
                            <a:pt x="443" y="631"/>
                          </a:lnTo>
                          <a:lnTo>
                            <a:pt x="455" y="620"/>
                          </a:lnTo>
                          <a:lnTo>
                            <a:pt x="474" y="603"/>
                          </a:lnTo>
                          <a:lnTo>
                            <a:pt x="494" y="582"/>
                          </a:lnTo>
                          <a:lnTo>
                            <a:pt x="511" y="556"/>
                          </a:lnTo>
                          <a:lnTo>
                            <a:pt x="526" y="545"/>
                          </a:lnTo>
                          <a:lnTo>
                            <a:pt x="530" y="528"/>
                          </a:lnTo>
                          <a:lnTo>
                            <a:pt x="528" y="505"/>
                          </a:lnTo>
                          <a:lnTo>
                            <a:pt x="526" y="485"/>
                          </a:lnTo>
                          <a:lnTo>
                            <a:pt x="513" y="473"/>
                          </a:lnTo>
                          <a:lnTo>
                            <a:pt x="511" y="454"/>
                          </a:lnTo>
                          <a:lnTo>
                            <a:pt x="530" y="454"/>
                          </a:lnTo>
                          <a:lnTo>
                            <a:pt x="541" y="470"/>
                          </a:lnTo>
                          <a:lnTo>
                            <a:pt x="547" y="486"/>
                          </a:lnTo>
                          <a:lnTo>
                            <a:pt x="562" y="492"/>
                          </a:lnTo>
                          <a:lnTo>
                            <a:pt x="577" y="479"/>
                          </a:lnTo>
                          <a:lnTo>
                            <a:pt x="585" y="464"/>
                          </a:lnTo>
                          <a:lnTo>
                            <a:pt x="590" y="441"/>
                          </a:lnTo>
                          <a:lnTo>
                            <a:pt x="600" y="428"/>
                          </a:lnTo>
                          <a:lnTo>
                            <a:pt x="598" y="411"/>
                          </a:lnTo>
                          <a:lnTo>
                            <a:pt x="598" y="391"/>
                          </a:lnTo>
                          <a:lnTo>
                            <a:pt x="601" y="372"/>
                          </a:lnTo>
                          <a:lnTo>
                            <a:pt x="594" y="355"/>
                          </a:lnTo>
                          <a:lnTo>
                            <a:pt x="579" y="355"/>
                          </a:lnTo>
                          <a:lnTo>
                            <a:pt x="573" y="340"/>
                          </a:lnTo>
                          <a:lnTo>
                            <a:pt x="569" y="327"/>
                          </a:lnTo>
                          <a:lnTo>
                            <a:pt x="551" y="329"/>
                          </a:lnTo>
                          <a:lnTo>
                            <a:pt x="530" y="329"/>
                          </a:lnTo>
                          <a:lnTo>
                            <a:pt x="509" y="323"/>
                          </a:lnTo>
                          <a:lnTo>
                            <a:pt x="496" y="310"/>
                          </a:lnTo>
                          <a:lnTo>
                            <a:pt x="485" y="297"/>
                          </a:lnTo>
                          <a:lnTo>
                            <a:pt x="492" y="276"/>
                          </a:lnTo>
                          <a:lnTo>
                            <a:pt x="481" y="259"/>
                          </a:lnTo>
                          <a:lnTo>
                            <a:pt x="485" y="240"/>
                          </a:lnTo>
                          <a:lnTo>
                            <a:pt x="489" y="223"/>
                          </a:lnTo>
                          <a:lnTo>
                            <a:pt x="475" y="207"/>
                          </a:lnTo>
                          <a:lnTo>
                            <a:pt x="470" y="197"/>
                          </a:lnTo>
                          <a:lnTo>
                            <a:pt x="468" y="186"/>
                          </a:lnTo>
                          <a:lnTo>
                            <a:pt x="455" y="175"/>
                          </a:lnTo>
                          <a:lnTo>
                            <a:pt x="442" y="167"/>
                          </a:lnTo>
                          <a:lnTo>
                            <a:pt x="442" y="158"/>
                          </a:lnTo>
                          <a:lnTo>
                            <a:pt x="430" y="141"/>
                          </a:lnTo>
                          <a:lnTo>
                            <a:pt x="415" y="146"/>
                          </a:lnTo>
                          <a:lnTo>
                            <a:pt x="396" y="146"/>
                          </a:lnTo>
                          <a:lnTo>
                            <a:pt x="372" y="141"/>
                          </a:lnTo>
                          <a:lnTo>
                            <a:pt x="363" y="158"/>
                          </a:lnTo>
                          <a:lnTo>
                            <a:pt x="359" y="173"/>
                          </a:lnTo>
                          <a:lnTo>
                            <a:pt x="342" y="175"/>
                          </a:lnTo>
                          <a:lnTo>
                            <a:pt x="325" y="167"/>
                          </a:lnTo>
                          <a:lnTo>
                            <a:pt x="312" y="171"/>
                          </a:lnTo>
                          <a:lnTo>
                            <a:pt x="295" y="162"/>
                          </a:lnTo>
                          <a:lnTo>
                            <a:pt x="278" y="146"/>
                          </a:lnTo>
                          <a:lnTo>
                            <a:pt x="267" y="133"/>
                          </a:lnTo>
                          <a:lnTo>
                            <a:pt x="261" y="120"/>
                          </a:lnTo>
                          <a:lnTo>
                            <a:pt x="246" y="120"/>
                          </a:lnTo>
                          <a:lnTo>
                            <a:pt x="223" y="120"/>
                          </a:lnTo>
                          <a:lnTo>
                            <a:pt x="216" y="107"/>
                          </a:lnTo>
                          <a:lnTo>
                            <a:pt x="218" y="86"/>
                          </a:lnTo>
                          <a:lnTo>
                            <a:pt x="235" y="77"/>
                          </a:lnTo>
                          <a:lnTo>
                            <a:pt x="238" y="64"/>
                          </a:lnTo>
                          <a:lnTo>
                            <a:pt x="222" y="43"/>
                          </a:lnTo>
                          <a:lnTo>
                            <a:pt x="210" y="19"/>
                          </a:lnTo>
                          <a:lnTo>
                            <a:pt x="208" y="0"/>
                          </a:lnTo>
                          <a:lnTo>
                            <a:pt x="193" y="13"/>
                          </a:lnTo>
                          <a:lnTo>
                            <a:pt x="182" y="32"/>
                          </a:lnTo>
                          <a:lnTo>
                            <a:pt x="182" y="54"/>
                          </a:lnTo>
                          <a:lnTo>
                            <a:pt x="191" y="71"/>
                          </a:lnTo>
                          <a:lnTo>
                            <a:pt x="197" y="94"/>
                          </a:lnTo>
                          <a:lnTo>
                            <a:pt x="201" y="115"/>
                          </a:lnTo>
                          <a:lnTo>
                            <a:pt x="203" y="137"/>
                          </a:lnTo>
                          <a:lnTo>
                            <a:pt x="197" y="158"/>
                          </a:lnTo>
                          <a:lnTo>
                            <a:pt x="188" y="171"/>
                          </a:lnTo>
                          <a:lnTo>
                            <a:pt x="178" y="193"/>
                          </a:lnTo>
                          <a:lnTo>
                            <a:pt x="176" y="216"/>
                          </a:lnTo>
                          <a:lnTo>
                            <a:pt x="169" y="252"/>
                          </a:lnTo>
                          <a:close/>
                        </a:path>
                      </a:pathLst>
                    </a:custGeom>
                    <a:grpFill/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s-CO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97" name="Freeform 56">
                      <a:extLst>
                        <a:ext uri="{FF2B5EF4-FFF2-40B4-BE49-F238E27FC236}">
                          <a16:creationId xmlns:a16="http://schemas.microsoft.com/office/drawing/2014/main" id="{961630B9-3CB7-4D87-8FE3-3F782C95327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135917" y="3397479"/>
                      <a:ext cx="290793" cy="257161"/>
                    </a:xfrm>
                    <a:custGeom>
                      <a:avLst/>
                      <a:gdLst>
                        <a:gd name="T0" fmla="*/ 56 w 287"/>
                        <a:gd name="T1" fmla="*/ 156 h 256"/>
                        <a:gd name="T2" fmla="*/ 39 w 287"/>
                        <a:gd name="T3" fmla="*/ 145 h 256"/>
                        <a:gd name="T4" fmla="*/ 35 w 287"/>
                        <a:gd name="T5" fmla="*/ 126 h 256"/>
                        <a:gd name="T6" fmla="*/ 24 w 287"/>
                        <a:gd name="T7" fmla="*/ 106 h 256"/>
                        <a:gd name="T8" fmla="*/ 11 w 287"/>
                        <a:gd name="T9" fmla="*/ 94 h 256"/>
                        <a:gd name="T10" fmla="*/ 0 w 287"/>
                        <a:gd name="T11" fmla="*/ 76 h 256"/>
                        <a:gd name="T12" fmla="*/ 20 w 287"/>
                        <a:gd name="T13" fmla="*/ 64 h 256"/>
                        <a:gd name="T14" fmla="*/ 32 w 287"/>
                        <a:gd name="T15" fmla="*/ 47 h 256"/>
                        <a:gd name="T16" fmla="*/ 43 w 287"/>
                        <a:gd name="T17" fmla="*/ 34 h 256"/>
                        <a:gd name="T18" fmla="*/ 58 w 287"/>
                        <a:gd name="T19" fmla="*/ 34 h 256"/>
                        <a:gd name="T20" fmla="*/ 69 w 287"/>
                        <a:gd name="T21" fmla="*/ 19 h 256"/>
                        <a:gd name="T22" fmla="*/ 95 w 287"/>
                        <a:gd name="T23" fmla="*/ 19 h 256"/>
                        <a:gd name="T24" fmla="*/ 90 w 287"/>
                        <a:gd name="T25" fmla="*/ 0 h 256"/>
                        <a:gd name="T26" fmla="*/ 107 w 287"/>
                        <a:gd name="T27" fmla="*/ 10 h 256"/>
                        <a:gd name="T28" fmla="*/ 133 w 287"/>
                        <a:gd name="T29" fmla="*/ 8 h 256"/>
                        <a:gd name="T30" fmla="*/ 142 w 287"/>
                        <a:gd name="T31" fmla="*/ 27 h 256"/>
                        <a:gd name="T32" fmla="*/ 133 w 287"/>
                        <a:gd name="T33" fmla="*/ 42 h 256"/>
                        <a:gd name="T34" fmla="*/ 146 w 287"/>
                        <a:gd name="T35" fmla="*/ 42 h 256"/>
                        <a:gd name="T36" fmla="*/ 163 w 287"/>
                        <a:gd name="T37" fmla="*/ 34 h 256"/>
                        <a:gd name="T38" fmla="*/ 180 w 287"/>
                        <a:gd name="T39" fmla="*/ 38 h 256"/>
                        <a:gd name="T40" fmla="*/ 182 w 287"/>
                        <a:gd name="T41" fmla="*/ 53 h 256"/>
                        <a:gd name="T42" fmla="*/ 154 w 287"/>
                        <a:gd name="T43" fmla="*/ 66 h 256"/>
                        <a:gd name="T44" fmla="*/ 154 w 287"/>
                        <a:gd name="T45" fmla="*/ 81 h 256"/>
                        <a:gd name="T46" fmla="*/ 152 w 287"/>
                        <a:gd name="T47" fmla="*/ 96 h 256"/>
                        <a:gd name="T48" fmla="*/ 148 w 287"/>
                        <a:gd name="T49" fmla="*/ 115 h 256"/>
                        <a:gd name="T50" fmla="*/ 148 w 287"/>
                        <a:gd name="T51" fmla="*/ 132 h 256"/>
                        <a:gd name="T52" fmla="*/ 167 w 287"/>
                        <a:gd name="T53" fmla="*/ 134 h 256"/>
                        <a:gd name="T54" fmla="*/ 178 w 287"/>
                        <a:gd name="T55" fmla="*/ 139 h 256"/>
                        <a:gd name="T56" fmla="*/ 184 w 287"/>
                        <a:gd name="T57" fmla="*/ 156 h 256"/>
                        <a:gd name="T58" fmla="*/ 191 w 287"/>
                        <a:gd name="T59" fmla="*/ 168 h 256"/>
                        <a:gd name="T60" fmla="*/ 221 w 287"/>
                        <a:gd name="T61" fmla="*/ 162 h 256"/>
                        <a:gd name="T62" fmla="*/ 242 w 287"/>
                        <a:gd name="T63" fmla="*/ 162 h 256"/>
                        <a:gd name="T64" fmla="*/ 248 w 287"/>
                        <a:gd name="T65" fmla="*/ 171 h 256"/>
                        <a:gd name="T66" fmla="*/ 267 w 287"/>
                        <a:gd name="T67" fmla="*/ 175 h 256"/>
                        <a:gd name="T68" fmla="*/ 268 w 287"/>
                        <a:gd name="T69" fmla="*/ 188 h 256"/>
                        <a:gd name="T70" fmla="*/ 287 w 287"/>
                        <a:gd name="T71" fmla="*/ 198 h 256"/>
                        <a:gd name="T72" fmla="*/ 285 w 287"/>
                        <a:gd name="T73" fmla="*/ 218 h 256"/>
                        <a:gd name="T74" fmla="*/ 280 w 287"/>
                        <a:gd name="T75" fmla="*/ 230 h 256"/>
                        <a:gd name="T76" fmla="*/ 261 w 287"/>
                        <a:gd name="T77" fmla="*/ 241 h 256"/>
                        <a:gd name="T78" fmla="*/ 244 w 287"/>
                        <a:gd name="T79" fmla="*/ 239 h 256"/>
                        <a:gd name="T80" fmla="*/ 225 w 287"/>
                        <a:gd name="T81" fmla="*/ 233 h 256"/>
                        <a:gd name="T82" fmla="*/ 203 w 287"/>
                        <a:gd name="T83" fmla="*/ 233 h 256"/>
                        <a:gd name="T84" fmla="*/ 186 w 287"/>
                        <a:gd name="T85" fmla="*/ 237 h 256"/>
                        <a:gd name="T86" fmla="*/ 190 w 287"/>
                        <a:gd name="T87" fmla="*/ 246 h 256"/>
                        <a:gd name="T88" fmla="*/ 169 w 287"/>
                        <a:gd name="T89" fmla="*/ 256 h 256"/>
                        <a:gd name="T90" fmla="*/ 161 w 287"/>
                        <a:gd name="T91" fmla="*/ 233 h 256"/>
                        <a:gd name="T92" fmla="*/ 146 w 287"/>
                        <a:gd name="T93" fmla="*/ 228 h 256"/>
                        <a:gd name="T94" fmla="*/ 133 w 287"/>
                        <a:gd name="T95" fmla="*/ 224 h 256"/>
                        <a:gd name="T96" fmla="*/ 120 w 287"/>
                        <a:gd name="T97" fmla="*/ 214 h 256"/>
                        <a:gd name="T98" fmla="*/ 126 w 287"/>
                        <a:gd name="T99" fmla="*/ 188 h 256"/>
                        <a:gd name="T100" fmla="*/ 105 w 287"/>
                        <a:gd name="T101" fmla="*/ 188 h 256"/>
                        <a:gd name="T102" fmla="*/ 99 w 287"/>
                        <a:gd name="T103" fmla="*/ 179 h 256"/>
                        <a:gd name="T104" fmla="*/ 86 w 287"/>
                        <a:gd name="T105" fmla="*/ 162 h 256"/>
                        <a:gd name="T106" fmla="*/ 69 w 287"/>
                        <a:gd name="T107" fmla="*/ 153 h 256"/>
                        <a:gd name="T108" fmla="*/ 56 w 287"/>
                        <a:gd name="T109" fmla="*/ 156 h 25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287" h="256">
                          <a:moveTo>
                            <a:pt x="56" y="156"/>
                          </a:moveTo>
                          <a:lnTo>
                            <a:pt x="39" y="145"/>
                          </a:lnTo>
                          <a:lnTo>
                            <a:pt x="35" y="126"/>
                          </a:lnTo>
                          <a:lnTo>
                            <a:pt x="24" y="106"/>
                          </a:lnTo>
                          <a:lnTo>
                            <a:pt x="11" y="94"/>
                          </a:lnTo>
                          <a:lnTo>
                            <a:pt x="0" y="76"/>
                          </a:lnTo>
                          <a:lnTo>
                            <a:pt x="20" y="64"/>
                          </a:lnTo>
                          <a:lnTo>
                            <a:pt x="32" y="47"/>
                          </a:lnTo>
                          <a:lnTo>
                            <a:pt x="43" y="34"/>
                          </a:lnTo>
                          <a:lnTo>
                            <a:pt x="58" y="34"/>
                          </a:lnTo>
                          <a:lnTo>
                            <a:pt x="69" y="19"/>
                          </a:lnTo>
                          <a:lnTo>
                            <a:pt x="95" y="19"/>
                          </a:lnTo>
                          <a:lnTo>
                            <a:pt x="90" y="0"/>
                          </a:lnTo>
                          <a:lnTo>
                            <a:pt x="107" y="10"/>
                          </a:lnTo>
                          <a:lnTo>
                            <a:pt x="133" y="8"/>
                          </a:lnTo>
                          <a:lnTo>
                            <a:pt x="142" y="27"/>
                          </a:lnTo>
                          <a:lnTo>
                            <a:pt x="133" y="42"/>
                          </a:lnTo>
                          <a:lnTo>
                            <a:pt x="146" y="42"/>
                          </a:lnTo>
                          <a:lnTo>
                            <a:pt x="163" y="34"/>
                          </a:lnTo>
                          <a:lnTo>
                            <a:pt x="180" y="38"/>
                          </a:lnTo>
                          <a:lnTo>
                            <a:pt x="182" y="53"/>
                          </a:lnTo>
                          <a:lnTo>
                            <a:pt x="154" y="66"/>
                          </a:lnTo>
                          <a:lnTo>
                            <a:pt x="154" y="81"/>
                          </a:lnTo>
                          <a:lnTo>
                            <a:pt x="152" y="96"/>
                          </a:lnTo>
                          <a:lnTo>
                            <a:pt x="148" y="115"/>
                          </a:lnTo>
                          <a:lnTo>
                            <a:pt x="148" y="132"/>
                          </a:lnTo>
                          <a:lnTo>
                            <a:pt x="167" y="134"/>
                          </a:lnTo>
                          <a:lnTo>
                            <a:pt x="178" y="139"/>
                          </a:lnTo>
                          <a:lnTo>
                            <a:pt x="184" y="156"/>
                          </a:lnTo>
                          <a:lnTo>
                            <a:pt x="191" y="168"/>
                          </a:lnTo>
                          <a:lnTo>
                            <a:pt x="221" y="162"/>
                          </a:lnTo>
                          <a:lnTo>
                            <a:pt x="242" y="162"/>
                          </a:lnTo>
                          <a:lnTo>
                            <a:pt x="248" y="171"/>
                          </a:lnTo>
                          <a:lnTo>
                            <a:pt x="267" y="175"/>
                          </a:lnTo>
                          <a:lnTo>
                            <a:pt x="268" y="188"/>
                          </a:lnTo>
                          <a:lnTo>
                            <a:pt x="287" y="198"/>
                          </a:lnTo>
                          <a:lnTo>
                            <a:pt x="285" y="218"/>
                          </a:lnTo>
                          <a:lnTo>
                            <a:pt x="280" y="230"/>
                          </a:lnTo>
                          <a:lnTo>
                            <a:pt x="261" y="241"/>
                          </a:lnTo>
                          <a:lnTo>
                            <a:pt x="244" y="239"/>
                          </a:lnTo>
                          <a:lnTo>
                            <a:pt x="225" y="233"/>
                          </a:lnTo>
                          <a:lnTo>
                            <a:pt x="203" y="233"/>
                          </a:lnTo>
                          <a:lnTo>
                            <a:pt x="186" y="237"/>
                          </a:lnTo>
                          <a:lnTo>
                            <a:pt x="190" y="246"/>
                          </a:lnTo>
                          <a:lnTo>
                            <a:pt x="169" y="256"/>
                          </a:lnTo>
                          <a:lnTo>
                            <a:pt x="161" y="233"/>
                          </a:lnTo>
                          <a:lnTo>
                            <a:pt x="146" y="228"/>
                          </a:lnTo>
                          <a:lnTo>
                            <a:pt x="133" y="224"/>
                          </a:lnTo>
                          <a:lnTo>
                            <a:pt x="120" y="214"/>
                          </a:lnTo>
                          <a:lnTo>
                            <a:pt x="126" y="188"/>
                          </a:lnTo>
                          <a:lnTo>
                            <a:pt x="105" y="188"/>
                          </a:lnTo>
                          <a:lnTo>
                            <a:pt x="99" y="179"/>
                          </a:lnTo>
                          <a:lnTo>
                            <a:pt x="86" y="162"/>
                          </a:lnTo>
                          <a:lnTo>
                            <a:pt x="69" y="153"/>
                          </a:lnTo>
                          <a:lnTo>
                            <a:pt x="56" y="156"/>
                          </a:lnTo>
                          <a:close/>
                        </a:path>
                      </a:pathLst>
                    </a:custGeom>
                    <a:grpFill/>
                    <a:ln w="317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6737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O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8" name="Freeform 57">
                      <a:extLst>
                        <a:ext uri="{FF2B5EF4-FFF2-40B4-BE49-F238E27FC236}">
                          <a16:creationId xmlns:a16="http://schemas.microsoft.com/office/drawing/2014/main" id="{499DCF19-11BF-453C-9D57-52B6BD3E61B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99228" y="3554096"/>
                      <a:ext cx="542050" cy="589660"/>
                    </a:xfrm>
                    <a:custGeom>
                      <a:avLst/>
                      <a:gdLst>
                        <a:gd name="T0" fmla="*/ 256 w 287"/>
                        <a:gd name="T1" fmla="*/ 62 h 313"/>
                        <a:gd name="T2" fmla="*/ 264 w 287"/>
                        <a:gd name="T3" fmla="*/ 90 h 313"/>
                        <a:gd name="T4" fmla="*/ 271 w 287"/>
                        <a:gd name="T5" fmla="*/ 121 h 313"/>
                        <a:gd name="T6" fmla="*/ 284 w 287"/>
                        <a:gd name="T7" fmla="*/ 143 h 313"/>
                        <a:gd name="T8" fmla="*/ 277 w 287"/>
                        <a:gd name="T9" fmla="*/ 163 h 313"/>
                        <a:gd name="T10" fmla="*/ 254 w 287"/>
                        <a:gd name="T11" fmla="*/ 188 h 313"/>
                        <a:gd name="T12" fmla="*/ 246 w 287"/>
                        <a:gd name="T13" fmla="*/ 224 h 313"/>
                        <a:gd name="T14" fmla="*/ 238 w 287"/>
                        <a:gd name="T15" fmla="*/ 262 h 313"/>
                        <a:gd name="T16" fmla="*/ 225 w 287"/>
                        <a:gd name="T17" fmla="*/ 281 h 313"/>
                        <a:gd name="T18" fmla="*/ 196 w 287"/>
                        <a:gd name="T19" fmla="*/ 269 h 313"/>
                        <a:gd name="T20" fmla="*/ 167 w 287"/>
                        <a:gd name="T21" fmla="*/ 270 h 313"/>
                        <a:gd name="T22" fmla="*/ 165 w 287"/>
                        <a:gd name="T23" fmla="*/ 296 h 313"/>
                        <a:gd name="T24" fmla="*/ 130 w 287"/>
                        <a:gd name="T25" fmla="*/ 303 h 313"/>
                        <a:gd name="T26" fmla="*/ 115 w 287"/>
                        <a:gd name="T27" fmla="*/ 313 h 313"/>
                        <a:gd name="T28" fmla="*/ 85 w 287"/>
                        <a:gd name="T29" fmla="*/ 306 h 313"/>
                        <a:gd name="T30" fmla="*/ 54 w 287"/>
                        <a:gd name="T31" fmla="*/ 303 h 313"/>
                        <a:gd name="T32" fmla="*/ 36 w 287"/>
                        <a:gd name="T33" fmla="*/ 294 h 313"/>
                        <a:gd name="T34" fmla="*/ 16 w 287"/>
                        <a:gd name="T35" fmla="*/ 281 h 313"/>
                        <a:gd name="T36" fmla="*/ 13 w 287"/>
                        <a:gd name="T37" fmla="*/ 269 h 313"/>
                        <a:gd name="T38" fmla="*/ 33 w 287"/>
                        <a:gd name="T39" fmla="*/ 255 h 313"/>
                        <a:gd name="T40" fmla="*/ 48 w 287"/>
                        <a:gd name="T41" fmla="*/ 226 h 313"/>
                        <a:gd name="T42" fmla="*/ 63 w 287"/>
                        <a:gd name="T43" fmla="*/ 212 h 313"/>
                        <a:gd name="T44" fmla="*/ 69 w 287"/>
                        <a:gd name="T45" fmla="*/ 197 h 313"/>
                        <a:gd name="T46" fmla="*/ 68 w 287"/>
                        <a:gd name="T47" fmla="*/ 175 h 313"/>
                        <a:gd name="T48" fmla="*/ 39 w 287"/>
                        <a:gd name="T49" fmla="*/ 183 h 313"/>
                        <a:gd name="T50" fmla="*/ 48 w 287"/>
                        <a:gd name="T51" fmla="*/ 158 h 313"/>
                        <a:gd name="T52" fmla="*/ 28 w 287"/>
                        <a:gd name="T53" fmla="*/ 172 h 313"/>
                        <a:gd name="T54" fmla="*/ 15 w 287"/>
                        <a:gd name="T55" fmla="*/ 153 h 313"/>
                        <a:gd name="T56" fmla="*/ 12 w 287"/>
                        <a:gd name="T57" fmla="*/ 140 h 313"/>
                        <a:gd name="T58" fmla="*/ 32 w 287"/>
                        <a:gd name="T59" fmla="*/ 137 h 313"/>
                        <a:gd name="T60" fmla="*/ 58 w 287"/>
                        <a:gd name="T61" fmla="*/ 133 h 313"/>
                        <a:gd name="T62" fmla="*/ 90 w 287"/>
                        <a:gd name="T63" fmla="*/ 142 h 313"/>
                        <a:gd name="T64" fmla="*/ 125 w 287"/>
                        <a:gd name="T65" fmla="*/ 163 h 313"/>
                        <a:gd name="T66" fmla="*/ 153 w 287"/>
                        <a:gd name="T67" fmla="*/ 144 h 313"/>
                        <a:gd name="T68" fmla="*/ 167 w 287"/>
                        <a:gd name="T69" fmla="*/ 127 h 313"/>
                        <a:gd name="T70" fmla="*/ 148 w 287"/>
                        <a:gd name="T71" fmla="*/ 105 h 313"/>
                        <a:gd name="T72" fmla="*/ 158 w 287"/>
                        <a:gd name="T73" fmla="*/ 81 h 313"/>
                        <a:gd name="T74" fmla="*/ 181 w 287"/>
                        <a:gd name="T75" fmla="*/ 36 h 313"/>
                        <a:gd name="T76" fmla="*/ 209 w 287"/>
                        <a:gd name="T77" fmla="*/ 9 h 313"/>
                        <a:gd name="T78" fmla="*/ 224 w 287"/>
                        <a:gd name="T79" fmla="*/ 5 h 313"/>
                        <a:gd name="T80" fmla="*/ 245 w 287"/>
                        <a:gd name="T81" fmla="*/ 19 h 313"/>
                        <a:gd name="T82" fmla="*/ 256 w 287"/>
                        <a:gd name="T83" fmla="*/ 40 h 31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</a:cxnLst>
                      <a:rect l="0" t="0" r="r" b="b"/>
                      <a:pathLst>
                        <a:path w="287" h="313">
                          <a:moveTo>
                            <a:pt x="268" y="55"/>
                          </a:moveTo>
                          <a:cubicBezTo>
                            <a:pt x="260" y="57"/>
                            <a:pt x="260" y="57"/>
                            <a:pt x="260" y="57"/>
                          </a:cubicBezTo>
                          <a:cubicBezTo>
                            <a:pt x="256" y="62"/>
                            <a:pt x="256" y="62"/>
                            <a:pt x="256" y="62"/>
                          </a:cubicBezTo>
                          <a:cubicBezTo>
                            <a:pt x="258" y="72"/>
                            <a:pt x="258" y="72"/>
                            <a:pt x="258" y="72"/>
                          </a:cubicBezTo>
                          <a:cubicBezTo>
                            <a:pt x="259" y="82"/>
                            <a:pt x="259" y="82"/>
                            <a:pt x="259" y="82"/>
                          </a:cubicBezTo>
                          <a:cubicBezTo>
                            <a:pt x="264" y="90"/>
                            <a:pt x="264" y="90"/>
                            <a:pt x="264" y="90"/>
                          </a:cubicBezTo>
                          <a:cubicBezTo>
                            <a:pt x="270" y="98"/>
                            <a:pt x="270" y="98"/>
                            <a:pt x="270" y="98"/>
                          </a:cubicBezTo>
                          <a:cubicBezTo>
                            <a:pt x="267" y="108"/>
                            <a:pt x="267" y="108"/>
                            <a:pt x="267" y="108"/>
                          </a:cubicBezTo>
                          <a:cubicBezTo>
                            <a:pt x="271" y="121"/>
                            <a:pt x="271" y="121"/>
                            <a:pt x="271" y="121"/>
                          </a:cubicBezTo>
                          <a:cubicBezTo>
                            <a:pt x="271" y="132"/>
                            <a:pt x="271" y="132"/>
                            <a:pt x="271" y="132"/>
                          </a:cubicBezTo>
                          <a:cubicBezTo>
                            <a:pt x="275" y="141"/>
                            <a:pt x="275" y="141"/>
                            <a:pt x="275" y="141"/>
                          </a:cubicBezTo>
                          <a:cubicBezTo>
                            <a:pt x="284" y="143"/>
                            <a:pt x="284" y="143"/>
                            <a:pt x="284" y="143"/>
                          </a:cubicBezTo>
                          <a:cubicBezTo>
                            <a:pt x="287" y="150"/>
                            <a:pt x="287" y="150"/>
                            <a:pt x="287" y="150"/>
                          </a:cubicBezTo>
                          <a:cubicBezTo>
                            <a:pt x="284" y="158"/>
                            <a:pt x="284" y="158"/>
                            <a:pt x="284" y="158"/>
                          </a:cubicBezTo>
                          <a:cubicBezTo>
                            <a:pt x="277" y="163"/>
                            <a:pt x="277" y="163"/>
                            <a:pt x="277" y="163"/>
                          </a:cubicBezTo>
                          <a:cubicBezTo>
                            <a:pt x="266" y="166"/>
                            <a:pt x="266" y="166"/>
                            <a:pt x="266" y="166"/>
                          </a:cubicBezTo>
                          <a:cubicBezTo>
                            <a:pt x="257" y="174"/>
                            <a:pt x="257" y="174"/>
                            <a:pt x="257" y="174"/>
                          </a:cubicBezTo>
                          <a:cubicBezTo>
                            <a:pt x="254" y="188"/>
                            <a:pt x="254" y="188"/>
                            <a:pt x="254" y="188"/>
                          </a:cubicBezTo>
                          <a:cubicBezTo>
                            <a:pt x="252" y="203"/>
                            <a:pt x="252" y="203"/>
                            <a:pt x="252" y="203"/>
                          </a:cubicBezTo>
                          <a:cubicBezTo>
                            <a:pt x="246" y="212"/>
                            <a:pt x="246" y="212"/>
                            <a:pt x="246" y="212"/>
                          </a:cubicBezTo>
                          <a:cubicBezTo>
                            <a:pt x="246" y="224"/>
                            <a:pt x="246" y="224"/>
                            <a:pt x="246" y="224"/>
                          </a:cubicBezTo>
                          <a:cubicBezTo>
                            <a:pt x="242" y="236"/>
                            <a:pt x="242" y="236"/>
                            <a:pt x="242" y="236"/>
                          </a:cubicBezTo>
                          <a:cubicBezTo>
                            <a:pt x="241" y="249"/>
                            <a:pt x="241" y="249"/>
                            <a:pt x="241" y="249"/>
                          </a:cubicBezTo>
                          <a:cubicBezTo>
                            <a:pt x="238" y="262"/>
                            <a:pt x="238" y="262"/>
                            <a:pt x="238" y="262"/>
                          </a:cubicBezTo>
                          <a:cubicBezTo>
                            <a:pt x="234" y="271"/>
                            <a:pt x="234" y="271"/>
                            <a:pt x="234" y="271"/>
                          </a:cubicBezTo>
                          <a:cubicBezTo>
                            <a:pt x="231" y="281"/>
                            <a:pt x="231" y="281"/>
                            <a:pt x="231" y="281"/>
                          </a:cubicBezTo>
                          <a:cubicBezTo>
                            <a:pt x="225" y="281"/>
                            <a:pt x="225" y="281"/>
                            <a:pt x="225" y="281"/>
                          </a:cubicBezTo>
                          <a:cubicBezTo>
                            <a:pt x="215" y="277"/>
                            <a:pt x="215" y="277"/>
                            <a:pt x="215" y="277"/>
                          </a:cubicBezTo>
                          <a:cubicBezTo>
                            <a:pt x="205" y="269"/>
                            <a:pt x="205" y="269"/>
                            <a:pt x="205" y="269"/>
                          </a:cubicBezTo>
                          <a:cubicBezTo>
                            <a:pt x="196" y="269"/>
                            <a:pt x="196" y="269"/>
                            <a:pt x="196" y="269"/>
                          </a:cubicBezTo>
                          <a:cubicBezTo>
                            <a:pt x="185" y="272"/>
                            <a:pt x="185" y="272"/>
                            <a:pt x="185" y="272"/>
                          </a:cubicBezTo>
                          <a:cubicBezTo>
                            <a:pt x="174" y="265"/>
                            <a:pt x="174" y="265"/>
                            <a:pt x="174" y="265"/>
                          </a:cubicBezTo>
                          <a:cubicBezTo>
                            <a:pt x="167" y="270"/>
                            <a:pt x="167" y="270"/>
                            <a:pt x="167" y="270"/>
                          </a:cubicBezTo>
                          <a:cubicBezTo>
                            <a:pt x="166" y="277"/>
                            <a:pt x="166" y="277"/>
                            <a:pt x="166" y="277"/>
                          </a:cubicBezTo>
                          <a:cubicBezTo>
                            <a:pt x="164" y="287"/>
                            <a:pt x="164" y="287"/>
                            <a:pt x="164" y="287"/>
                          </a:cubicBezTo>
                          <a:cubicBezTo>
                            <a:pt x="165" y="296"/>
                            <a:pt x="165" y="296"/>
                            <a:pt x="165" y="296"/>
                          </a:cubicBezTo>
                          <a:cubicBezTo>
                            <a:pt x="154" y="299"/>
                            <a:pt x="154" y="299"/>
                            <a:pt x="154" y="299"/>
                          </a:cubicBezTo>
                          <a:cubicBezTo>
                            <a:pt x="140" y="298"/>
                            <a:pt x="140" y="298"/>
                            <a:pt x="140" y="298"/>
                          </a:cubicBezTo>
                          <a:cubicBezTo>
                            <a:pt x="130" y="303"/>
                            <a:pt x="130" y="303"/>
                            <a:pt x="130" y="303"/>
                          </a:cubicBezTo>
                          <a:cubicBezTo>
                            <a:pt x="123" y="299"/>
                            <a:pt x="123" y="299"/>
                            <a:pt x="123" y="299"/>
                          </a:cubicBezTo>
                          <a:cubicBezTo>
                            <a:pt x="120" y="306"/>
                            <a:pt x="120" y="306"/>
                            <a:pt x="120" y="306"/>
                          </a:cubicBezTo>
                          <a:cubicBezTo>
                            <a:pt x="115" y="313"/>
                            <a:pt x="115" y="313"/>
                            <a:pt x="115" y="313"/>
                          </a:cubicBezTo>
                          <a:cubicBezTo>
                            <a:pt x="104" y="311"/>
                            <a:pt x="104" y="311"/>
                            <a:pt x="104" y="311"/>
                          </a:cubicBezTo>
                          <a:cubicBezTo>
                            <a:pt x="93" y="302"/>
                            <a:pt x="93" y="302"/>
                            <a:pt x="93" y="302"/>
                          </a:cubicBezTo>
                          <a:cubicBezTo>
                            <a:pt x="85" y="306"/>
                            <a:pt x="85" y="306"/>
                            <a:pt x="85" y="306"/>
                          </a:cubicBezTo>
                          <a:cubicBezTo>
                            <a:pt x="73" y="304"/>
                            <a:pt x="73" y="304"/>
                            <a:pt x="73" y="304"/>
                          </a:cubicBezTo>
                          <a:cubicBezTo>
                            <a:pt x="63" y="301"/>
                            <a:pt x="63" y="301"/>
                            <a:pt x="63" y="301"/>
                          </a:cubicBezTo>
                          <a:cubicBezTo>
                            <a:pt x="54" y="303"/>
                            <a:pt x="54" y="303"/>
                            <a:pt x="54" y="303"/>
                          </a:cubicBezTo>
                          <a:cubicBezTo>
                            <a:pt x="50" y="295"/>
                            <a:pt x="50" y="295"/>
                            <a:pt x="50" y="295"/>
                          </a:cubicBezTo>
                          <a:cubicBezTo>
                            <a:pt x="42" y="290"/>
                            <a:pt x="42" y="290"/>
                            <a:pt x="42" y="290"/>
                          </a:cubicBezTo>
                          <a:cubicBezTo>
                            <a:pt x="36" y="294"/>
                            <a:pt x="36" y="294"/>
                            <a:pt x="36" y="294"/>
                          </a:cubicBezTo>
                          <a:cubicBezTo>
                            <a:pt x="29" y="287"/>
                            <a:pt x="29" y="287"/>
                            <a:pt x="29" y="287"/>
                          </a:cubicBezTo>
                          <a:cubicBezTo>
                            <a:pt x="24" y="278"/>
                            <a:pt x="24" y="278"/>
                            <a:pt x="24" y="278"/>
                          </a:cubicBezTo>
                          <a:cubicBezTo>
                            <a:pt x="16" y="281"/>
                            <a:pt x="16" y="281"/>
                            <a:pt x="16" y="281"/>
                          </a:cubicBezTo>
                          <a:cubicBezTo>
                            <a:pt x="5" y="287"/>
                            <a:pt x="5" y="287"/>
                            <a:pt x="5" y="287"/>
                          </a:cubicBezTo>
                          <a:cubicBezTo>
                            <a:pt x="7" y="277"/>
                            <a:pt x="7" y="277"/>
                            <a:pt x="7" y="277"/>
                          </a:cubicBezTo>
                          <a:cubicBezTo>
                            <a:pt x="13" y="269"/>
                            <a:pt x="13" y="269"/>
                            <a:pt x="13" y="269"/>
                          </a:cubicBezTo>
                          <a:cubicBezTo>
                            <a:pt x="20" y="263"/>
                            <a:pt x="20" y="263"/>
                            <a:pt x="20" y="263"/>
                          </a:cubicBezTo>
                          <a:cubicBezTo>
                            <a:pt x="26" y="259"/>
                            <a:pt x="26" y="259"/>
                            <a:pt x="26" y="259"/>
                          </a:cubicBezTo>
                          <a:cubicBezTo>
                            <a:pt x="33" y="255"/>
                            <a:pt x="33" y="255"/>
                            <a:pt x="33" y="255"/>
                          </a:cubicBezTo>
                          <a:cubicBezTo>
                            <a:pt x="34" y="243"/>
                            <a:pt x="34" y="243"/>
                            <a:pt x="34" y="243"/>
                          </a:cubicBezTo>
                          <a:cubicBezTo>
                            <a:pt x="39" y="234"/>
                            <a:pt x="39" y="234"/>
                            <a:pt x="39" y="234"/>
                          </a:cubicBezTo>
                          <a:cubicBezTo>
                            <a:pt x="48" y="226"/>
                            <a:pt x="48" y="226"/>
                            <a:pt x="48" y="226"/>
                          </a:cubicBezTo>
                          <a:cubicBezTo>
                            <a:pt x="56" y="223"/>
                            <a:pt x="56" y="223"/>
                            <a:pt x="56" y="223"/>
                          </a:cubicBezTo>
                          <a:cubicBezTo>
                            <a:pt x="58" y="215"/>
                            <a:pt x="58" y="215"/>
                            <a:pt x="58" y="215"/>
                          </a:cubicBezTo>
                          <a:cubicBezTo>
                            <a:pt x="63" y="212"/>
                            <a:pt x="63" y="212"/>
                            <a:pt x="63" y="212"/>
                          </a:cubicBezTo>
                          <a:cubicBezTo>
                            <a:pt x="56" y="204"/>
                            <a:pt x="56" y="204"/>
                            <a:pt x="56" y="204"/>
                          </a:cubicBezTo>
                          <a:cubicBezTo>
                            <a:pt x="59" y="196"/>
                            <a:pt x="59" y="196"/>
                            <a:pt x="59" y="196"/>
                          </a:cubicBezTo>
                          <a:cubicBezTo>
                            <a:pt x="69" y="197"/>
                            <a:pt x="69" y="197"/>
                            <a:pt x="69" y="197"/>
                          </a:cubicBezTo>
                          <a:cubicBezTo>
                            <a:pt x="70" y="186"/>
                            <a:pt x="70" y="186"/>
                            <a:pt x="70" y="186"/>
                          </a:cubicBezTo>
                          <a:cubicBezTo>
                            <a:pt x="74" y="186"/>
                            <a:pt x="78" y="180"/>
                            <a:pt x="75" y="177"/>
                          </a:cubicBezTo>
                          <a:cubicBezTo>
                            <a:pt x="74" y="175"/>
                            <a:pt x="70" y="174"/>
                            <a:pt x="68" y="175"/>
                          </a:cubicBezTo>
                          <a:cubicBezTo>
                            <a:pt x="58" y="181"/>
                            <a:pt x="58" y="181"/>
                            <a:pt x="58" y="181"/>
                          </a:cubicBezTo>
                          <a:cubicBezTo>
                            <a:pt x="47" y="186"/>
                            <a:pt x="47" y="186"/>
                            <a:pt x="47" y="186"/>
                          </a:cubicBezTo>
                          <a:cubicBezTo>
                            <a:pt x="39" y="183"/>
                            <a:pt x="39" y="183"/>
                            <a:pt x="39" y="183"/>
                          </a:cubicBezTo>
                          <a:cubicBezTo>
                            <a:pt x="36" y="175"/>
                            <a:pt x="36" y="175"/>
                            <a:pt x="36" y="175"/>
                          </a:cubicBezTo>
                          <a:cubicBezTo>
                            <a:pt x="42" y="167"/>
                            <a:pt x="42" y="167"/>
                            <a:pt x="42" y="167"/>
                          </a:cubicBezTo>
                          <a:cubicBezTo>
                            <a:pt x="48" y="158"/>
                            <a:pt x="48" y="158"/>
                            <a:pt x="48" y="158"/>
                          </a:cubicBezTo>
                          <a:cubicBezTo>
                            <a:pt x="38" y="156"/>
                            <a:pt x="38" y="156"/>
                            <a:pt x="38" y="156"/>
                          </a:cubicBezTo>
                          <a:cubicBezTo>
                            <a:pt x="32" y="163"/>
                            <a:pt x="32" y="163"/>
                            <a:pt x="32" y="163"/>
                          </a:cubicBezTo>
                          <a:cubicBezTo>
                            <a:pt x="28" y="172"/>
                            <a:pt x="28" y="172"/>
                            <a:pt x="28" y="172"/>
                          </a:cubicBezTo>
                          <a:cubicBezTo>
                            <a:pt x="21" y="168"/>
                            <a:pt x="21" y="168"/>
                            <a:pt x="21" y="168"/>
                          </a:cubicBezTo>
                          <a:cubicBezTo>
                            <a:pt x="16" y="160"/>
                            <a:pt x="16" y="160"/>
                            <a:pt x="16" y="160"/>
                          </a:cubicBezTo>
                          <a:cubicBezTo>
                            <a:pt x="15" y="153"/>
                            <a:pt x="15" y="153"/>
                            <a:pt x="15" y="153"/>
                          </a:cubicBezTo>
                          <a:cubicBezTo>
                            <a:pt x="7" y="156"/>
                            <a:pt x="7" y="156"/>
                            <a:pt x="7" y="156"/>
                          </a:cubicBezTo>
                          <a:cubicBezTo>
                            <a:pt x="0" y="144"/>
                            <a:pt x="0" y="144"/>
                            <a:pt x="0" y="144"/>
                          </a:cubicBezTo>
                          <a:cubicBezTo>
                            <a:pt x="12" y="140"/>
                            <a:pt x="12" y="140"/>
                            <a:pt x="12" y="140"/>
                          </a:cubicBezTo>
                          <a:cubicBezTo>
                            <a:pt x="21" y="143"/>
                            <a:pt x="21" y="143"/>
                            <a:pt x="21" y="143"/>
                          </a:cubicBezTo>
                          <a:cubicBezTo>
                            <a:pt x="28" y="132"/>
                            <a:pt x="28" y="132"/>
                            <a:pt x="28" y="132"/>
                          </a:cubicBezTo>
                          <a:cubicBezTo>
                            <a:pt x="32" y="137"/>
                            <a:pt x="32" y="137"/>
                            <a:pt x="32" y="137"/>
                          </a:cubicBezTo>
                          <a:cubicBezTo>
                            <a:pt x="38" y="130"/>
                            <a:pt x="38" y="130"/>
                            <a:pt x="38" y="130"/>
                          </a:cubicBezTo>
                          <a:cubicBezTo>
                            <a:pt x="49" y="130"/>
                            <a:pt x="49" y="130"/>
                            <a:pt x="49" y="130"/>
                          </a:cubicBezTo>
                          <a:cubicBezTo>
                            <a:pt x="58" y="133"/>
                            <a:pt x="58" y="133"/>
                            <a:pt x="58" y="133"/>
                          </a:cubicBezTo>
                          <a:cubicBezTo>
                            <a:pt x="70" y="141"/>
                            <a:pt x="70" y="141"/>
                            <a:pt x="70" y="141"/>
                          </a:cubicBezTo>
                          <a:cubicBezTo>
                            <a:pt x="76" y="146"/>
                            <a:pt x="76" y="146"/>
                            <a:pt x="76" y="146"/>
                          </a:cubicBezTo>
                          <a:cubicBezTo>
                            <a:pt x="90" y="142"/>
                            <a:pt x="90" y="142"/>
                            <a:pt x="90" y="142"/>
                          </a:cubicBezTo>
                          <a:cubicBezTo>
                            <a:pt x="102" y="152"/>
                            <a:pt x="102" y="152"/>
                            <a:pt x="102" y="152"/>
                          </a:cubicBezTo>
                          <a:cubicBezTo>
                            <a:pt x="112" y="158"/>
                            <a:pt x="112" y="158"/>
                            <a:pt x="112" y="158"/>
                          </a:cubicBezTo>
                          <a:cubicBezTo>
                            <a:pt x="125" y="163"/>
                            <a:pt x="125" y="163"/>
                            <a:pt x="125" y="163"/>
                          </a:cubicBezTo>
                          <a:cubicBezTo>
                            <a:pt x="132" y="155"/>
                            <a:pt x="132" y="155"/>
                            <a:pt x="132" y="155"/>
                          </a:cubicBezTo>
                          <a:cubicBezTo>
                            <a:pt x="148" y="155"/>
                            <a:pt x="148" y="155"/>
                            <a:pt x="148" y="155"/>
                          </a:cubicBezTo>
                          <a:cubicBezTo>
                            <a:pt x="153" y="144"/>
                            <a:pt x="153" y="144"/>
                            <a:pt x="153" y="144"/>
                          </a:cubicBezTo>
                          <a:cubicBezTo>
                            <a:pt x="162" y="139"/>
                            <a:pt x="162" y="139"/>
                            <a:pt x="162" y="139"/>
                          </a:cubicBezTo>
                          <a:cubicBezTo>
                            <a:pt x="169" y="137"/>
                            <a:pt x="169" y="137"/>
                            <a:pt x="169" y="137"/>
                          </a:cubicBezTo>
                          <a:cubicBezTo>
                            <a:pt x="167" y="127"/>
                            <a:pt x="167" y="127"/>
                            <a:pt x="167" y="127"/>
                          </a:cubicBezTo>
                          <a:cubicBezTo>
                            <a:pt x="155" y="122"/>
                            <a:pt x="155" y="122"/>
                            <a:pt x="155" y="122"/>
                          </a:cubicBezTo>
                          <a:cubicBezTo>
                            <a:pt x="153" y="114"/>
                            <a:pt x="153" y="114"/>
                            <a:pt x="153" y="114"/>
                          </a:cubicBezTo>
                          <a:cubicBezTo>
                            <a:pt x="148" y="105"/>
                            <a:pt x="148" y="105"/>
                            <a:pt x="148" y="105"/>
                          </a:cubicBezTo>
                          <a:cubicBezTo>
                            <a:pt x="146" y="92"/>
                            <a:pt x="146" y="92"/>
                            <a:pt x="146" y="92"/>
                          </a:cubicBezTo>
                          <a:cubicBezTo>
                            <a:pt x="155" y="91"/>
                            <a:pt x="155" y="91"/>
                            <a:pt x="155" y="91"/>
                          </a:cubicBezTo>
                          <a:cubicBezTo>
                            <a:pt x="158" y="81"/>
                            <a:pt x="158" y="81"/>
                            <a:pt x="158" y="81"/>
                          </a:cubicBezTo>
                          <a:cubicBezTo>
                            <a:pt x="169" y="58"/>
                            <a:pt x="169" y="58"/>
                            <a:pt x="169" y="58"/>
                          </a:cubicBezTo>
                          <a:cubicBezTo>
                            <a:pt x="177" y="43"/>
                            <a:pt x="177" y="43"/>
                            <a:pt x="177" y="43"/>
                          </a:cubicBezTo>
                          <a:cubicBezTo>
                            <a:pt x="181" y="36"/>
                            <a:pt x="181" y="36"/>
                            <a:pt x="181" y="36"/>
                          </a:cubicBezTo>
                          <a:cubicBezTo>
                            <a:pt x="192" y="32"/>
                            <a:pt x="192" y="32"/>
                            <a:pt x="192" y="32"/>
                          </a:cubicBezTo>
                          <a:cubicBezTo>
                            <a:pt x="201" y="21"/>
                            <a:pt x="201" y="21"/>
                            <a:pt x="201" y="21"/>
                          </a:cubicBezTo>
                          <a:cubicBezTo>
                            <a:pt x="209" y="9"/>
                            <a:pt x="209" y="9"/>
                            <a:pt x="209" y="9"/>
                          </a:cubicBezTo>
                          <a:cubicBezTo>
                            <a:pt x="208" y="2"/>
                            <a:pt x="208" y="2"/>
                            <a:pt x="208" y="2"/>
                          </a:cubicBezTo>
                          <a:cubicBezTo>
                            <a:pt x="215" y="0"/>
                            <a:pt x="215" y="0"/>
                            <a:pt x="215" y="0"/>
                          </a:cubicBezTo>
                          <a:cubicBezTo>
                            <a:pt x="224" y="5"/>
                            <a:pt x="224" y="5"/>
                            <a:pt x="224" y="5"/>
                          </a:cubicBezTo>
                          <a:cubicBezTo>
                            <a:pt x="231" y="14"/>
                            <a:pt x="231" y="14"/>
                            <a:pt x="231" y="14"/>
                          </a:cubicBezTo>
                          <a:cubicBezTo>
                            <a:pt x="234" y="19"/>
                            <a:pt x="234" y="19"/>
                            <a:pt x="234" y="19"/>
                          </a:cubicBezTo>
                          <a:cubicBezTo>
                            <a:pt x="245" y="19"/>
                            <a:pt x="245" y="19"/>
                            <a:pt x="245" y="19"/>
                          </a:cubicBezTo>
                          <a:cubicBezTo>
                            <a:pt x="242" y="33"/>
                            <a:pt x="242" y="33"/>
                            <a:pt x="242" y="33"/>
                          </a:cubicBezTo>
                          <a:cubicBezTo>
                            <a:pt x="249" y="38"/>
                            <a:pt x="249" y="38"/>
                            <a:pt x="249" y="38"/>
                          </a:cubicBezTo>
                          <a:cubicBezTo>
                            <a:pt x="256" y="40"/>
                            <a:pt x="256" y="40"/>
                            <a:pt x="256" y="40"/>
                          </a:cubicBezTo>
                          <a:cubicBezTo>
                            <a:pt x="264" y="43"/>
                            <a:pt x="264" y="43"/>
                            <a:pt x="264" y="43"/>
                          </a:cubicBezTo>
                          <a:lnTo>
                            <a:pt x="268" y="55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65000"/>
                      </a:schemeClr>
                    </a:solidFill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s-CO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99" name="Freeform 58">
                      <a:extLst>
                        <a:ext uri="{FF2B5EF4-FFF2-40B4-BE49-F238E27FC236}">
                          <a16:creationId xmlns:a16="http://schemas.microsoft.com/office/drawing/2014/main" id="{0DFA0C05-5B9B-48BB-9657-D58A34F0426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237005" y="3448732"/>
                      <a:ext cx="461015" cy="698150"/>
                    </a:xfrm>
                    <a:custGeom>
                      <a:avLst/>
                      <a:gdLst>
                        <a:gd name="T0" fmla="*/ 455 w 455"/>
                        <a:gd name="T1" fmla="*/ 406 h 695"/>
                        <a:gd name="T2" fmla="*/ 442 w 455"/>
                        <a:gd name="T3" fmla="*/ 370 h 695"/>
                        <a:gd name="T4" fmla="*/ 455 w 455"/>
                        <a:gd name="T5" fmla="*/ 334 h 695"/>
                        <a:gd name="T6" fmla="*/ 435 w 455"/>
                        <a:gd name="T7" fmla="*/ 306 h 695"/>
                        <a:gd name="T8" fmla="*/ 406 w 455"/>
                        <a:gd name="T9" fmla="*/ 321 h 695"/>
                        <a:gd name="T10" fmla="*/ 376 w 455"/>
                        <a:gd name="T11" fmla="*/ 306 h 695"/>
                        <a:gd name="T12" fmla="*/ 346 w 455"/>
                        <a:gd name="T13" fmla="*/ 272 h 695"/>
                        <a:gd name="T14" fmla="*/ 358 w 455"/>
                        <a:gd name="T15" fmla="*/ 229 h 695"/>
                        <a:gd name="T16" fmla="*/ 356 w 455"/>
                        <a:gd name="T17" fmla="*/ 197 h 695"/>
                        <a:gd name="T18" fmla="*/ 359 w 455"/>
                        <a:gd name="T19" fmla="*/ 158 h 695"/>
                        <a:gd name="T20" fmla="*/ 361 w 455"/>
                        <a:gd name="T21" fmla="*/ 122 h 695"/>
                        <a:gd name="T22" fmla="*/ 376 w 455"/>
                        <a:gd name="T23" fmla="*/ 92 h 695"/>
                        <a:gd name="T24" fmla="*/ 380 w 455"/>
                        <a:gd name="T25" fmla="*/ 62 h 695"/>
                        <a:gd name="T26" fmla="*/ 373 w 455"/>
                        <a:gd name="T27" fmla="*/ 32 h 695"/>
                        <a:gd name="T28" fmla="*/ 365 w 455"/>
                        <a:gd name="T29" fmla="*/ 0 h 695"/>
                        <a:gd name="T30" fmla="*/ 327 w 455"/>
                        <a:gd name="T31" fmla="*/ 4 h 695"/>
                        <a:gd name="T32" fmla="*/ 284 w 455"/>
                        <a:gd name="T33" fmla="*/ 9 h 695"/>
                        <a:gd name="T34" fmla="*/ 260 w 455"/>
                        <a:gd name="T35" fmla="*/ 40 h 695"/>
                        <a:gd name="T36" fmla="*/ 230 w 455"/>
                        <a:gd name="T37" fmla="*/ 53 h 695"/>
                        <a:gd name="T38" fmla="*/ 196 w 455"/>
                        <a:gd name="T39" fmla="*/ 66 h 695"/>
                        <a:gd name="T40" fmla="*/ 201 w 455"/>
                        <a:gd name="T41" fmla="*/ 105 h 695"/>
                        <a:gd name="T42" fmla="*/ 201 w 455"/>
                        <a:gd name="T43" fmla="*/ 135 h 695"/>
                        <a:gd name="T44" fmla="*/ 186 w 455"/>
                        <a:gd name="T45" fmla="*/ 167 h 695"/>
                        <a:gd name="T46" fmla="*/ 194 w 455"/>
                        <a:gd name="T47" fmla="*/ 192 h 695"/>
                        <a:gd name="T48" fmla="*/ 169 w 455"/>
                        <a:gd name="T49" fmla="*/ 214 h 695"/>
                        <a:gd name="T50" fmla="*/ 136 w 455"/>
                        <a:gd name="T51" fmla="*/ 250 h 695"/>
                        <a:gd name="T52" fmla="*/ 134 w 455"/>
                        <a:gd name="T53" fmla="*/ 286 h 695"/>
                        <a:gd name="T54" fmla="*/ 109 w 455"/>
                        <a:gd name="T55" fmla="*/ 334 h 695"/>
                        <a:gd name="T56" fmla="*/ 100 w 455"/>
                        <a:gd name="T57" fmla="*/ 370 h 695"/>
                        <a:gd name="T58" fmla="*/ 100 w 455"/>
                        <a:gd name="T59" fmla="*/ 398 h 695"/>
                        <a:gd name="T60" fmla="*/ 66 w 455"/>
                        <a:gd name="T61" fmla="*/ 413 h 695"/>
                        <a:gd name="T62" fmla="*/ 43 w 455"/>
                        <a:gd name="T63" fmla="*/ 455 h 695"/>
                        <a:gd name="T64" fmla="*/ 28 w 455"/>
                        <a:gd name="T65" fmla="*/ 500 h 695"/>
                        <a:gd name="T66" fmla="*/ 21 w 455"/>
                        <a:gd name="T67" fmla="*/ 545 h 695"/>
                        <a:gd name="T68" fmla="*/ 13 w 455"/>
                        <a:gd name="T69" fmla="*/ 594 h 695"/>
                        <a:gd name="T70" fmla="*/ 0 w 455"/>
                        <a:gd name="T71" fmla="*/ 629 h 695"/>
                        <a:gd name="T72" fmla="*/ 6 w 455"/>
                        <a:gd name="T73" fmla="*/ 672 h 695"/>
                        <a:gd name="T74" fmla="*/ 40 w 455"/>
                        <a:gd name="T75" fmla="*/ 695 h 695"/>
                        <a:gd name="T76" fmla="*/ 72 w 455"/>
                        <a:gd name="T77" fmla="*/ 680 h 695"/>
                        <a:gd name="T78" fmla="*/ 96 w 455"/>
                        <a:gd name="T79" fmla="*/ 674 h 695"/>
                        <a:gd name="T80" fmla="*/ 126 w 455"/>
                        <a:gd name="T81" fmla="*/ 648 h 695"/>
                        <a:gd name="T82" fmla="*/ 151 w 455"/>
                        <a:gd name="T83" fmla="*/ 633 h 695"/>
                        <a:gd name="T84" fmla="*/ 160 w 455"/>
                        <a:gd name="T85" fmla="*/ 601 h 695"/>
                        <a:gd name="T86" fmla="*/ 198 w 455"/>
                        <a:gd name="T87" fmla="*/ 575 h 695"/>
                        <a:gd name="T88" fmla="*/ 233 w 455"/>
                        <a:gd name="T89" fmla="*/ 567 h 695"/>
                        <a:gd name="T90" fmla="*/ 258 w 455"/>
                        <a:gd name="T91" fmla="*/ 563 h 695"/>
                        <a:gd name="T92" fmla="*/ 299 w 455"/>
                        <a:gd name="T93" fmla="*/ 554 h 695"/>
                        <a:gd name="T94" fmla="*/ 297 w 455"/>
                        <a:gd name="T95" fmla="*/ 577 h 695"/>
                        <a:gd name="T96" fmla="*/ 307 w 455"/>
                        <a:gd name="T97" fmla="*/ 599 h 695"/>
                        <a:gd name="T98" fmla="*/ 354 w 455"/>
                        <a:gd name="T99" fmla="*/ 590 h 695"/>
                        <a:gd name="T100" fmla="*/ 373 w 455"/>
                        <a:gd name="T101" fmla="*/ 558 h 695"/>
                        <a:gd name="T102" fmla="*/ 382 w 455"/>
                        <a:gd name="T103" fmla="*/ 524 h 695"/>
                        <a:gd name="T104" fmla="*/ 393 w 455"/>
                        <a:gd name="T105" fmla="*/ 496 h 695"/>
                        <a:gd name="T106" fmla="*/ 423 w 455"/>
                        <a:gd name="T107" fmla="*/ 470 h 695"/>
                        <a:gd name="T108" fmla="*/ 442 w 455"/>
                        <a:gd name="T109" fmla="*/ 436 h 6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455" h="695">
                          <a:moveTo>
                            <a:pt x="442" y="436"/>
                          </a:moveTo>
                          <a:lnTo>
                            <a:pt x="455" y="406"/>
                          </a:lnTo>
                          <a:lnTo>
                            <a:pt x="446" y="391"/>
                          </a:lnTo>
                          <a:lnTo>
                            <a:pt x="442" y="370"/>
                          </a:lnTo>
                          <a:lnTo>
                            <a:pt x="455" y="355"/>
                          </a:lnTo>
                          <a:lnTo>
                            <a:pt x="455" y="334"/>
                          </a:lnTo>
                          <a:lnTo>
                            <a:pt x="448" y="319"/>
                          </a:lnTo>
                          <a:lnTo>
                            <a:pt x="435" y="306"/>
                          </a:lnTo>
                          <a:lnTo>
                            <a:pt x="420" y="312"/>
                          </a:lnTo>
                          <a:lnTo>
                            <a:pt x="406" y="321"/>
                          </a:lnTo>
                          <a:lnTo>
                            <a:pt x="388" y="319"/>
                          </a:lnTo>
                          <a:lnTo>
                            <a:pt x="376" y="306"/>
                          </a:lnTo>
                          <a:lnTo>
                            <a:pt x="359" y="301"/>
                          </a:lnTo>
                          <a:lnTo>
                            <a:pt x="346" y="272"/>
                          </a:lnTo>
                          <a:lnTo>
                            <a:pt x="354" y="254"/>
                          </a:lnTo>
                          <a:lnTo>
                            <a:pt x="358" y="229"/>
                          </a:lnTo>
                          <a:lnTo>
                            <a:pt x="356" y="218"/>
                          </a:lnTo>
                          <a:lnTo>
                            <a:pt x="356" y="197"/>
                          </a:lnTo>
                          <a:lnTo>
                            <a:pt x="356" y="177"/>
                          </a:lnTo>
                          <a:lnTo>
                            <a:pt x="359" y="158"/>
                          </a:lnTo>
                          <a:lnTo>
                            <a:pt x="365" y="137"/>
                          </a:lnTo>
                          <a:lnTo>
                            <a:pt x="361" y="122"/>
                          </a:lnTo>
                          <a:lnTo>
                            <a:pt x="367" y="105"/>
                          </a:lnTo>
                          <a:lnTo>
                            <a:pt x="376" y="92"/>
                          </a:lnTo>
                          <a:lnTo>
                            <a:pt x="373" y="73"/>
                          </a:lnTo>
                          <a:lnTo>
                            <a:pt x="380" y="62"/>
                          </a:lnTo>
                          <a:lnTo>
                            <a:pt x="376" y="49"/>
                          </a:lnTo>
                          <a:lnTo>
                            <a:pt x="373" y="32"/>
                          </a:lnTo>
                          <a:lnTo>
                            <a:pt x="373" y="11"/>
                          </a:lnTo>
                          <a:lnTo>
                            <a:pt x="365" y="0"/>
                          </a:lnTo>
                          <a:lnTo>
                            <a:pt x="358" y="4"/>
                          </a:lnTo>
                          <a:lnTo>
                            <a:pt x="327" y="4"/>
                          </a:lnTo>
                          <a:lnTo>
                            <a:pt x="303" y="2"/>
                          </a:lnTo>
                          <a:lnTo>
                            <a:pt x="284" y="9"/>
                          </a:lnTo>
                          <a:lnTo>
                            <a:pt x="275" y="21"/>
                          </a:lnTo>
                          <a:lnTo>
                            <a:pt x="260" y="40"/>
                          </a:lnTo>
                          <a:lnTo>
                            <a:pt x="241" y="45"/>
                          </a:lnTo>
                          <a:lnTo>
                            <a:pt x="230" y="53"/>
                          </a:lnTo>
                          <a:lnTo>
                            <a:pt x="209" y="53"/>
                          </a:lnTo>
                          <a:lnTo>
                            <a:pt x="196" y="66"/>
                          </a:lnTo>
                          <a:lnTo>
                            <a:pt x="205" y="86"/>
                          </a:lnTo>
                          <a:lnTo>
                            <a:pt x="201" y="105"/>
                          </a:lnTo>
                          <a:lnTo>
                            <a:pt x="201" y="120"/>
                          </a:lnTo>
                          <a:lnTo>
                            <a:pt x="201" y="135"/>
                          </a:lnTo>
                          <a:lnTo>
                            <a:pt x="188" y="147"/>
                          </a:lnTo>
                          <a:lnTo>
                            <a:pt x="186" y="167"/>
                          </a:lnTo>
                          <a:lnTo>
                            <a:pt x="181" y="179"/>
                          </a:lnTo>
                          <a:lnTo>
                            <a:pt x="194" y="192"/>
                          </a:lnTo>
                          <a:lnTo>
                            <a:pt x="185" y="207"/>
                          </a:lnTo>
                          <a:lnTo>
                            <a:pt x="169" y="214"/>
                          </a:lnTo>
                          <a:lnTo>
                            <a:pt x="151" y="233"/>
                          </a:lnTo>
                          <a:lnTo>
                            <a:pt x="136" y="250"/>
                          </a:lnTo>
                          <a:lnTo>
                            <a:pt x="132" y="269"/>
                          </a:lnTo>
                          <a:lnTo>
                            <a:pt x="134" y="286"/>
                          </a:lnTo>
                          <a:lnTo>
                            <a:pt x="121" y="310"/>
                          </a:lnTo>
                          <a:lnTo>
                            <a:pt x="109" y="334"/>
                          </a:lnTo>
                          <a:lnTo>
                            <a:pt x="102" y="351"/>
                          </a:lnTo>
                          <a:lnTo>
                            <a:pt x="100" y="370"/>
                          </a:lnTo>
                          <a:lnTo>
                            <a:pt x="106" y="383"/>
                          </a:lnTo>
                          <a:lnTo>
                            <a:pt x="100" y="398"/>
                          </a:lnTo>
                          <a:lnTo>
                            <a:pt x="87" y="408"/>
                          </a:lnTo>
                          <a:lnTo>
                            <a:pt x="66" y="413"/>
                          </a:lnTo>
                          <a:lnTo>
                            <a:pt x="49" y="428"/>
                          </a:lnTo>
                          <a:lnTo>
                            <a:pt x="43" y="455"/>
                          </a:lnTo>
                          <a:lnTo>
                            <a:pt x="40" y="483"/>
                          </a:lnTo>
                          <a:lnTo>
                            <a:pt x="28" y="500"/>
                          </a:lnTo>
                          <a:lnTo>
                            <a:pt x="28" y="522"/>
                          </a:lnTo>
                          <a:lnTo>
                            <a:pt x="21" y="545"/>
                          </a:lnTo>
                          <a:lnTo>
                            <a:pt x="19" y="569"/>
                          </a:lnTo>
                          <a:lnTo>
                            <a:pt x="13" y="594"/>
                          </a:lnTo>
                          <a:lnTo>
                            <a:pt x="6" y="610"/>
                          </a:lnTo>
                          <a:lnTo>
                            <a:pt x="0" y="629"/>
                          </a:lnTo>
                          <a:lnTo>
                            <a:pt x="4" y="656"/>
                          </a:lnTo>
                          <a:lnTo>
                            <a:pt x="6" y="672"/>
                          </a:lnTo>
                          <a:lnTo>
                            <a:pt x="15" y="689"/>
                          </a:lnTo>
                          <a:lnTo>
                            <a:pt x="40" y="695"/>
                          </a:lnTo>
                          <a:lnTo>
                            <a:pt x="62" y="693"/>
                          </a:lnTo>
                          <a:lnTo>
                            <a:pt x="72" y="680"/>
                          </a:lnTo>
                          <a:lnTo>
                            <a:pt x="81" y="669"/>
                          </a:lnTo>
                          <a:lnTo>
                            <a:pt x="96" y="674"/>
                          </a:lnTo>
                          <a:lnTo>
                            <a:pt x="107" y="656"/>
                          </a:lnTo>
                          <a:lnTo>
                            <a:pt x="126" y="648"/>
                          </a:lnTo>
                          <a:lnTo>
                            <a:pt x="147" y="644"/>
                          </a:lnTo>
                          <a:lnTo>
                            <a:pt x="151" y="633"/>
                          </a:lnTo>
                          <a:lnTo>
                            <a:pt x="147" y="616"/>
                          </a:lnTo>
                          <a:lnTo>
                            <a:pt x="160" y="601"/>
                          </a:lnTo>
                          <a:lnTo>
                            <a:pt x="179" y="590"/>
                          </a:lnTo>
                          <a:lnTo>
                            <a:pt x="198" y="575"/>
                          </a:lnTo>
                          <a:lnTo>
                            <a:pt x="211" y="563"/>
                          </a:lnTo>
                          <a:lnTo>
                            <a:pt x="233" y="567"/>
                          </a:lnTo>
                          <a:lnTo>
                            <a:pt x="245" y="579"/>
                          </a:lnTo>
                          <a:lnTo>
                            <a:pt x="258" y="563"/>
                          </a:lnTo>
                          <a:lnTo>
                            <a:pt x="279" y="554"/>
                          </a:lnTo>
                          <a:lnTo>
                            <a:pt x="299" y="554"/>
                          </a:lnTo>
                          <a:lnTo>
                            <a:pt x="312" y="567"/>
                          </a:lnTo>
                          <a:lnTo>
                            <a:pt x="297" y="577"/>
                          </a:lnTo>
                          <a:lnTo>
                            <a:pt x="294" y="592"/>
                          </a:lnTo>
                          <a:lnTo>
                            <a:pt x="307" y="599"/>
                          </a:lnTo>
                          <a:lnTo>
                            <a:pt x="337" y="599"/>
                          </a:lnTo>
                          <a:lnTo>
                            <a:pt x="354" y="590"/>
                          </a:lnTo>
                          <a:lnTo>
                            <a:pt x="363" y="575"/>
                          </a:lnTo>
                          <a:lnTo>
                            <a:pt x="373" y="558"/>
                          </a:lnTo>
                          <a:lnTo>
                            <a:pt x="384" y="541"/>
                          </a:lnTo>
                          <a:lnTo>
                            <a:pt x="382" y="524"/>
                          </a:lnTo>
                          <a:lnTo>
                            <a:pt x="391" y="515"/>
                          </a:lnTo>
                          <a:lnTo>
                            <a:pt x="393" y="496"/>
                          </a:lnTo>
                          <a:lnTo>
                            <a:pt x="408" y="483"/>
                          </a:lnTo>
                          <a:lnTo>
                            <a:pt x="423" y="470"/>
                          </a:lnTo>
                          <a:lnTo>
                            <a:pt x="438" y="453"/>
                          </a:lnTo>
                          <a:lnTo>
                            <a:pt x="442" y="436"/>
                          </a:lnTo>
                          <a:close/>
                        </a:path>
                      </a:pathLst>
                    </a:custGeom>
                    <a:grpFill/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s-CO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00" name="Freeform 59">
                      <a:extLst>
                        <a:ext uri="{FF2B5EF4-FFF2-40B4-BE49-F238E27FC236}">
                          <a16:creationId xmlns:a16="http://schemas.microsoft.com/office/drawing/2014/main" id="{8A02F2E7-209F-4147-8260-46421A84B3E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10634" y="3109179"/>
                      <a:ext cx="960531" cy="624820"/>
                    </a:xfrm>
                    <a:custGeom>
                      <a:avLst/>
                      <a:gdLst>
                        <a:gd name="T0" fmla="*/ 10 w 948"/>
                        <a:gd name="T1" fmla="*/ 453 h 622"/>
                        <a:gd name="T2" fmla="*/ 27 w 948"/>
                        <a:gd name="T3" fmla="*/ 411 h 622"/>
                        <a:gd name="T4" fmla="*/ 38 w 948"/>
                        <a:gd name="T5" fmla="*/ 370 h 622"/>
                        <a:gd name="T6" fmla="*/ 47 w 948"/>
                        <a:gd name="T7" fmla="*/ 327 h 622"/>
                        <a:gd name="T8" fmla="*/ 89 w 948"/>
                        <a:gd name="T9" fmla="*/ 310 h 622"/>
                        <a:gd name="T10" fmla="*/ 145 w 948"/>
                        <a:gd name="T11" fmla="*/ 297 h 622"/>
                        <a:gd name="T12" fmla="*/ 177 w 948"/>
                        <a:gd name="T13" fmla="*/ 252 h 622"/>
                        <a:gd name="T14" fmla="*/ 224 w 948"/>
                        <a:gd name="T15" fmla="*/ 254 h 622"/>
                        <a:gd name="T16" fmla="*/ 236 w 948"/>
                        <a:gd name="T17" fmla="*/ 203 h 622"/>
                        <a:gd name="T18" fmla="*/ 198 w 948"/>
                        <a:gd name="T19" fmla="*/ 163 h 622"/>
                        <a:gd name="T20" fmla="*/ 198 w 948"/>
                        <a:gd name="T21" fmla="*/ 109 h 622"/>
                        <a:gd name="T22" fmla="*/ 185 w 948"/>
                        <a:gd name="T23" fmla="*/ 45 h 622"/>
                        <a:gd name="T24" fmla="*/ 226 w 948"/>
                        <a:gd name="T25" fmla="*/ 64 h 622"/>
                        <a:gd name="T26" fmla="*/ 260 w 948"/>
                        <a:gd name="T27" fmla="*/ 88 h 622"/>
                        <a:gd name="T28" fmla="*/ 318 w 948"/>
                        <a:gd name="T29" fmla="*/ 58 h 622"/>
                        <a:gd name="T30" fmla="*/ 371 w 948"/>
                        <a:gd name="T31" fmla="*/ 45 h 622"/>
                        <a:gd name="T32" fmla="*/ 431 w 948"/>
                        <a:gd name="T33" fmla="*/ 43 h 622"/>
                        <a:gd name="T34" fmla="*/ 495 w 948"/>
                        <a:gd name="T35" fmla="*/ 34 h 622"/>
                        <a:gd name="T36" fmla="*/ 563 w 948"/>
                        <a:gd name="T37" fmla="*/ 30 h 622"/>
                        <a:gd name="T38" fmla="*/ 629 w 948"/>
                        <a:gd name="T39" fmla="*/ 30 h 622"/>
                        <a:gd name="T40" fmla="*/ 711 w 948"/>
                        <a:gd name="T41" fmla="*/ 21 h 622"/>
                        <a:gd name="T42" fmla="*/ 779 w 948"/>
                        <a:gd name="T43" fmla="*/ 0 h 622"/>
                        <a:gd name="T44" fmla="*/ 864 w 948"/>
                        <a:gd name="T45" fmla="*/ 21 h 622"/>
                        <a:gd name="T46" fmla="*/ 901 w 948"/>
                        <a:gd name="T47" fmla="*/ 47 h 622"/>
                        <a:gd name="T48" fmla="*/ 948 w 948"/>
                        <a:gd name="T49" fmla="*/ 66 h 622"/>
                        <a:gd name="T50" fmla="*/ 926 w 948"/>
                        <a:gd name="T51" fmla="*/ 107 h 622"/>
                        <a:gd name="T52" fmla="*/ 896 w 948"/>
                        <a:gd name="T53" fmla="*/ 141 h 622"/>
                        <a:gd name="T54" fmla="*/ 877 w 948"/>
                        <a:gd name="T55" fmla="*/ 180 h 622"/>
                        <a:gd name="T56" fmla="*/ 837 w 948"/>
                        <a:gd name="T57" fmla="*/ 207 h 622"/>
                        <a:gd name="T58" fmla="*/ 768 w 948"/>
                        <a:gd name="T59" fmla="*/ 231 h 622"/>
                        <a:gd name="T60" fmla="*/ 706 w 948"/>
                        <a:gd name="T61" fmla="*/ 274 h 622"/>
                        <a:gd name="T62" fmla="*/ 664 w 948"/>
                        <a:gd name="T63" fmla="*/ 327 h 622"/>
                        <a:gd name="T64" fmla="*/ 617 w 948"/>
                        <a:gd name="T65" fmla="*/ 381 h 622"/>
                        <a:gd name="T66" fmla="*/ 574 w 948"/>
                        <a:gd name="T67" fmla="*/ 424 h 622"/>
                        <a:gd name="T68" fmla="*/ 503 w 948"/>
                        <a:gd name="T69" fmla="*/ 466 h 622"/>
                        <a:gd name="T70" fmla="*/ 429 w 948"/>
                        <a:gd name="T71" fmla="*/ 509 h 622"/>
                        <a:gd name="T72" fmla="*/ 337 w 948"/>
                        <a:gd name="T73" fmla="*/ 578 h 622"/>
                        <a:gd name="T74" fmla="*/ 281 w 948"/>
                        <a:gd name="T75" fmla="*/ 569 h 622"/>
                        <a:gd name="T76" fmla="*/ 211 w 948"/>
                        <a:gd name="T77" fmla="*/ 607 h 622"/>
                        <a:gd name="T78" fmla="*/ 160 w 948"/>
                        <a:gd name="T79" fmla="*/ 597 h 622"/>
                        <a:gd name="T80" fmla="*/ 108 w 948"/>
                        <a:gd name="T81" fmla="*/ 622 h 622"/>
                        <a:gd name="T82" fmla="*/ 63 w 948"/>
                        <a:gd name="T83" fmla="*/ 563 h 622"/>
                        <a:gd name="T84" fmla="*/ 6 w 948"/>
                        <a:gd name="T85" fmla="*/ 492 h 6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</a:cxnLst>
                      <a:rect l="0" t="0" r="r" b="b"/>
                      <a:pathLst>
                        <a:path w="948" h="622">
                          <a:moveTo>
                            <a:pt x="6" y="492"/>
                          </a:moveTo>
                          <a:lnTo>
                            <a:pt x="0" y="473"/>
                          </a:lnTo>
                          <a:lnTo>
                            <a:pt x="10" y="453"/>
                          </a:lnTo>
                          <a:lnTo>
                            <a:pt x="8" y="430"/>
                          </a:lnTo>
                          <a:lnTo>
                            <a:pt x="12" y="417"/>
                          </a:lnTo>
                          <a:lnTo>
                            <a:pt x="27" y="411"/>
                          </a:lnTo>
                          <a:lnTo>
                            <a:pt x="42" y="398"/>
                          </a:lnTo>
                          <a:lnTo>
                            <a:pt x="51" y="379"/>
                          </a:lnTo>
                          <a:lnTo>
                            <a:pt x="38" y="370"/>
                          </a:lnTo>
                          <a:lnTo>
                            <a:pt x="42" y="353"/>
                          </a:lnTo>
                          <a:lnTo>
                            <a:pt x="38" y="336"/>
                          </a:lnTo>
                          <a:lnTo>
                            <a:pt x="47" y="327"/>
                          </a:lnTo>
                          <a:lnTo>
                            <a:pt x="63" y="312"/>
                          </a:lnTo>
                          <a:lnTo>
                            <a:pt x="72" y="302"/>
                          </a:lnTo>
                          <a:lnTo>
                            <a:pt x="89" y="310"/>
                          </a:lnTo>
                          <a:lnTo>
                            <a:pt x="108" y="316"/>
                          </a:lnTo>
                          <a:lnTo>
                            <a:pt x="126" y="308"/>
                          </a:lnTo>
                          <a:lnTo>
                            <a:pt x="145" y="297"/>
                          </a:lnTo>
                          <a:lnTo>
                            <a:pt x="157" y="280"/>
                          </a:lnTo>
                          <a:lnTo>
                            <a:pt x="170" y="265"/>
                          </a:lnTo>
                          <a:lnTo>
                            <a:pt x="177" y="252"/>
                          </a:lnTo>
                          <a:lnTo>
                            <a:pt x="194" y="233"/>
                          </a:lnTo>
                          <a:lnTo>
                            <a:pt x="205" y="250"/>
                          </a:lnTo>
                          <a:lnTo>
                            <a:pt x="224" y="254"/>
                          </a:lnTo>
                          <a:lnTo>
                            <a:pt x="224" y="235"/>
                          </a:lnTo>
                          <a:lnTo>
                            <a:pt x="222" y="214"/>
                          </a:lnTo>
                          <a:lnTo>
                            <a:pt x="236" y="203"/>
                          </a:lnTo>
                          <a:lnTo>
                            <a:pt x="230" y="182"/>
                          </a:lnTo>
                          <a:lnTo>
                            <a:pt x="220" y="173"/>
                          </a:lnTo>
                          <a:lnTo>
                            <a:pt x="198" y="163"/>
                          </a:lnTo>
                          <a:lnTo>
                            <a:pt x="175" y="152"/>
                          </a:lnTo>
                          <a:lnTo>
                            <a:pt x="189" y="137"/>
                          </a:lnTo>
                          <a:lnTo>
                            <a:pt x="198" y="109"/>
                          </a:lnTo>
                          <a:lnTo>
                            <a:pt x="198" y="88"/>
                          </a:lnTo>
                          <a:lnTo>
                            <a:pt x="189" y="68"/>
                          </a:lnTo>
                          <a:lnTo>
                            <a:pt x="185" y="45"/>
                          </a:lnTo>
                          <a:lnTo>
                            <a:pt x="205" y="43"/>
                          </a:lnTo>
                          <a:lnTo>
                            <a:pt x="222" y="49"/>
                          </a:lnTo>
                          <a:lnTo>
                            <a:pt x="226" y="64"/>
                          </a:lnTo>
                          <a:lnTo>
                            <a:pt x="234" y="79"/>
                          </a:lnTo>
                          <a:lnTo>
                            <a:pt x="249" y="75"/>
                          </a:lnTo>
                          <a:lnTo>
                            <a:pt x="260" y="88"/>
                          </a:lnTo>
                          <a:lnTo>
                            <a:pt x="277" y="77"/>
                          </a:lnTo>
                          <a:lnTo>
                            <a:pt x="299" y="64"/>
                          </a:lnTo>
                          <a:lnTo>
                            <a:pt x="318" y="58"/>
                          </a:lnTo>
                          <a:lnTo>
                            <a:pt x="345" y="56"/>
                          </a:lnTo>
                          <a:lnTo>
                            <a:pt x="352" y="47"/>
                          </a:lnTo>
                          <a:lnTo>
                            <a:pt x="371" y="45"/>
                          </a:lnTo>
                          <a:lnTo>
                            <a:pt x="390" y="36"/>
                          </a:lnTo>
                          <a:lnTo>
                            <a:pt x="414" y="36"/>
                          </a:lnTo>
                          <a:lnTo>
                            <a:pt x="431" y="43"/>
                          </a:lnTo>
                          <a:lnTo>
                            <a:pt x="457" y="43"/>
                          </a:lnTo>
                          <a:lnTo>
                            <a:pt x="474" y="32"/>
                          </a:lnTo>
                          <a:lnTo>
                            <a:pt x="495" y="34"/>
                          </a:lnTo>
                          <a:lnTo>
                            <a:pt x="518" y="24"/>
                          </a:lnTo>
                          <a:lnTo>
                            <a:pt x="538" y="13"/>
                          </a:lnTo>
                          <a:lnTo>
                            <a:pt x="563" y="30"/>
                          </a:lnTo>
                          <a:lnTo>
                            <a:pt x="583" y="19"/>
                          </a:lnTo>
                          <a:lnTo>
                            <a:pt x="606" y="24"/>
                          </a:lnTo>
                          <a:lnTo>
                            <a:pt x="629" y="30"/>
                          </a:lnTo>
                          <a:lnTo>
                            <a:pt x="662" y="24"/>
                          </a:lnTo>
                          <a:lnTo>
                            <a:pt x="694" y="30"/>
                          </a:lnTo>
                          <a:lnTo>
                            <a:pt x="711" y="21"/>
                          </a:lnTo>
                          <a:lnTo>
                            <a:pt x="736" y="28"/>
                          </a:lnTo>
                          <a:lnTo>
                            <a:pt x="758" y="11"/>
                          </a:lnTo>
                          <a:lnTo>
                            <a:pt x="779" y="0"/>
                          </a:lnTo>
                          <a:lnTo>
                            <a:pt x="813" y="11"/>
                          </a:lnTo>
                          <a:lnTo>
                            <a:pt x="835" y="8"/>
                          </a:lnTo>
                          <a:lnTo>
                            <a:pt x="864" y="21"/>
                          </a:lnTo>
                          <a:lnTo>
                            <a:pt x="877" y="34"/>
                          </a:lnTo>
                          <a:lnTo>
                            <a:pt x="884" y="49"/>
                          </a:lnTo>
                          <a:lnTo>
                            <a:pt x="901" y="47"/>
                          </a:lnTo>
                          <a:lnTo>
                            <a:pt x="918" y="56"/>
                          </a:lnTo>
                          <a:lnTo>
                            <a:pt x="926" y="70"/>
                          </a:lnTo>
                          <a:lnTo>
                            <a:pt x="948" y="66"/>
                          </a:lnTo>
                          <a:lnTo>
                            <a:pt x="945" y="81"/>
                          </a:lnTo>
                          <a:lnTo>
                            <a:pt x="933" y="88"/>
                          </a:lnTo>
                          <a:lnTo>
                            <a:pt x="926" y="107"/>
                          </a:lnTo>
                          <a:lnTo>
                            <a:pt x="911" y="115"/>
                          </a:lnTo>
                          <a:lnTo>
                            <a:pt x="905" y="130"/>
                          </a:lnTo>
                          <a:lnTo>
                            <a:pt x="896" y="141"/>
                          </a:lnTo>
                          <a:lnTo>
                            <a:pt x="894" y="156"/>
                          </a:lnTo>
                          <a:lnTo>
                            <a:pt x="881" y="165"/>
                          </a:lnTo>
                          <a:lnTo>
                            <a:pt x="877" y="180"/>
                          </a:lnTo>
                          <a:lnTo>
                            <a:pt x="864" y="192"/>
                          </a:lnTo>
                          <a:lnTo>
                            <a:pt x="856" y="205"/>
                          </a:lnTo>
                          <a:lnTo>
                            <a:pt x="837" y="207"/>
                          </a:lnTo>
                          <a:lnTo>
                            <a:pt x="819" y="214"/>
                          </a:lnTo>
                          <a:lnTo>
                            <a:pt x="794" y="214"/>
                          </a:lnTo>
                          <a:lnTo>
                            <a:pt x="768" y="231"/>
                          </a:lnTo>
                          <a:lnTo>
                            <a:pt x="743" y="250"/>
                          </a:lnTo>
                          <a:lnTo>
                            <a:pt x="726" y="259"/>
                          </a:lnTo>
                          <a:lnTo>
                            <a:pt x="706" y="274"/>
                          </a:lnTo>
                          <a:lnTo>
                            <a:pt x="700" y="301"/>
                          </a:lnTo>
                          <a:lnTo>
                            <a:pt x="687" y="312"/>
                          </a:lnTo>
                          <a:lnTo>
                            <a:pt x="664" y="327"/>
                          </a:lnTo>
                          <a:lnTo>
                            <a:pt x="647" y="340"/>
                          </a:lnTo>
                          <a:lnTo>
                            <a:pt x="629" y="351"/>
                          </a:lnTo>
                          <a:lnTo>
                            <a:pt x="617" y="381"/>
                          </a:lnTo>
                          <a:lnTo>
                            <a:pt x="606" y="402"/>
                          </a:lnTo>
                          <a:lnTo>
                            <a:pt x="595" y="417"/>
                          </a:lnTo>
                          <a:lnTo>
                            <a:pt x="574" y="424"/>
                          </a:lnTo>
                          <a:lnTo>
                            <a:pt x="563" y="441"/>
                          </a:lnTo>
                          <a:lnTo>
                            <a:pt x="535" y="447"/>
                          </a:lnTo>
                          <a:lnTo>
                            <a:pt x="503" y="466"/>
                          </a:lnTo>
                          <a:lnTo>
                            <a:pt x="478" y="481"/>
                          </a:lnTo>
                          <a:lnTo>
                            <a:pt x="437" y="490"/>
                          </a:lnTo>
                          <a:lnTo>
                            <a:pt x="429" y="509"/>
                          </a:lnTo>
                          <a:lnTo>
                            <a:pt x="409" y="515"/>
                          </a:lnTo>
                          <a:lnTo>
                            <a:pt x="380" y="524"/>
                          </a:lnTo>
                          <a:lnTo>
                            <a:pt x="337" y="578"/>
                          </a:lnTo>
                          <a:lnTo>
                            <a:pt x="318" y="586"/>
                          </a:lnTo>
                          <a:lnTo>
                            <a:pt x="303" y="580"/>
                          </a:lnTo>
                          <a:lnTo>
                            <a:pt x="281" y="569"/>
                          </a:lnTo>
                          <a:lnTo>
                            <a:pt x="254" y="571"/>
                          </a:lnTo>
                          <a:lnTo>
                            <a:pt x="234" y="582"/>
                          </a:lnTo>
                          <a:lnTo>
                            <a:pt x="211" y="607"/>
                          </a:lnTo>
                          <a:lnTo>
                            <a:pt x="196" y="599"/>
                          </a:lnTo>
                          <a:lnTo>
                            <a:pt x="179" y="605"/>
                          </a:lnTo>
                          <a:lnTo>
                            <a:pt x="160" y="597"/>
                          </a:lnTo>
                          <a:lnTo>
                            <a:pt x="143" y="616"/>
                          </a:lnTo>
                          <a:lnTo>
                            <a:pt x="126" y="609"/>
                          </a:lnTo>
                          <a:lnTo>
                            <a:pt x="108" y="622"/>
                          </a:lnTo>
                          <a:lnTo>
                            <a:pt x="96" y="603"/>
                          </a:lnTo>
                          <a:lnTo>
                            <a:pt x="85" y="584"/>
                          </a:lnTo>
                          <a:lnTo>
                            <a:pt x="63" y="563"/>
                          </a:lnTo>
                          <a:lnTo>
                            <a:pt x="38" y="535"/>
                          </a:lnTo>
                          <a:lnTo>
                            <a:pt x="19" y="517"/>
                          </a:lnTo>
                          <a:lnTo>
                            <a:pt x="6" y="492"/>
                          </a:lnTo>
                          <a:close/>
                        </a:path>
                      </a:pathLst>
                    </a:custGeom>
                    <a:grpFill/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s-CO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01" name="Freeform 60">
                      <a:extLst>
                        <a:ext uri="{FF2B5EF4-FFF2-40B4-BE49-F238E27FC236}">
                          <a16:creationId xmlns:a16="http://schemas.microsoft.com/office/drawing/2014/main" id="{60446925-74CA-4B2C-90D8-92F5A7E17B8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095390" y="3886686"/>
                      <a:ext cx="609959" cy="684087"/>
                    </a:xfrm>
                    <a:custGeom>
                      <a:avLst/>
                      <a:gdLst>
                        <a:gd name="T0" fmla="*/ 489 w 602"/>
                        <a:gd name="T1" fmla="*/ 244 h 681"/>
                        <a:gd name="T2" fmla="*/ 540 w 602"/>
                        <a:gd name="T3" fmla="*/ 191 h 681"/>
                        <a:gd name="T4" fmla="*/ 566 w 602"/>
                        <a:gd name="T5" fmla="*/ 148 h 681"/>
                        <a:gd name="T6" fmla="*/ 568 w 602"/>
                        <a:gd name="T7" fmla="*/ 105 h 681"/>
                        <a:gd name="T8" fmla="*/ 587 w 602"/>
                        <a:gd name="T9" fmla="*/ 75 h 681"/>
                        <a:gd name="T10" fmla="*/ 602 w 602"/>
                        <a:gd name="T11" fmla="*/ 43 h 681"/>
                        <a:gd name="T12" fmla="*/ 596 w 602"/>
                        <a:gd name="T13" fmla="*/ 9 h 681"/>
                        <a:gd name="T14" fmla="*/ 577 w 602"/>
                        <a:gd name="T15" fmla="*/ 17 h 681"/>
                        <a:gd name="T16" fmla="*/ 547 w 602"/>
                        <a:gd name="T17" fmla="*/ 47 h 681"/>
                        <a:gd name="T18" fmla="*/ 530 w 602"/>
                        <a:gd name="T19" fmla="*/ 79 h 681"/>
                        <a:gd name="T20" fmla="*/ 523 w 602"/>
                        <a:gd name="T21" fmla="*/ 105 h 681"/>
                        <a:gd name="T22" fmla="*/ 502 w 602"/>
                        <a:gd name="T23" fmla="*/ 139 h 681"/>
                        <a:gd name="T24" fmla="*/ 476 w 602"/>
                        <a:gd name="T25" fmla="*/ 163 h 681"/>
                        <a:gd name="T26" fmla="*/ 433 w 602"/>
                        <a:gd name="T27" fmla="*/ 156 h 681"/>
                        <a:gd name="T28" fmla="*/ 451 w 602"/>
                        <a:gd name="T29" fmla="*/ 131 h 681"/>
                        <a:gd name="T30" fmla="*/ 418 w 602"/>
                        <a:gd name="T31" fmla="*/ 118 h 681"/>
                        <a:gd name="T32" fmla="*/ 384 w 602"/>
                        <a:gd name="T33" fmla="*/ 143 h 681"/>
                        <a:gd name="T34" fmla="*/ 350 w 602"/>
                        <a:gd name="T35" fmla="*/ 127 h 681"/>
                        <a:gd name="T36" fmla="*/ 318 w 602"/>
                        <a:gd name="T37" fmla="*/ 154 h 681"/>
                        <a:gd name="T38" fmla="*/ 286 w 602"/>
                        <a:gd name="T39" fmla="*/ 180 h 681"/>
                        <a:gd name="T40" fmla="*/ 286 w 602"/>
                        <a:gd name="T41" fmla="*/ 208 h 681"/>
                        <a:gd name="T42" fmla="*/ 246 w 602"/>
                        <a:gd name="T43" fmla="*/ 220 h 681"/>
                        <a:gd name="T44" fmla="*/ 220 w 602"/>
                        <a:gd name="T45" fmla="*/ 233 h 681"/>
                        <a:gd name="T46" fmla="*/ 201 w 602"/>
                        <a:gd name="T47" fmla="*/ 257 h 681"/>
                        <a:gd name="T48" fmla="*/ 169 w 602"/>
                        <a:gd name="T49" fmla="*/ 270 h 681"/>
                        <a:gd name="T50" fmla="*/ 182 w 602"/>
                        <a:gd name="T51" fmla="*/ 325 h 681"/>
                        <a:gd name="T52" fmla="*/ 203 w 602"/>
                        <a:gd name="T53" fmla="*/ 360 h 681"/>
                        <a:gd name="T54" fmla="*/ 218 w 602"/>
                        <a:gd name="T55" fmla="*/ 392 h 681"/>
                        <a:gd name="T56" fmla="*/ 201 w 602"/>
                        <a:gd name="T57" fmla="*/ 409 h 681"/>
                        <a:gd name="T58" fmla="*/ 175 w 602"/>
                        <a:gd name="T59" fmla="*/ 402 h 681"/>
                        <a:gd name="T60" fmla="*/ 154 w 602"/>
                        <a:gd name="T61" fmla="*/ 417 h 681"/>
                        <a:gd name="T62" fmla="*/ 126 w 602"/>
                        <a:gd name="T63" fmla="*/ 432 h 681"/>
                        <a:gd name="T64" fmla="*/ 87 w 602"/>
                        <a:gd name="T65" fmla="*/ 424 h 681"/>
                        <a:gd name="T66" fmla="*/ 72 w 602"/>
                        <a:gd name="T67" fmla="*/ 454 h 681"/>
                        <a:gd name="T68" fmla="*/ 73 w 602"/>
                        <a:gd name="T69" fmla="*/ 481 h 681"/>
                        <a:gd name="T70" fmla="*/ 73 w 602"/>
                        <a:gd name="T71" fmla="*/ 514 h 681"/>
                        <a:gd name="T72" fmla="*/ 40 w 602"/>
                        <a:gd name="T73" fmla="*/ 512 h 681"/>
                        <a:gd name="T74" fmla="*/ 2 w 602"/>
                        <a:gd name="T75" fmla="*/ 509 h 681"/>
                        <a:gd name="T76" fmla="*/ 6 w 602"/>
                        <a:gd name="T77" fmla="*/ 546 h 681"/>
                        <a:gd name="T78" fmla="*/ 8 w 602"/>
                        <a:gd name="T79" fmla="*/ 578 h 681"/>
                        <a:gd name="T80" fmla="*/ 43 w 602"/>
                        <a:gd name="T81" fmla="*/ 591 h 681"/>
                        <a:gd name="T82" fmla="*/ 55 w 602"/>
                        <a:gd name="T83" fmla="*/ 636 h 681"/>
                        <a:gd name="T84" fmla="*/ 83 w 602"/>
                        <a:gd name="T85" fmla="*/ 659 h 681"/>
                        <a:gd name="T86" fmla="*/ 107 w 602"/>
                        <a:gd name="T87" fmla="*/ 672 h 681"/>
                        <a:gd name="T88" fmla="*/ 139 w 602"/>
                        <a:gd name="T89" fmla="*/ 678 h 681"/>
                        <a:gd name="T90" fmla="*/ 166 w 602"/>
                        <a:gd name="T91" fmla="*/ 681 h 681"/>
                        <a:gd name="T92" fmla="*/ 203 w 602"/>
                        <a:gd name="T93" fmla="*/ 655 h 681"/>
                        <a:gd name="T94" fmla="*/ 235 w 602"/>
                        <a:gd name="T95" fmla="*/ 621 h 681"/>
                        <a:gd name="T96" fmla="*/ 252 w 602"/>
                        <a:gd name="T97" fmla="*/ 586 h 681"/>
                        <a:gd name="T98" fmla="*/ 280 w 602"/>
                        <a:gd name="T99" fmla="*/ 554 h 681"/>
                        <a:gd name="T100" fmla="*/ 310 w 602"/>
                        <a:gd name="T101" fmla="*/ 520 h 681"/>
                        <a:gd name="T102" fmla="*/ 339 w 602"/>
                        <a:gd name="T103" fmla="*/ 482 h 681"/>
                        <a:gd name="T104" fmla="*/ 359 w 602"/>
                        <a:gd name="T105" fmla="*/ 456 h 681"/>
                        <a:gd name="T106" fmla="*/ 386 w 602"/>
                        <a:gd name="T107" fmla="*/ 411 h 681"/>
                        <a:gd name="T108" fmla="*/ 397 w 602"/>
                        <a:gd name="T109" fmla="*/ 375 h 681"/>
                        <a:gd name="T110" fmla="*/ 423 w 602"/>
                        <a:gd name="T111" fmla="*/ 387 h 681"/>
                        <a:gd name="T112" fmla="*/ 465 w 602"/>
                        <a:gd name="T113" fmla="*/ 353 h 681"/>
                        <a:gd name="T114" fmla="*/ 457 w 602"/>
                        <a:gd name="T115" fmla="*/ 327 h 681"/>
                        <a:gd name="T116" fmla="*/ 453 w 602"/>
                        <a:gd name="T117" fmla="*/ 298 h 681"/>
                        <a:gd name="T118" fmla="*/ 483 w 602"/>
                        <a:gd name="T119" fmla="*/ 263 h 68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</a:cxnLst>
                      <a:rect l="0" t="0" r="r" b="b"/>
                      <a:pathLst>
                        <a:path w="602" h="681">
                          <a:moveTo>
                            <a:pt x="483" y="263"/>
                          </a:moveTo>
                          <a:lnTo>
                            <a:pt x="489" y="244"/>
                          </a:lnTo>
                          <a:lnTo>
                            <a:pt x="519" y="210"/>
                          </a:lnTo>
                          <a:lnTo>
                            <a:pt x="540" y="191"/>
                          </a:lnTo>
                          <a:lnTo>
                            <a:pt x="559" y="165"/>
                          </a:lnTo>
                          <a:lnTo>
                            <a:pt x="566" y="148"/>
                          </a:lnTo>
                          <a:lnTo>
                            <a:pt x="564" y="127"/>
                          </a:lnTo>
                          <a:lnTo>
                            <a:pt x="568" y="105"/>
                          </a:lnTo>
                          <a:lnTo>
                            <a:pt x="576" y="82"/>
                          </a:lnTo>
                          <a:lnTo>
                            <a:pt x="587" y="75"/>
                          </a:lnTo>
                          <a:lnTo>
                            <a:pt x="592" y="58"/>
                          </a:lnTo>
                          <a:lnTo>
                            <a:pt x="602" y="43"/>
                          </a:lnTo>
                          <a:lnTo>
                            <a:pt x="600" y="32"/>
                          </a:lnTo>
                          <a:lnTo>
                            <a:pt x="596" y="9"/>
                          </a:lnTo>
                          <a:lnTo>
                            <a:pt x="581" y="0"/>
                          </a:lnTo>
                          <a:lnTo>
                            <a:pt x="577" y="17"/>
                          </a:lnTo>
                          <a:lnTo>
                            <a:pt x="562" y="34"/>
                          </a:lnTo>
                          <a:lnTo>
                            <a:pt x="547" y="47"/>
                          </a:lnTo>
                          <a:lnTo>
                            <a:pt x="532" y="60"/>
                          </a:lnTo>
                          <a:lnTo>
                            <a:pt x="530" y="79"/>
                          </a:lnTo>
                          <a:lnTo>
                            <a:pt x="521" y="88"/>
                          </a:lnTo>
                          <a:lnTo>
                            <a:pt x="523" y="105"/>
                          </a:lnTo>
                          <a:lnTo>
                            <a:pt x="512" y="122"/>
                          </a:lnTo>
                          <a:lnTo>
                            <a:pt x="502" y="139"/>
                          </a:lnTo>
                          <a:lnTo>
                            <a:pt x="493" y="154"/>
                          </a:lnTo>
                          <a:lnTo>
                            <a:pt x="476" y="163"/>
                          </a:lnTo>
                          <a:lnTo>
                            <a:pt x="446" y="163"/>
                          </a:lnTo>
                          <a:lnTo>
                            <a:pt x="433" y="156"/>
                          </a:lnTo>
                          <a:lnTo>
                            <a:pt x="436" y="141"/>
                          </a:lnTo>
                          <a:lnTo>
                            <a:pt x="451" y="131"/>
                          </a:lnTo>
                          <a:lnTo>
                            <a:pt x="438" y="118"/>
                          </a:lnTo>
                          <a:lnTo>
                            <a:pt x="418" y="118"/>
                          </a:lnTo>
                          <a:lnTo>
                            <a:pt x="397" y="127"/>
                          </a:lnTo>
                          <a:lnTo>
                            <a:pt x="384" y="143"/>
                          </a:lnTo>
                          <a:lnTo>
                            <a:pt x="372" y="131"/>
                          </a:lnTo>
                          <a:lnTo>
                            <a:pt x="350" y="127"/>
                          </a:lnTo>
                          <a:lnTo>
                            <a:pt x="337" y="139"/>
                          </a:lnTo>
                          <a:lnTo>
                            <a:pt x="318" y="154"/>
                          </a:lnTo>
                          <a:lnTo>
                            <a:pt x="299" y="165"/>
                          </a:lnTo>
                          <a:lnTo>
                            <a:pt x="286" y="180"/>
                          </a:lnTo>
                          <a:lnTo>
                            <a:pt x="290" y="197"/>
                          </a:lnTo>
                          <a:lnTo>
                            <a:pt x="286" y="208"/>
                          </a:lnTo>
                          <a:lnTo>
                            <a:pt x="265" y="212"/>
                          </a:lnTo>
                          <a:lnTo>
                            <a:pt x="246" y="220"/>
                          </a:lnTo>
                          <a:lnTo>
                            <a:pt x="235" y="238"/>
                          </a:lnTo>
                          <a:lnTo>
                            <a:pt x="220" y="233"/>
                          </a:lnTo>
                          <a:lnTo>
                            <a:pt x="211" y="244"/>
                          </a:lnTo>
                          <a:lnTo>
                            <a:pt x="201" y="257"/>
                          </a:lnTo>
                          <a:lnTo>
                            <a:pt x="179" y="259"/>
                          </a:lnTo>
                          <a:lnTo>
                            <a:pt x="169" y="270"/>
                          </a:lnTo>
                          <a:lnTo>
                            <a:pt x="173" y="297"/>
                          </a:lnTo>
                          <a:lnTo>
                            <a:pt x="182" y="325"/>
                          </a:lnTo>
                          <a:lnTo>
                            <a:pt x="190" y="342"/>
                          </a:lnTo>
                          <a:lnTo>
                            <a:pt x="203" y="360"/>
                          </a:lnTo>
                          <a:lnTo>
                            <a:pt x="213" y="377"/>
                          </a:lnTo>
                          <a:lnTo>
                            <a:pt x="218" y="392"/>
                          </a:lnTo>
                          <a:lnTo>
                            <a:pt x="218" y="405"/>
                          </a:lnTo>
                          <a:lnTo>
                            <a:pt x="201" y="409"/>
                          </a:lnTo>
                          <a:lnTo>
                            <a:pt x="190" y="402"/>
                          </a:lnTo>
                          <a:lnTo>
                            <a:pt x="175" y="402"/>
                          </a:lnTo>
                          <a:lnTo>
                            <a:pt x="164" y="400"/>
                          </a:lnTo>
                          <a:lnTo>
                            <a:pt x="154" y="417"/>
                          </a:lnTo>
                          <a:lnTo>
                            <a:pt x="139" y="430"/>
                          </a:lnTo>
                          <a:lnTo>
                            <a:pt x="126" y="432"/>
                          </a:lnTo>
                          <a:lnTo>
                            <a:pt x="105" y="424"/>
                          </a:lnTo>
                          <a:lnTo>
                            <a:pt x="87" y="424"/>
                          </a:lnTo>
                          <a:lnTo>
                            <a:pt x="85" y="445"/>
                          </a:lnTo>
                          <a:lnTo>
                            <a:pt x="72" y="454"/>
                          </a:lnTo>
                          <a:lnTo>
                            <a:pt x="60" y="467"/>
                          </a:lnTo>
                          <a:lnTo>
                            <a:pt x="73" y="481"/>
                          </a:lnTo>
                          <a:lnTo>
                            <a:pt x="83" y="501"/>
                          </a:lnTo>
                          <a:lnTo>
                            <a:pt x="73" y="514"/>
                          </a:lnTo>
                          <a:lnTo>
                            <a:pt x="55" y="526"/>
                          </a:lnTo>
                          <a:lnTo>
                            <a:pt x="40" y="512"/>
                          </a:lnTo>
                          <a:lnTo>
                            <a:pt x="25" y="501"/>
                          </a:lnTo>
                          <a:lnTo>
                            <a:pt x="2" y="509"/>
                          </a:lnTo>
                          <a:lnTo>
                            <a:pt x="0" y="529"/>
                          </a:lnTo>
                          <a:lnTo>
                            <a:pt x="6" y="546"/>
                          </a:lnTo>
                          <a:lnTo>
                            <a:pt x="2" y="563"/>
                          </a:lnTo>
                          <a:lnTo>
                            <a:pt x="8" y="578"/>
                          </a:lnTo>
                          <a:lnTo>
                            <a:pt x="23" y="584"/>
                          </a:lnTo>
                          <a:lnTo>
                            <a:pt x="43" y="591"/>
                          </a:lnTo>
                          <a:lnTo>
                            <a:pt x="55" y="604"/>
                          </a:lnTo>
                          <a:lnTo>
                            <a:pt x="55" y="636"/>
                          </a:lnTo>
                          <a:lnTo>
                            <a:pt x="62" y="653"/>
                          </a:lnTo>
                          <a:lnTo>
                            <a:pt x="83" y="659"/>
                          </a:lnTo>
                          <a:lnTo>
                            <a:pt x="96" y="659"/>
                          </a:lnTo>
                          <a:lnTo>
                            <a:pt x="107" y="672"/>
                          </a:lnTo>
                          <a:lnTo>
                            <a:pt x="120" y="680"/>
                          </a:lnTo>
                          <a:lnTo>
                            <a:pt x="139" y="678"/>
                          </a:lnTo>
                          <a:lnTo>
                            <a:pt x="156" y="676"/>
                          </a:lnTo>
                          <a:lnTo>
                            <a:pt x="166" y="681"/>
                          </a:lnTo>
                          <a:lnTo>
                            <a:pt x="188" y="674"/>
                          </a:lnTo>
                          <a:lnTo>
                            <a:pt x="203" y="655"/>
                          </a:lnTo>
                          <a:lnTo>
                            <a:pt x="224" y="635"/>
                          </a:lnTo>
                          <a:lnTo>
                            <a:pt x="235" y="621"/>
                          </a:lnTo>
                          <a:lnTo>
                            <a:pt x="241" y="601"/>
                          </a:lnTo>
                          <a:lnTo>
                            <a:pt x="252" y="586"/>
                          </a:lnTo>
                          <a:lnTo>
                            <a:pt x="269" y="571"/>
                          </a:lnTo>
                          <a:lnTo>
                            <a:pt x="280" y="554"/>
                          </a:lnTo>
                          <a:lnTo>
                            <a:pt x="305" y="541"/>
                          </a:lnTo>
                          <a:lnTo>
                            <a:pt x="310" y="520"/>
                          </a:lnTo>
                          <a:lnTo>
                            <a:pt x="322" y="501"/>
                          </a:lnTo>
                          <a:lnTo>
                            <a:pt x="339" y="482"/>
                          </a:lnTo>
                          <a:lnTo>
                            <a:pt x="346" y="464"/>
                          </a:lnTo>
                          <a:lnTo>
                            <a:pt x="359" y="456"/>
                          </a:lnTo>
                          <a:lnTo>
                            <a:pt x="376" y="435"/>
                          </a:lnTo>
                          <a:lnTo>
                            <a:pt x="386" y="411"/>
                          </a:lnTo>
                          <a:lnTo>
                            <a:pt x="389" y="389"/>
                          </a:lnTo>
                          <a:lnTo>
                            <a:pt x="397" y="375"/>
                          </a:lnTo>
                          <a:lnTo>
                            <a:pt x="412" y="379"/>
                          </a:lnTo>
                          <a:lnTo>
                            <a:pt x="423" y="387"/>
                          </a:lnTo>
                          <a:lnTo>
                            <a:pt x="446" y="372"/>
                          </a:lnTo>
                          <a:lnTo>
                            <a:pt x="465" y="353"/>
                          </a:lnTo>
                          <a:lnTo>
                            <a:pt x="468" y="340"/>
                          </a:lnTo>
                          <a:lnTo>
                            <a:pt x="457" y="327"/>
                          </a:lnTo>
                          <a:lnTo>
                            <a:pt x="446" y="313"/>
                          </a:lnTo>
                          <a:lnTo>
                            <a:pt x="453" y="298"/>
                          </a:lnTo>
                          <a:lnTo>
                            <a:pt x="472" y="278"/>
                          </a:lnTo>
                          <a:lnTo>
                            <a:pt x="483" y="263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65000"/>
                      </a:schemeClr>
                    </a:solidFill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s-CO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02" name="Freeform 61">
                      <a:extLst>
                        <a:ext uri="{FF2B5EF4-FFF2-40B4-BE49-F238E27FC236}">
                          <a16:creationId xmlns:a16="http://schemas.microsoft.com/office/drawing/2014/main" id="{EF01E706-6299-4A4E-AF33-60100C26B33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673891" y="4050426"/>
                      <a:ext cx="642381" cy="679064"/>
                    </a:xfrm>
                    <a:custGeom>
                      <a:avLst/>
                      <a:gdLst>
                        <a:gd name="T0" fmla="*/ 544 w 634"/>
                        <a:gd name="T1" fmla="*/ 537 h 676"/>
                        <a:gd name="T2" fmla="*/ 521 w 634"/>
                        <a:gd name="T3" fmla="*/ 584 h 676"/>
                        <a:gd name="T4" fmla="*/ 585 w 634"/>
                        <a:gd name="T5" fmla="*/ 650 h 676"/>
                        <a:gd name="T6" fmla="*/ 559 w 634"/>
                        <a:gd name="T7" fmla="*/ 665 h 676"/>
                        <a:gd name="T8" fmla="*/ 516 w 634"/>
                        <a:gd name="T9" fmla="*/ 676 h 676"/>
                        <a:gd name="T10" fmla="*/ 478 w 634"/>
                        <a:gd name="T11" fmla="*/ 671 h 676"/>
                        <a:gd name="T12" fmla="*/ 444 w 634"/>
                        <a:gd name="T13" fmla="*/ 633 h 676"/>
                        <a:gd name="T14" fmla="*/ 437 w 634"/>
                        <a:gd name="T15" fmla="*/ 560 h 676"/>
                        <a:gd name="T16" fmla="*/ 394 w 634"/>
                        <a:gd name="T17" fmla="*/ 573 h 676"/>
                        <a:gd name="T18" fmla="*/ 367 w 634"/>
                        <a:gd name="T19" fmla="*/ 577 h 676"/>
                        <a:gd name="T20" fmla="*/ 373 w 634"/>
                        <a:gd name="T21" fmla="*/ 526 h 676"/>
                        <a:gd name="T22" fmla="*/ 345 w 634"/>
                        <a:gd name="T23" fmla="*/ 487 h 676"/>
                        <a:gd name="T24" fmla="*/ 298 w 634"/>
                        <a:gd name="T25" fmla="*/ 475 h 676"/>
                        <a:gd name="T26" fmla="*/ 239 w 634"/>
                        <a:gd name="T27" fmla="*/ 487 h 676"/>
                        <a:gd name="T28" fmla="*/ 220 w 634"/>
                        <a:gd name="T29" fmla="*/ 432 h 676"/>
                        <a:gd name="T30" fmla="*/ 232 w 634"/>
                        <a:gd name="T31" fmla="*/ 395 h 676"/>
                        <a:gd name="T32" fmla="*/ 207 w 634"/>
                        <a:gd name="T33" fmla="*/ 346 h 676"/>
                        <a:gd name="T34" fmla="*/ 153 w 634"/>
                        <a:gd name="T35" fmla="*/ 338 h 676"/>
                        <a:gd name="T36" fmla="*/ 96 w 634"/>
                        <a:gd name="T37" fmla="*/ 323 h 676"/>
                        <a:gd name="T38" fmla="*/ 57 w 634"/>
                        <a:gd name="T39" fmla="*/ 271 h 676"/>
                        <a:gd name="T40" fmla="*/ 10 w 634"/>
                        <a:gd name="T41" fmla="*/ 218 h 676"/>
                        <a:gd name="T42" fmla="*/ 32 w 634"/>
                        <a:gd name="T43" fmla="*/ 186 h 676"/>
                        <a:gd name="T44" fmla="*/ 51 w 634"/>
                        <a:gd name="T45" fmla="*/ 164 h 676"/>
                        <a:gd name="T46" fmla="*/ 85 w 634"/>
                        <a:gd name="T47" fmla="*/ 141 h 676"/>
                        <a:gd name="T48" fmla="*/ 106 w 634"/>
                        <a:gd name="T49" fmla="*/ 111 h 676"/>
                        <a:gd name="T50" fmla="*/ 96 w 634"/>
                        <a:gd name="T51" fmla="*/ 83 h 676"/>
                        <a:gd name="T52" fmla="*/ 130 w 634"/>
                        <a:gd name="T53" fmla="*/ 41 h 676"/>
                        <a:gd name="T54" fmla="*/ 175 w 634"/>
                        <a:gd name="T55" fmla="*/ 41 h 676"/>
                        <a:gd name="T56" fmla="*/ 215 w 634"/>
                        <a:gd name="T57" fmla="*/ 57 h 676"/>
                        <a:gd name="T58" fmla="*/ 258 w 634"/>
                        <a:gd name="T59" fmla="*/ 73 h 676"/>
                        <a:gd name="T60" fmla="*/ 316 w 634"/>
                        <a:gd name="T61" fmla="*/ 87 h 676"/>
                        <a:gd name="T62" fmla="*/ 352 w 634"/>
                        <a:gd name="T63" fmla="*/ 64 h 676"/>
                        <a:gd name="T64" fmla="*/ 410 w 634"/>
                        <a:gd name="T65" fmla="*/ 64 h 676"/>
                        <a:gd name="T66" fmla="*/ 433 w 634"/>
                        <a:gd name="T67" fmla="*/ 23 h 676"/>
                        <a:gd name="T68" fmla="*/ 469 w 634"/>
                        <a:gd name="T69" fmla="*/ 13 h 676"/>
                        <a:gd name="T70" fmla="*/ 525 w 634"/>
                        <a:gd name="T71" fmla="*/ 23 h 676"/>
                        <a:gd name="T72" fmla="*/ 559 w 634"/>
                        <a:gd name="T73" fmla="*/ 57 h 676"/>
                        <a:gd name="T74" fmla="*/ 595 w 634"/>
                        <a:gd name="T75" fmla="*/ 96 h 676"/>
                        <a:gd name="T76" fmla="*/ 598 w 634"/>
                        <a:gd name="T77" fmla="*/ 162 h 676"/>
                        <a:gd name="T78" fmla="*/ 629 w 634"/>
                        <a:gd name="T79" fmla="*/ 214 h 676"/>
                        <a:gd name="T80" fmla="*/ 617 w 634"/>
                        <a:gd name="T81" fmla="*/ 246 h 676"/>
                        <a:gd name="T82" fmla="*/ 580 w 634"/>
                        <a:gd name="T83" fmla="*/ 237 h 676"/>
                        <a:gd name="T84" fmla="*/ 542 w 634"/>
                        <a:gd name="T85" fmla="*/ 269 h 676"/>
                        <a:gd name="T86" fmla="*/ 501 w 634"/>
                        <a:gd name="T87" fmla="*/ 282 h 676"/>
                        <a:gd name="T88" fmla="*/ 489 w 634"/>
                        <a:gd name="T89" fmla="*/ 318 h 676"/>
                        <a:gd name="T90" fmla="*/ 471 w 634"/>
                        <a:gd name="T91" fmla="*/ 363 h 676"/>
                        <a:gd name="T92" fmla="*/ 418 w 634"/>
                        <a:gd name="T93" fmla="*/ 346 h 676"/>
                        <a:gd name="T94" fmla="*/ 418 w 634"/>
                        <a:gd name="T95" fmla="*/ 400 h 676"/>
                        <a:gd name="T96" fmla="*/ 459 w 634"/>
                        <a:gd name="T97" fmla="*/ 428 h 676"/>
                        <a:gd name="T98" fmla="*/ 478 w 634"/>
                        <a:gd name="T99" fmla="*/ 490 h 676"/>
                        <a:gd name="T100" fmla="*/ 523 w 634"/>
                        <a:gd name="T101" fmla="*/ 509 h 67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634" h="676">
                          <a:moveTo>
                            <a:pt x="553" y="515"/>
                          </a:moveTo>
                          <a:lnTo>
                            <a:pt x="550" y="526"/>
                          </a:lnTo>
                          <a:lnTo>
                            <a:pt x="544" y="537"/>
                          </a:lnTo>
                          <a:lnTo>
                            <a:pt x="538" y="552"/>
                          </a:lnTo>
                          <a:lnTo>
                            <a:pt x="529" y="565"/>
                          </a:lnTo>
                          <a:lnTo>
                            <a:pt x="521" y="584"/>
                          </a:lnTo>
                          <a:lnTo>
                            <a:pt x="542" y="607"/>
                          </a:lnTo>
                          <a:lnTo>
                            <a:pt x="570" y="635"/>
                          </a:lnTo>
                          <a:lnTo>
                            <a:pt x="585" y="650"/>
                          </a:lnTo>
                          <a:lnTo>
                            <a:pt x="583" y="661"/>
                          </a:lnTo>
                          <a:lnTo>
                            <a:pt x="570" y="667"/>
                          </a:lnTo>
                          <a:lnTo>
                            <a:pt x="559" y="665"/>
                          </a:lnTo>
                          <a:lnTo>
                            <a:pt x="548" y="671"/>
                          </a:lnTo>
                          <a:lnTo>
                            <a:pt x="538" y="674"/>
                          </a:lnTo>
                          <a:lnTo>
                            <a:pt x="516" y="676"/>
                          </a:lnTo>
                          <a:lnTo>
                            <a:pt x="506" y="665"/>
                          </a:lnTo>
                          <a:lnTo>
                            <a:pt x="497" y="672"/>
                          </a:lnTo>
                          <a:lnTo>
                            <a:pt x="478" y="671"/>
                          </a:lnTo>
                          <a:lnTo>
                            <a:pt x="461" y="659"/>
                          </a:lnTo>
                          <a:lnTo>
                            <a:pt x="446" y="654"/>
                          </a:lnTo>
                          <a:lnTo>
                            <a:pt x="444" y="633"/>
                          </a:lnTo>
                          <a:lnTo>
                            <a:pt x="444" y="609"/>
                          </a:lnTo>
                          <a:lnTo>
                            <a:pt x="444" y="580"/>
                          </a:lnTo>
                          <a:lnTo>
                            <a:pt x="437" y="560"/>
                          </a:lnTo>
                          <a:lnTo>
                            <a:pt x="414" y="550"/>
                          </a:lnTo>
                          <a:lnTo>
                            <a:pt x="397" y="556"/>
                          </a:lnTo>
                          <a:lnTo>
                            <a:pt x="394" y="573"/>
                          </a:lnTo>
                          <a:lnTo>
                            <a:pt x="386" y="584"/>
                          </a:lnTo>
                          <a:lnTo>
                            <a:pt x="365" y="590"/>
                          </a:lnTo>
                          <a:lnTo>
                            <a:pt x="367" y="577"/>
                          </a:lnTo>
                          <a:lnTo>
                            <a:pt x="371" y="564"/>
                          </a:lnTo>
                          <a:lnTo>
                            <a:pt x="365" y="545"/>
                          </a:lnTo>
                          <a:lnTo>
                            <a:pt x="373" y="526"/>
                          </a:lnTo>
                          <a:lnTo>
                            <a:pt x="373" y="507"/>
                          </a:lnTo>
                          <a:lnTo>
                            <a:pt x="362" y="494"/>
                          </a:lnTo>
                          <a:lnTo>
                            <a:pt x="345" y="487"/>
                          </a:lnTo>
                          <a:lnTo>
                            <a:pt x="326" y="483"/>
                          </a:lnTo>
                          <a:lnTo>
                            <a:pt x="311" y="472"/>
                          </a:lnTo>
                          <a:lnTo>
                            <a:pt x="298" y="475"/>
                          </a:lnTo>
                          <a:lnTo>
                            <a:pt x="277" y="483"/>
                          </a:lnTo>
                          <a:lnTo>
                            <a:pt x="252" y="477"/>
                          </a:lnTo>
                          <a:lnTo>
                            <a:pt x="239" y="487"/>
                          </a:lnTo>
                          <a:lnTo>
                            <a:pt x="222" y="477"/>
                          </a:lnTo>
                          <a:lnTo>
                            <a:pt x="219" y="457"/>
                          </a:lnTo>
                          <a:lnTo>
                            <a:pt x="220" y="432"/>
                          </a:lnTo>
                          <a:lnTo>
                            <a:pt x="234" y="417"/>
                          </a:lnTo>
                          <a:lnTo>
                            <a:pt x="243" y="404"/>
                          </a:lnTo>
                          <a:lnTo>
                            <a:pt x="232" y="395"/>
                          </a:lnTo>
                          <a:lnTo>
                            <a:pt x="211" y="383"/>
                          </a:lnTo>
                          <a:lnTo>
                            <a:pt x="205" y="366"/>
                          </a:lnTo>
                          <a:lnTo>
                            <a:pt x="207" y="346"/>
                          </a:lnTo>
                          <a:lnTo>
                            <a:pt x="198" y="329"/>
                          </a:lnTo>
                          <a:lnTo>
                            <a:pt x="183" y="333"/>
                          </a:lnTo>
                          <a:lnTo>
                            <a:pt x="153" y="338"/>
                          </a:lnTo>
                          <a:lnTo>
                            <a:pt x="130" y="340"/>
                          </a:lnTo>
                          <a:lnTo>
                            <a:pt x="111" y="331"/>
                          </a:lnTo>
                          <a:lnTo>
                            <a:pt x="96" y="323"/>
                          </a:lnTo>
                          <a:lnTo>
                            <a:pt x="87" y="306"/>
                          </a:lnTo>
                          <a:lnTo>
                            <a:pt x="72" y="291"/>
                          </a:lnTo>
                          <a:lnTo>
                            <a:pt x="57" y="271"/>
                          </a:lnTo>
                          <a:lnTo>
                            <a:pt x="46" y="252"/>
                          </a:lnTo>
                          <a:lnTo>
                            <a:pt x="27" y="237"/>
                          </a:lnTo>
                          <a:lnTo>
                            <a:pt x="10" y="218"/>
                          </a:lnTo>
                          <a:lnTo>
                            <a:pt x="0" y="201"/>
                          </a:lnTo>
                          <a:lnTo>
                            <a:pt x="14" y="186"/>
                          </a:lnTo>
                          <a:lnTo>
                            <a:pt x="32" y="186"/>
                          </a:lnTo>
                          <a:lnTo>
                            <a:pt x="47" y="195"/>
                          </a:lnTo>
                          <a:lnTo>
                            <a:pt x="47" y="182"/>
                          </a:lnTo>
                          <a:lnTo>
                            <a:pt x="51" y="164"/>
                          </a:lnTo>
                          <a:lnTo>
                            <a:pt x="72" y="154"/>
                          </a:lnTo>
                          <a:lnTo>
                            <a:pt x="89" y="154"/>
                          </a:lnTo>
                          <a:lnTo>
                            <a:pt x="85" y="141"/>
                          </a:lnTo>
                          <a:lnTo>
                            <a:pt x="89" y="126"/>
                          </a:lnTo>
                          <a:lnTo>
                            <a:pt x="106" y="124"/>
                          </a:lnTo>
                          <a:lnTo>
                            <a:pt x="106" y="111"/>
                          </a:lnTo>
                          <a:lnTo>
                            <a:pt x="89" y="102"/>
                          </a:lnTo>
                          <a:lnTo>
                            <a:pt x="78" y="92"/>
                          </a:lnTo>
                          <a:lnTo>
                            <a:pt x="96" y="83"/>
                          </a:lnTo>
                          <a:lnTo>
                            <a:pt x="111" y="73"/>
                          </a:lnTo>
                          <a:lnTo>
                            <a:pt x="123" y="58"/>
                          </a:lnTo>
                          <a:lnTo>
                            <a:pt x="130" y="41"/>
                          </a:lnTo>
                          <a:lnTo>
                            <a:pt x="151" y="30"/>
                          </a:lnTo>
                          <a:lnTo>
                            <a:pt x="166" y="25"/>
                          </a:lnTo>
                          <a:lnTo>
                            <a:pt x="175" y="41"/>
                          </a:lnTo>
                          <a:lnTo>
                            <a:pt x="189" y="55"/>
                          </a:lnTo>
                          <a:lnTo>
                            <a:pt x="200" y="47"/>
                          </a:lnTo>
                          <a:lnTo>
                            <a:pt x="215" y="57"/>
                          </a:lnTo>
                          <a:lnTo>
                            <a:pt x="222" y="72"/>
                          </a:lnTo>
                          <a:lnTo>
                            <a:pt x="239" y="68"/>
                          </a:lnTo>
                          <a:lnTo>
                            <a:pt x="258" y="73"/>
                          </a:lnTo>
                          <a:lnTo>
                            <a:pt x="281" y="77"/>
                          </a:lnTo>
                          <a:lnTo>
                            <a:pt x="296" y="70"/>
                          </a:lnTo>
                          <a:lnTo>
                            <a:pt x="316" y="87"/>
                          </a:lnTo>
                          <a:lnTo>
                            <a:pt x="337" y="90"/>
                          </a:lnTo>
                          <a:lnTo>
                            <a:pt x="346" y="77"/>
                          </a:lnTo>
                          <a:lnTo>
                            <a:pt x="352" y="64"/>
                          </a:lnTo>
                          <a:lnTo>
                            <a:pt x="365" y="72"/>
                          </a:lnTo>
                          <a:lnTo>
                            <a:pt x="384" y="62"/>
                          </a:lnTo>
                          <a:lnTo>
                            <a:pt x="410" y="64"/>
                          </a:lnTo>
                          <a:lnTo>
                            <a:pt x="431" y="58"/>
                          </a:lnTo>
                          <a:lnTo>
                            <a:pt x="429" y="41"/>
                          </a:lnTo>
                          <a:lnTo>
                            <a:pt x="433" y="23"/>
                          </a:lnTo>
                          <a:lnTo>
                            <a:pt x="435" y="10"/>
                          </a:lnTo>
                          <a:lnTo>
                            <a:pt x="448" y="0"/>
                          </a:lnTo>
                          <a:lnTo>
                            <a:pt x="469" y="13"/>
                          </a:lnTo>
                          <a:lnTo>
                            <a:pt x="489" y="8"/>
                          </a:lnTo>
                          <a:lnTo>
                            <a:pt x="506" y="8"/>
                          </a:lnTo>
                          <a:lnTo>
                            <a:pt x="525" y="23"/>
                          </a:lnTo>
                          <a:lnTo>
                            <a:pt x="544" y="30"/>
                          </a:lnTo>
                          <a:lnTo>
                            <a:pt x="555" y="30"/>
                          </a:lnTo>
                          <a:lnTo>
                            <a:pt x="559" y="57"/>
                          </a:lnTo>
                          <a:lnTo>
                            <a:pt x="561" y="73"/>
                          </a:lnTo>
                          <a:lnTo>
                            <a:pt x="570" y="90"/>
                          </a:lnTo>
                          <a:lnTo>
                            <a:pt x="595" y="96"/>
                          </a:lnTo>
                          <a:lnTo>
                            <a:pt x="585" y="107"/>
                          </a:lnTo>
                          <a:lnTo>
                            <a:pt x="589" y="134"/>
                          </a:lnTo>
                          <a:lnTo>
                            <a:pt x="598" y="162"/>
                          </a:lnTo>
                          <a:lnTo>
                            <a:pt x="606" y="179"/>
                          </a:lnTo>
                          <a:lnTo>
                            <a:pt x="619" y="197"/>
                          </a:lnTo>
                          <a:lnTo>
                            <a:pt x="629" y="214"/>
                          </a:lnTo>
                          <a:lnTo>
                            <a:pt x="634" y="229"/>
                          </a:lnTo>
                          <a:lnTo>
                            <a:pt x="634" y="242"/>
                          </a:lnTo>
                          <a:lnTo>
                            <a:pt x="617" y="246"/>
                          </a:lnTo>
                          <a:lnTo>
                            <a:pt x="606" y="239"/>
                          </a:lnTo>
                          <a:lnTo>
                            <a:pt x="591" y="239"/>
                          </a:lnTo>
                          <a:lnTo>
                            <a:pt x="580" y="237"/>
                          </a:lnTo>
                          <a:lnTo>
                            <a:pt x="570" y="254"/>
                          </a:lnTo>
                          <a:lnTo>
                            <a:pt x="555" y="267"/>
                          </a:lnTo>
                          <a:lnTo>
                            <a:pt x="542" y="269"/>
                          </a:lnTo>
                          <a:lnTo>
                            <a:pt x="521" y="261"/>
                          </a:lnTo>
                          <a:lnTo>
                            <a:pt x="503" y="261"/>
                          </a:lnTo>
                          <a:lnTo>
                            <a:pt x="501" y="282"/>
                          </a:lnTo>
                          <a:lnTo>
                            <a:pt x="488" y="291"/>
                          </a:lnTo>
                          <a:lnTo>
                            <a:pt x="476" y="304"/>
                          </a:lnTo>
                          <a:lnTo>
                            <a:pt x="489" y="318"/>
                          </a:lnTo>
                          <a:lnTo>
                            <a:pt x="499" y="338"/>
                          </a:lnTo>
                          <a:lnTo>
                            <a:pt x="489" y="351"/>
                          </a:lnTo>
                          <a:lnTo>
                            <a:pt x="471" y="363"/>
                          </a:lnTo>
                          <a:lnTo>
                            <a:pt x="456" y="349"/>
                          </a:lnTo>
                          <a:lnTo>
                            <a:pt x="441" y="338"/>
                          </a:lnTo>
                          <a:lnTo>
                            <a:pt x="418" y="346"/>
                          </a:lnTo>
                          <a:lnTo>
                            <a:pt x="416" y="366"/>
                          </a:lnTo>
                          <a:lnTo>
                            <a:pt x="422" y="383"/>
                          </a:lnTo>
                          <a:lnTo>
                            <a:pt x="418" y="400"/>
                          </a:lnTo>
                          <a:lnTo>
                            <a:pt x="424" y="415"/>
                          </a:lnTo>
                          <a:lnTo>
                            <a:pt x="439" y="421"/>
                          </a:lnTo>
                          <a:lnTo>
                            <a:pt x="459" y="428"/>
                          </a:lnTo>
                          <a:lnTo>
                            <a:pt x="471" y="441"/>
                          </a:lnTo>
                          <a:lnTo>
                            <a:pt x="471" y="473"/>
                          </a:lnTo>
                          <a:lnTo>
                            <a:pt x="478" y="490"/>
                          </a:lnTo>
                          <a:lnTo>
                            <a:pt x="499" y="496"/>
                          </a:lnTo>
                          <a:lnTo>
                            <a:pt x="512" y="496"/>
                          </a:lnTo>
                          <a:lnTo>
                            <a:pt x="523" y="509"/>
                          </a:lnTo>
                          <a:lnTo>
                            <a:pt x="536" y="517"/>
                          </a:lnTo>
                          <a:lnTo>
                            <a:pt x="553" y="515"/>
                          </a:lnTo>
                          <a:close/>
                        </a:path>
                      </a:pathLst>
                    </a:custGeom>
                    <a:grpFill/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s-CO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03" name="Freeform 62">
                      <a:extLst>
                        <a:ext uri="{FF2B5EF4-FFF2-40B4-BE49-F238E27FC236}">
                          <a16:creationId xmlns:a16="http://schemas.microsoft.com/office/drawing/2014/main" id="{3B747FE1-C29C-4F9C-956A-121B4ED000A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400321" y="4245305"/>
                      <a:ext cx="651500" cy="666005"/>
                    </a:xfrm>
                    <a:custGeom>
                      <a:avLst/>
                      <a:gdLst>
                        <a:gd name="T0" fmla="*/ 238 w 643"/>
                        <a:gd name="T1" fmla="*/ 0 h 663"/>
                        <a:gd name="T2" fmla="*/ 218 w 643"/>
                        <a:gd name="T3" fmla="*/ 15 h 663"/>
                        <a:gd name="T4" fmla="*/ 197 w 643"/>
                        <a:gd name="T5" fmla="*/ 1 h 663"/>
                        <a:gd name="T6" fmla="*/ 182 w 643"/>
                        <a:gd name="T7" fmla="*/ 15 h 663"/>
                        <a:gd name="T8" fmla="*/ 171 w 643"/>
                        <a:gd name="T9" fmla="*/ 28 h 663"/>
                        <a:gd name="T10" fmla="*/ 150 w 643"/>
                        <a:gd name="T11" fmla="*/ 33 h 663"/>
                        <a:gd name="T12" fmla="*/ 133 w 643"/>
                        <a:gd name="T13" fmla="*/ 50 h 663"/>
                        <a:gd name="T14" fmla="*/ 103 w 643"/>
                        <a:gd name="T15" fmla="*/ 84 h 663"/>
                        <a:gd name="T16" fmla="*/ 82 w 643"/>
                        <a:gd name="T17" fmla="*/ 124 h 663"/>
                        <a:gd name="T18" fmla="*/ 82 w 643"/>
                        <a:gd name="T19" fmla="*/ 159 h 663"/>
                        <a:gd name="T20" fmla="*/ 101 w 643"/>
                        <a:gd name="T21" fmla="*/ 195 h 663"/>
                        <a:gd name="T22" fmla="*/ 120 w 643"/>
                        <a:gd name="T23" fmla="*/ 225 h 663"/>
                        <a:gd name="T24" fmla="*/ 129 w 643"/>
                        <a:gd name="T25" fmla="*/ 244 h 663"/>
                        <a:gd name="T26" fmla="*/ 114 w 643"/>
                        <a:gd name="T27" fmla="*/ 268 h 663"/>
                        <a:gd name="T28" fmla="*/ 88 w 643"/>
                        <a:gd name="T29" fmla="*/ 263 h 663"/>
                        <a:gd name="T30" fmla="*/ 41 w 643"/>
                        <a:gd name="T31" fmla="*/ 259 h 663"/>
                        <a:gd name="T32" fmla="*/ 17 w 643"/>
                        <a:gd name="T33" fmla="*/ 279 h 663"/>
                        <a:gd name="T34" fmla="*/ 0 w 643"/>
                        <a:gd name="T35" fmla="*/ 313 h 663"/>
                        <a:gd name="T36" fmla="*/ 30 w 643"/>
                        <a:gd name="T37" fmla="*/ 340 h 663"/>
                        <a:gd name="T38" fmla="*/ 43 w 643"/>
                        <a:gd name="T39" fmla="*/ 362 h 663"/>
                        <a:gd name="T40" fmla="*/ 77 w 643"/>
                        <a:gd name="T41" fmla="*/ 390 h 663"/>
                        <a:gd name="T42" fmla="*/ 109 w 643"/>
                        <a:gd name="T43" fmla="*/ 415 h 663"/>
                        <a:gd name="T44" fmla="*/ 159 w 643"/>
                        <a:gd name="T45" fmla="*/ 430 h 663"/>
                        <a:gd name="T46" fmla="*/ 190 w 643"/>
                        <a:gd name="T47" fmla="*/ 463 h 663"/>
                        <a:gd name="T48" fmla="*/ 233 w 643"/>
                        <a:gd name="T49" fmla="*/ 480 h 663"/>
                        <a:gd name="T50" fmla="*/ 263 w 643"/>
                        <a:gd name="T51" fmla="*/ 509 h 663"/>
                        <a:gd name="T52" fmla="*/ 327 w 643"/>
                        <a:gd name="T53" fmla="*/ 542 h 663"/>
                        <a:gd name="T54" fmla="*/ 378 w 643"/>
                        <a:gd name="T55" fmla="*/ 546 h 663"/>
                        <a:gd name="T56" fmla="*/ 417 w 643"/>
                        <a:gd name="T57" fmla="*/ 570 h 663"/>
                        <a:gd name="T58" fmla="*/ 451 w 643"/>
                        <a:gd name="T59" fmla="*/ 597 h 663"/>
                        <a:gd name="T60" fmla="*/ 470 w 643"/>
                        <a:gd name="T61" fmla="*/ 636 h 663"/>
                        <a:gd name="T62" fmla="*/ 500 w 643"/>
                        <a:gd name="T63" fmla="*/ 651 h 663"/>
                        <a:gd name="T64" fmla="*/ 539 w 643"/>
                        <a:gd name="T65" fmla="*/ 663 h 663"/>
                        <a:gd name="T66" fmla="*/ 569 w 643"/>
                        <a:gd name="T67" fmla="*/ 659 h 663"/>
                        <a:gd name="T68" fmla="*/ 573 w 643"/>
                        <a:gd name="T69" fmla="*/ 631 h 663"/>
                        <a:gd name="T70" fmla="*/ 566 w 643"/>
                        <a:gd name="T71" fmla="*/ 595 h 663"/>
                        <a:gd name="T72" fmla="*/ 568 w 643"/>
                        <a:gd name="T73" fmla="*/ 578 h 663"/>
                        <a:gd name="T74" fmla="*/ 590 w 643"/>
                        <a:gd name="T75" fmla="*/ 563 h 663"/>
                        <a:gd name="T76" fmla="*/ 579 w 643"/>
                        <a:gd name="T77" fmla="*/ 531 h 663"/>
                        <a:gd name="T78" fmla="*/ 575 w 643"/>
                        <a:gd name="T79" fmla="*/ 507 h 663"/>
                        <a:gd name="T80" fmla="*/ 564 w 643"/>
                        <a:gd name="T81" fmla="*/ 467 h 663"/>
                        <a:gd name="T82" fmla="*/ 566 w 643"/>
                        <a:gd name="T83" fmla="*/ 420 h 663"/>
                        <a:gd name="T84" fmla="*/ 600 w 643"/>
                        <a:gd name="T85" fmla="*/ 403 h 663"/>
                        <a:gd name="T86" fmla="*/ 635 w 643"/>
                        <a:gd name="T87" fmla="*/ 396 h 663"/>
                        <a:gd name="T88" fmla="*/ 641 w 643"/>
                        <a:gd name="T89" fmla="*/ 370 h 663"/>
                        <a:gd name="T90" fmla="*/ 643 w 643"/>
                        <a:gd name="T91" fmla="*/ 332 h 663"/>
                        <a:gd name="T92" fmla="*/ 632 w 643"/>
                        <a:gd name="T93" fmla="*/ 300 h 663"/>
                        <a:gd name="T94" fmla="*/ 596 w 643"/>
                        <a:gd name="T95" fmla="*/ 289 h 663"/>
                        <a:gd name="T96" fmla="*/ 568 w 643"/>
                        <a:gd name="T97" fmla="*/ 281 h 663"/>
                        <a:gd name="T98" fmla="*/ 522 w 643"/>
                        <a:gd name="T99" fmla="*/ 283 h 663"/>
                        <a:gd name="T100" fmla="*/ 492 w 643"/>
                        <a:gd name="T101" fmla="*/ 283 h 663"/>
                        <a:gd name="T102" fmla="*/ 490 w 643"/>
                        <a:gd name="T103" fmla="*/ 238 h 663"/>
                        <a:gd name="T104" fmla="*/ 513 w 643"/>
                        <a:gd name="T105" fmla="*/ 210 h 663"/>
                        <a:gd name="T106" fmla="*/ 481 w 643"/>
                        <a:gd name="T107" fmla="*/ 189 h 663"/>
                        <a:gd name="T108" fmla="*/ 477 w 643"/>
                        <a:gd name="T109" fmla="*/ 152 h 663"/>
                        <a:gd name="T110" fmla="*/ 453 w 643"/>
                        <a:gd name="T111" fmla="*/ 139 h 663"/>
                        <a:gd name="T112" fmla="*/ 400 w 643"/>
                        <a:gd name="T113" fmla="*/ 146 h 663"/>
                        <a:gd name="T114" fmla="*/ 366 w 643"/>
                        <a:gd name="T115" fmla="*/ 129 h 663"/>
                        <a:gd name="T116" fmla="*/ 342 w 643"/>
                        <a:gd name="T117" fmla="*/ 97 h 663"/>
                        <a:gd name="T118" fmla="*/ 316 w 643"/>
                        <a:gd name="T119" fmla="*/ 58 h 663"/>
                        <a:gd name="T120" fmla="*/ 280 w 643"/>
                        <a:gd name="T121" fmla="*/ 24 h 663"/>
                        <a:gd name="T122" fmla="*/ 248 w 643"/>
                        <a:gd name="T123" fmla="*/ 11 h 6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  <a:cxn ang="0">
                          <a:pos x="T122" y="T123"/>
                        </a:cxn>
                      </a:cxnLst>
                      <a:rect l="0" t="0" r="r" b="b"/>
                      <a:pathLst>
                        <a:path w="643" h="663">
                          <a:moveTo>
                            <a:pt x="248" y="11"/>
                          </a:moveTo>
                          <a:lnTo>
                            <a:pt x="238" y="0"/>
                          </a:lnTo>
                          <a:lnTo>
                            <a:pt x="225" y="1"/>
                          </a:lnTo>
                          <a:lnTo>
                            <a:pt x="218" y="15"/>
                          </a:lnTo>
                          <a:lnTo>
                            <a:pt x="205" y="13"/>
                          </a:lnTo>
                          <a:lnTo>
                            <a:pt x="197" y="1"/>
                          </a:lnTo>
                          <a:lnTo>
                            <a:pt x="184" y="3"/>
                          </a:lnTo>
                          <a:lnTo>
                            <a:pt x="182" y="15"/>
                          </a:lnTo>
                          <a:lnTo>
                            <a:pt x="180" y="32"/>
                          </a:lnTo>
                          <a:lnTo>
                            <a:pt x="171" y="28"/>
                          </a:lnTo>
                          <a:lnTo>
                            <a:pt x="163" y="24"/>
                          </a:lnTo>
                          <a:lnTo>
                            <a:pt x="150" y="33"/>
                          </a:lnTo>
                          <a:lnTo>
                            <a:pt x="154" y="47"/>
                          </a:lnTo>
                          <a:lnTo>
                            <a:pt x="133" y="50"/>
                          </a:lnTo>
                          <a:lnTo>
                            <a:pt x="116" y="62"/>
                          </a:lnTo>
                          <a:lnTo>
                            <a:pt x="103" y="84"/>
                          </a:lnTo>
                          <a:lnTo>
                            <a:pt x="90" y="109"/>
                          </a:lnTo>
                          <a:lnTo>
                            <a:pt x="82" y="124"/>
                          </a:lnTo>
                          <a:lnTo>
                            <a:pt x="81" y="150"/>
                          </a:lnTo>
                          <a:lnTo>
                            <a:pt x="82" y="159"/>
                          </a:lnTo>
                          <a:lnTo>
                            <a:pt x="92" y="180"/>
                          </a:lnTo>
                          <a:lnTo>
                            <a:pt x="101" y="195"/>
                          </a:lnTo>
                          <a:lnTo>
                            <a:pt x="114" y="208"/>
                          </a:lnTo>
                          <a:lnTo>
                            <a:pt x="120" y="225"/>
                          </a:lnTo>
                          <a:lnTo>
                            <a:pt x="131" y="232"/>
                          </a:lnTo>
                          <a:lnTo>
                            <a:pt x="129" y="244"/>
                          </a:lnTo>
                          <a:lnTo>
                            <a:pt x="129" y="259"/>
                          </a:lnTo>
                          <a:lnTo>
                            <a:pt x="114" y="268"/>
                          </a:lnTo>
                          <a:lnTo>
                            <a:pt x="103" y="259"/>
                          </a:lnTo>
                          <a:lnTo>
                            <a:pt x="88" y="263"/>
                          </a:lnTo>
                          <a:lnTo>
                            <a:pt x="64" y="257"/>
                          </a:lnTo>
                          <a:lnTo>
                            <a:pt x="41" y="259"/>
                          </a:lnTo>
                          <a:lnTo>
                            <a:pt x="30" y="264"/>
                          </a:lnTo>
                          <a:lnTo>
                            <a:pt x="17" y="279"/>
                          </a:lnTo>
                          <a:lnTo>
                            <a:pt x="0" y="298"/>
                          </a:lnTo>
                          <a:lnTo>
                            <a:pt x="0" y="313"/>
                          </a:lnTo>
                          <a:lnTo>
                            <a:pt x="11" y="332"/>
                          </a:lnTo>
                          <a:lnTo>
                            <a:pt x="30" y="340"/>
                          </a:lnTo>
                          <a:lnTo>
                            <a:pt x="32" y="353"/>
                          </a:lnTo>
                          <a:lnTo>
                            <a:pt x="43" y="362"/>
                          </a:lnTo>
                          <a:lnTo>
                            <a:pt x="64" y="375"/>
                          </a:lnTo>
                          <a:lnTo>
                            <a:pt x="77" y="390"/>
                          </a:lnTo>
                          <a:lnTo>
                            <a:pt x="88" y="403"/>
                          </a:lnTo>
                          <a:lnTo>
                            <a:pt x="109" y="415"/>
                          </a:lnTo>
                          <a:lnTo>
                            <a:pt x="135" y="430"/>
                          </a:lnTo>
                          <a:lnTo>
                            <a:pt x="159" y="430"/>
                          </a:lnTo>
                          <a:lnTo>
                            <a:pt x="171" y="445"/>
                          </a:lnTo>
                          <a:lnTo>
                            <a:pt x="190" y="463"/>
                          </a:lnTo>
                          <a:lnTo>
                            <a:pt x="208" y="478"/>
                          </a:lnTo>
                          <a:lnTo>
                            <a:pt x="233" y="480"/>
                          </a:lnTo>
                          <a:lnTo>
                            <a:pt x="244" y="497"/>
                          </a:lnTo>
                          <a:lnTo>
                            <a:pt x="263" y="509"/>
                          </a:lnTo>
                          <a:lnTo>
                            <a:pt x="289" y="529"/>
                          </a:lnTo>
                          <a:lnTo>
                            <a:pt x="327" y="542"/>
                          </a:lnTo>
                          <a:lnTo>
                            <a:pt x="357" y="540"/>
                          </a:lnTo>
                          <a:lnTo>
                            <a:pt x="378" y="546"/>
                          </a:lnTo>
                          <a:lnTo>
                            <a:pt x="400" y="557"/>
                          </a:lnTo>
                          <a:lnTo>
                            <a:pt x="417" y="570"/>
                          </a:lnTo>
                          <a:lnTo>
                            <a:pt x="434" y="586"/>
                          </a:lnTo>
                          <a:lnTo>
                            <a:pt x="451" y="597"/>
                          </a:lnTo>
                          <a:lnTo>
                            <a:pt x="460" y="619"/>
                          </a:lnTo>
                          <a:lnTo>
                            <a:pt x="470" y="636"/>
                          </a:lnTo>
                          <a:lnTo>
                            <a:pt x="477" y="653"/>
                          </a:lnTo>
                          <a:lnTo>
                            <a:pt x="500" y="651"/>
                          </a:lnTo>
                          <a:lnTo>
                            <a:pt x="521" y="657"/>
                          </a:lnTo>
                          <a:lnTo>
                            <a:pt x="539" y="663"/>
                          </a:lnTo>
                          <a:lnTo>
                            <a:pt x="562" y="655"/>
                          </a:lnTo>
                          <a:lnTo>
                            <a:pt x="569" y="659"/>
                          </a:lnTo>
                          <a:lnTo>
                            <a:pt x="573" y="647"/>
                          </a:lnTo>
                          <a:lnTo>
                            <a:pt x="573" y="631"/>
                          </a:lnTo>
                          <a:lnTo>
                            <a:pt x="566" y="616"/>
                          </a:lnTo>
                          <a:lnTo>
                            <a:pt x="566" y="595"/>
                          </a:lnTo>
                          <a:lnTo>
                            <a:pt x="554" y="584"/>
                          </a:lnTo>
                          <a:lnTo>
                            <a:pt x="568" y="578"/>
                          </a:lnTo>
                          <a:lnTo>
                            <a:pt x="586" y="576"/>
                          </a:lnTo>
                          <a:lnTo>
                            <a:pt x="590" y="563"/>
                          </a:lnTo>
                          <a:lnTo>
                            <a:pt x="585" y="552"/>
                          </a:lnTo>
                          <a:lnTo>
                            <a:pt x="579" y="531"/>
                          </a:lnTo>
                          <a:lnTo>
                            <a:pt x="583" y="514"/>
                          </a:lnTo>
                          <a:lnTo>
                            <a:pt x="575" y="507"/>
                          </a:lnTo>
                          <a:lnTo>
                            <a:pt x="568" y="490"/>
                          </a:lnTo>
                          <a:lnTo>
                            <a:pt x="564" y="467"/>
                          </a:lnTo>
                          <a:lnTo>
                            <a:pt x="564" y="443"/>
                          </a:lnTo>
                          <a:lnTo>
                            <a:pt x="566" y="420"/>
                          </a:lnTo>
                          <a:lnTo>
                            <a:pt x="579" y="409"/>
                          </a:lnTo>
                          <a:lnTo>
                            <a:pt x="600" y="403"/>
                          </a:lnTo>
                          <a:lnTo>
                            <a:pt x="618" y="401"/>
                          </a:lnTo>
                          <a:lnTo>
                            <a:pt x="635" y="396"/>
                          </a:lnTo>
                          <a:lnTo>
                            <a:pt x="637" y="383"/>
                          </a:lnTo>
                          <a:lnTo>
                            <a:pt x="641" y="370"/>
                          </a:lnTo>
                          <a:lnTo>
                            <a:pt x="635" y="351"/>
                          </a:lnTo>
                          <a:lnTo>
                            <a:pt x="643" y="332"/>
                          </a:lnTo>
                          <a:lnTo>
                            <a:pt x="643" y="313"/>
                          </a:lnTo>
                          <a:lnTo>
                            <a:pt x="632" y="300"/>
                          </a:lnTo>
                          <a:lnTo>
                            <a:pt x="615" y="293"/>
                          </a:lnTo>
                          <a:lnTo>
                            <a:pt x="596" y="289"/>
                          </a:lnTo>
                          <a:lnTo>
                            <a:pt x="581" y="278"/>
                          </a:lnTo>
                          <a:lnTo>
                            <a:pt x="568" y="281"/>
                          </a:lnTo>
                          <a:lnTo>
                            <a:pt x="547" y="289"/>
                          </a:lnTo>
                          <a:lnTo>
                            <a:pt x="522" y="283"/>
                          </a:lnTo>
                          <a:lnTo>
                            <a:pt x="509" y="293"/>
                          </a:lnTo>
                          <a:lnTo>
                            <a:pt x="492" y="283"/>
                          </a:lnTo>
                          <a:lnTo>
                            <a:pt x="489" y="263"/>
                          </a:lnTo>
                          <a:lnTo>
                            <a:pt x="490" y="238"/>
                          </a:lnTo>
                          <a:lnTo>
                            <a:pt x="504" y="223"/>
                          </a:lnTo>
                          <a:lnTo>
                            <a:pt x="513" y="210"/>
                          </a:lnTo>
                          <a:lnTo>
                            <a:pt x="502" y="201"/>
                          </a:lnTo>
                          <a:lnTo>
                            <a:pt x="481" y="189"/>
                          </a:lnTo>
                          <a:lnTo>
                            <a:pt x="475" y="172"/>
                          </a:lnTo>
                          <a:lnTo>
                            <a:pt x="477" y="152"/>
                          </a:lnTo>
                          <a:lnTo>
                            <a:pt x="468" y="135"/>
                          </a:lnTo>
                          <a:lnTo>
                            <a:pt x="453" y="139"/>
                          </a:lnTo>
                          <a:lnTo>
                            <a:pt x="423" y="144"/>
                          </a:lnTo>
                          <a:lnTo>
                            <a:pt x="400" y="146"/>
                          </a:lnTo>
                          <a:lnTo>
                            <a:pt x="381" y="137"/>
                          </a:lnTo>
                          <a:lnTo>
                            <a:pt x="366" y="129"/>
                          </a:lnTo>
                          <a:lnTo>
                            <a:pt x="357" y="112"/>
                          </a:lnTo>
                          <a:lnTo>
                            <a:pt x="342" y="97"/>
                          </a:lnTo>
                          <a:lnTo>
                            <a:pt x="327" y="77"/>
                          </a:lnTo>
                          <a:lnTo>
                            <a:pt x="316" y="58"/>
                          </a:lnTo>
                          <a:lnTo>
                            <a:pt x="297" y="43"/>
                          </a:lnTo>
                          <a:lnTo>
                            <a:pt x="280" y="24"/>
                          </a:lnTo>
                          <a:lnTo>
                            <a:pt x="270" y="7"/>
                          </a:lnTo>
                          <a:lnTo>
                            <a:pt x="248" y="11"/>
                          </a:lnTo>
                          <a:close/>
                        </a:path>
                      </a:pathLst>
                    </a:custGeom>
                    <a:grpFill/>
                    <a:ln w="317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6737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O" sz="2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4" name="Freeform 63">
                      <a:extLst>
                        <a:ext uri="{FF2B5EF4-FFF2-40B4-BE49-F238E27FC236}">
                          <a16:creationId xmlns:a16="http://schemas.microsoft.com/office/drawing/2014/main" id="{8B4269AB-1A2F-4B23-8311-975003B40F9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961644" y="4602919"/>
                      <a:ext cx="972691" cy="547471"/>
                    </a:xfrm>
                    <a:custGeom>
                      <a:avLst/>
                      <a:gdLst>
                        <a:gd name="T0" fmla="*/ 57 w 960"/>
                        <a:gd name="T1" fmla="*/ 322 h 545"/>
                        <a:gd name="T2" fmla="*/ 100 w 960"/>
                        <a:gd name="T3" fmla="*/ 333 h 545"/>
                        <a:gd name="T4" fmla="*/ 138 w 960"/>
                        <a:gd name="T5" fmla="*/ 323 h 545"/>
                        <a:gd name="T6" fmla="*/ 181 w 960"/>
                        <a:gd name="T7" fmla="*/ 333 h 545"/>
                        <a:gd name="T8" fmla="*/ 217 w 960"/>
                        <a:gd name="T9" fmla="*/ 290 h 545"/>
                        <a:gd name="T10" fmla="*/ 243 w 960"/>
                        <a:gd name="T11" fmla="*/ 276 h 545"/>
                        <a:gd name="T12" fmla="*/ 286 w 960"/>
                        <a:gd name="T13" fmla="*/ 291 h 545"/>
                        <a:gd name="T14" fmla="*/ 326 w 960"/>
                        <a:gd name="T15" fmla="*/ 323 h 545"/>
                        <a:gd name="T16" fmla="*/ 371 w 960"/>
                        <a:gd name="T17" fmla="*/ 361 h 545"/>
                        <a:gd name="T18" fmla="*/ 467 w 960"/>
                        <a:gd name="T19" fmla="*/ 400 h 545"/>
                        <a:gd name="T20" fmla="*/ 516 w 960"/>
                        <a:gd name="T21" fmla="*/ 412 h 545"/>
                        <a:gd name="T22" fmla="*/ 572 w 960"/>
                        <a:gd name="T23" fmla="*/ 408 h 545"/>
                        <a:gd name="T24" fmla="*/ 608 w 960"/>
                        <a:gd name="T25" fmla="*/ 415 h 545"/>
                        <a:gd name="T26" fmla="*/ 651 w 960"/>
                        <a:gd name="T27" fmla="*/ 447 h 545"/>
                        <a:gd name="T28" fmla="*/ 698 w 960"/>
                        <a:gd name="T29" fmla="*/ 449 h 545"/>
                        <a:gd name="T30" fmla="*/ 730 w 960"/>
                        <a:gd name="T31" fmla="*/ 492 h 545"/>
                        <a:gd name="T32" fmla="*/ 770 w 960"/>
                        <a:gd name="T33" fmla="*/ 519 h 545"/>
                        <a:gd name="T34" fmla="*/ 811 w 960"/>
                        <a:gd name="T35" fmla="*/ 545 h 545"/>
                        <a:gd name="T36" fmla="*/ 914 w 960"/>
                        <a:gd name="T37" fmla="*/ 477 h 545"/>
                        <a:gd name="T38" fmla="*/ 881 w 960"/>
                        <a:gd name="T39" fmla="*/ 451 h 545"/>
                        <a:gd name="T40" fmla="*/ 847 w 960"/>
                        <a:gd name="T41" fmla="*/ 451 h 545"/>
                        <a:gd name="T42" fmla="*/ 813 w 960"/>
                        <a:gd name="T43" fmla="*/ 417 h 545"/>
                        <a:gd name="T44" fmla="*/ 777 w 960"/>
                        <a:gd name="T45" fmla="*/ 425 h 545"/>
                        <a:gd name="T46" fmla="*/ 745 w 960"/>
                        <a:gd name="T47" fmla="*/ 419 h 545"/>
                        <a:gd name="T48" fmla="*/ 726 w 960"/>
                        <a:gd name="T49" fmla="*/ 393 h 545"/>
                        <a:gd name="T50" fmla="*/ 719 w 960"/>
                        <a:gd name="T51" fmla="*/ 363 h 545"/>
                        <a:gd name="T52" fmla="*/ 689 w 960"/>
                        <a:gd name="T53" fmla="*/ 327 h 545"/>
                        <a:gd name="T54" fmla="*/ 632 w 960"/>
                        <a:gd name="T55" fmla="*/ 325 h 545"/>
                        <a:gd name="T56" fmla="*/ 627 w 960"/>
                        <a:gd name="T57" fmla="*/ 284 h 545"/>
                        <a:gd name="T58" fmla="*/ 598 w 960"/>
                        <a:gd name="T59" fmla="*/ 258 h 545"/>
                        <a:gd name="T60" fmla="*/ 567 w 960"/>
                        <a:gd name="T61" fmla="*/ 252 h 545"/>
                        <a:gd name="T62" fmla="*/ 559 w 960"/>
                        <a:gd name="T63" fmla="*/ 222 h 545"/>
                        <a:gd name="T64" fmla="*/ 550 w 960"/>
                        <a:gd name="T65" fmla="*/ 192 h 545"/>
                        <a:gd name="T66" fmla="*/ 493 w 960"/>
                        <a:gd name="T67" fmla="*/ 183 h 545"/>
                        <a:gd name="T68" fmla="*/ 454 w 960"/>
                        <a:gd name="T69" fmla="*/ 156 h 545"/>
                        <a:gd name="T70" fmla="*/ 410 w 960"/>
                        <a:gd name="T71" fmla="*/ 153 h 545"/>
                        <a:gd name="T72" fmla="*/ 367 w 960"/>
                        <a:gd name="T73" fmla="*/ 149 h 545"/>
                        <a:gd name="T74" fmla="*/ 346 w 960"/>
                        <a:gd name="T75" fmla="*/ 107 h 545"/>
                        <a:gd name="T76" fmla="*/ 301 w 960"/>
                        <a:gd name="T77" fmla="*/ 100 h 545"/>
                        <a:gd name="T78" fmla="*/ 275 w 960"/>
                        <a:gd name="T79" fmla="*/ 115 h 545"/>
                        <a:gd name="T80" fmla="*/ 232 w 960"/>
                        <a:gd name="T81" fmla="*/ 126 h 545"/>
                        <a:gd name="T82" fmla="*/ 194 w 960"/>
                        <a:gd name="T83" fmla="*/ 121 h 545"/>
                        <a:gd name="T84" fmla="*/ 160 w 960"/>
                        <a:gd name="T85" fmla="*/ 83 h 545"/>
                        <a:gd name="T86" fmla="*/ 153 w 960"/>
                        <a:gd name="T87" fmla="*/ 10 h 545"/>
                        <a:gd name="T88" fmla="*/ 110 w 960"/>
                        <a:gd name="T89" fmla="*/ 23 h 545"/>
                        <a:gd name="T90" fmla="*/ 64 w 960"/>
                        <a:gd name="T91" fmla="*/ 45 h 545"/>
                        <a:gd name="T92" fmla="*/ 12 w 960"/>
                        <a:gd name="T93" fmla="*/ 64 h 545"/>
                        <a:gd name="T94" fmla="*/ 14 w 960"/>
                        <a:gd name="T95" fmla="*/ 134 h 545"/>
                        <a:gd name="T96" fmla="*/ 25 w 960"/>
                        <a:gd name="T97" fmla="*/ 175 h 545"/>
                        <a:gd name="T98" fmla="*/ 32 w 960"/>
                        <a:gd name="T99" fmla="*/ 220 h 545"/>
                        <a:gd name="T100" fmla="*/ 12 w 960"/>
                        <a:gd name="T101" fmla="*/ 239 h 545"/>
                        <a:gd name="T102" fmla="*/ 19 w 960"/>
                        <a:gd name="T103" fmla="*/ 291 h 54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</a:cxnLst>
                      <a:rect l="0" t="0" r="r" b="b"/>
                      <a:pathLst>
                        <a:path w="960" h="545">
                          <a:moveTo>
                            <a:pt x="25" y="316"/>
                          </a:moveTo>
                          <a:lnTo>
                            <a:pt x="40" y="318"/>
                          </a:lnTo>
                          <a:lnTo>
                            <a:pt x="57" y="322"/>
                          </a:lnTo>
                          <a:lnTo>
                            <a:pt x="70" y="331"/>
                          </a:lnTo>
                          <a:lnTo>
                            <a:pt x="83" y="333"/>
                          </a:lnTo>
                          <a:lnTo>
                            <a:pt x="100" y="333"/>
                          </a:lnTo>
                          <a:lnTo>
                            <a:pt x="117" y="338"/>
                          </a:lnTo>
                          <a:lnTo>
                            <a:pt x="115" y="323"/>
                          </a:lnTo>
                          <a:lnTo>
                            <a:pt x="138" y="323"/>
                          </a:lnTo>
                          <a:lnTo>
                            <a:pt x="153" y="329"/>
                          </a:lnTo>
                          <a:lnTo>
                            <a:pt x="166" y="342"/>
                          </a:lnTo>
                          <a:lnTo>
                            <a:pt x="181" y="333"/>
                          </a:lnTo>
                          <a:lnTo>
                            <a:pt x="196" y="333"/>
                          </a:lnTo>
                          <a:lnTo>
                            <a:pt x="215" y="331"/>
                          </a:lnTo>
                          <a:lnTo>
                            <a:pt x="217" y="290"/>
                          </a:lnTo>
                          <a:lnTo>
                            <a:pt x="232" y="291"/>
                          </a:lnTo>
                          <a:lnTo>
                            <a:pt x="232" y="282"/>
                          </a:lnTo>
                          <a:lnTo>
                            <a:pt x="243" y="276"/>
                          </a:lnTo>
                          <a:lnTo>
                            <a:pt x="262" y="286"/>
                          </a:lnTo>
                          <a:lnTo>
                            <a:pt x="277" y="293"/>
                          </a:lnTo>
                          <a:lnTo>
                            <a:pt x="286" y="291"/>
                          </a:lnTo>
                          <a:lnTo>
                            <a:pt x="299" y="305"/>
                          </a:lnTo>
                          <a:lnTo>
                            <a:pt x="314" y="308"/>
                          </a:lnTo>
                          <a:lnTo>
                            <a:pt x="326" y="323"/>
                          </a:lnTo>
                          <a:lnTo>
                            <a:pt x="339" y="335"/>
                          </a:lnTo>
                          <a:lnTo>
                            <a:pt x="350" y="352"/>
                          </a:lnTo>
                          <a:lnTo>
                            <a:pt x="371" y="361"/>
                          </a:lnTo>
                          <a:lnTo>
                            <a:pt x="405" y="382"/>
                          </a:lnTo>
                          <a:lnTo>
                            <a:pt x="444" y="378"/>
                          </a:lnTo>
                          <a:lnTo>
                            <a:pt x="467" y="400"/>
                          </a:lnTo>
                          <a:lnTo>
                            <a:pt x="482" y="402"/>
                          </a:lnTo>
                          <a:lnTo>
                            <a:pt x="503" y="414"/>
                          </a:lnTo>
                          <a:lnTo>
                            <a:pt x="516" y="412"/>
                          </a:lnTo>
                          <a:lnTo>
                            <a:pt x="531" y="419"/>
                          </a:lnTo>
                          <a:lnTo>
                            <a:pt x="550" y="421"/>
                          </a:lnTo>
                          <a:lnTo>
                            <a:pt x="572" y="408"/>
                          </a:lnTo>
                          <a:lnTo>
                            <a:pt x="585" y="415"/>
                          </a:lnTo>
                          <a:lnTo>
                            <a:pt x="597" y="417"/>
                          </a:lnTo>
                          <a:lnTo>
                            <a:pt x="608" y="415"/>
                          </a:lnTo>
                          <a:lnTo>
                            <a:pt x="625" y="430"/>
                          </a:lnTo>
                          <a:lnTo>
                            <a:pt x="636" y="444"/>
                          </a:lnTo>
                          <a:lnTo>
                            <a:pt x="651" y="447"/>
                          </a:lnTo>
                          <a:lnTo>
                            <a:pt x="670" y="455"/>
                          </a:lnTo>
                          <a:lnTo>
                            <a:pt x="685" y="436"/>
                          </a:lnTo>
                          <a:lnTo>
                            <a:pt x="698" y="449"/>
                          </a:lnTo>
                          <a:lnTo>
                            <a:pt x="708" y="472"/>
                          </a:lnTo>
                          <a:lnTo>
                            <a:pt x="715" y="483"/>
                          </a:lnTo>
                          <a:lnTo>
                            <a:pt x="730" y="492"/>
                          </a:lnTo>
                          <a:lnTo>
                            <a:pt x="743" y="494"/>
                          </a:lnTo>
                          <a:lnTo>
                            <a:pt x="758" y="506"/>
                          </a:lnTo>
                          <a:lnTo>
                            <a:pt x="770" y="519"/>
                          </a:lnTo>
                          <a:lnTo>
                            <a:pt x="785" y="524"/>
                          </a:lnTo>
                          <a:lnTo>
                            <a:pt x="802" y="530"/>
                          </a:lnTo>
                          <a:lnTo>
                            <a:pt x="811" y="545"/>
                          </a:lnTo>
                          <a:lnTo>
                            <a:pt x="960" y="492"/>
                          </a:lnTo>
                          <a:lnTo>
                            <a:pt x="933" y="485"/>
                          </a:lnTo>
                          <a:lnTo>
                            <a:pt x="914" y="477"/>
                          </a:lnTo>
                          <a:lnTo>
                            <a:pt x="903" y="466"/>
                          </a:lnTo>
                          <a:lnTo>
                            <a:pt x="896" y="461"/>
                          </a:lnTo>
                          <a:lnTo>
                            <a:pt x="881" y="451"/>
                          </a:lnTo>
                          <a:lnTo>
                            <a:pt x="869" y="461"/>
                          </a:lnTo>
                          <a:lnTo>
                            <a:pt x="862" y="447"/>
                          </a:lnTo>
                          <a:lnTo>
                            <a:pt x="847" y="451"/>
                          </a:lnTo>
                          <a:lnTo>
                            <a:pt x="832" y="440"/>
                          </a:lnTo>
                          <a:lnTo>
                            <a:pt x="839" y="430"/>
                          </a:lnTo>
                          <a:lnTo>
                            <a:pt x="813" y="417"/>
                          </a:lnTo>
                          <a:lnTo>
                            <a:pt x="798" y="419"/>
                          </a:lnTo>
                          <a:lnTo>
                            <a:pt x="790" y="414"/>
                          </a:lnTo>
                          <a:lnTo>
                            <a:pt x="777" y="425"/>
                          </a:lnTo>
                          <a:lnTo>
                            <a:pt x="770" y="417"/>
                          </a:lnTo>
                          <a:lnTo>
                            <a:pt x="755" y="429"/>
                          </a:lnTo>
                          <a:lnTo>
                            <a:pt x="745" y="419"/>
                          </a:lnTo>
                          <a:lnTo>
                            <a:pt x="740" y="406"/>
                          </a:lnTo>
                          <a:lnTo>
                            <a:pt x="724" y="406"/>
                          </a:lnTo>
                          <a:lnTo>
                            <a:pt x="726" y="393"/>
                          </a:lnTo>
                          <a:lnTo>
                            <a:pt x="715" y="382"/>
                          </a:lnTo>
                          <a:lnTo>
                            <a:pt x="713" y="368"/>
                          </a:lnTo>
                          <a:lnTo>
                            <a:pt x="719" y="363"/>
                          </a:lnTo>
                          <a:lnTo>
                            <a:pt x="719" y="344"/>
                          </a:lnTo>
                          <a:lnTo>
                            <a:pt x="706" y="333"/>
                          </a:lnTo>
                          <a:lnTo>
                            <a:pt x="689" y="327"/>
                          </a:lnTo>
                          <a:lnTo>
                            <a:pt x="666" y="329"/>
                          </a:lnTo>
                          <a:lnTo>
                            <a:pt x="645" y="318"/>
                          </a:lnTo>
                          <a:lnTo>
                            <a:pt x="632" y="325"/>
                          </a:lnTo>
                          <a:lnTo>
                            <a:pt x="625" y="314"/>
                          </a:lnTo>
                          <a:lnTo>
                            <a:pt x="621" y="297"/>
                          </a:lnTo>
                          <a:lnTo>
                            <a:pt x="627" y="284"/>
                          </a:lnTo>
                          <a:lnTo>
                            <a:pt x="623" y="267"/>
                          </a:lnTo>
                          <a:lnTo>
                            <a:pt x="610" y="252"/>
                          </a:lnTo>
                          <a:lnTo>
                            <a:pt x="598" y="258"/>
                          </a:lnTo>
                          <a:lnTo>
                            <a:pt x="593" y="245"/>
                          </a:lnTo>
                          <a:lnTo>
                            <a:pt x="583" y="248"/>
                          </a:lnTo>
                          <a:lnTo>
                            <a:pt x="567" y="252"/>
                          </a:lnTo>
                          <a:lnTo>
                            <a:pt x="551" y="246"/>
                          </a:lnTo>
                          <a:lnTo>
                            <a:pt x="553" y="235"/>
                          </a:lnTo>
                          <a:lnTo>
                            <a:pt x="559" y="222"/>
                          </a:lnTo>
                          <a:lnTo>
                            <a:pt x="553" y="211"/>
                          </a:lnTo>
                          <a:lnTo>
                            <a:pt x="540" y="205"/>
                          </a:lnTo>
                          <a:lnTo>
                            <a:pt x="550" y="192"/>
                          </a:lnTo>
                          <a:lnTo>
                            <a:pt x="521" y="175"/>
                          </a:lnTo>
                          <a:lnTo>
                            <a:pt x="508" y="177"/>
                          </a:lnTo>
                          <a:lnTo>
                            <a:pt x="493" y="183"/>
                          </a:lnTo>
                          <a:lnTo>
                            <a:pt x="480" y="169"/>
                          </a:lnTo>
                          <a:lnTo>
                            <a:pt x="463" y="173"/>
                          </a:lnTo>
                          <a:lnTo>
                            <a:pt x="454" y="156"/>
                          </a:lnTo>
                          <a:lnTo>
                            <a:pt x="440" y="160"/>
                          </a:lnTo>
                          <a:lnTo>
                            <a:pt x="427" y="149"/>
                          </a:lnTo>
                          <a:lnTo>
                            <a:pt x="410" y="153"/>
                          </a:lnTo>
                          <a:lnTo>
                            <a:pt x="392" y="158"/>
                          </a:lnTo>
                          <a:lnTo>
                            <a:pt x="382" y="141"/>
                          </a:lnTo>
                          <a:lnTo>
                            <a:pt x="367" y="149"/>
                          </a:lnTo>
                          <a:lnTo>
                            <a:pt x="356" y="132"/>
                          </a:lnTo>
                          <a:lnTo>
                            <a:pt x="346" y="122"/>
                          </a:lnTo>
                          <a:lnTo>
                            <a:pt x="346" y="107"/>
                          </a:lnTo>
                          <a:lnTo>
                            <a:pt x="331" y="98"/>
                          </a:lnTo>
                          <a:lnTo>
                            <a:pt x="318" y="102"/>
                          </a:lnTo>
                          <a:lnTo>
                            <a:pt x="301" y="100"/>
                          </a:lnTo>
                          <a:lnTo>
                            <a:pt x="299" y="111"/>
                          </a:lnTo>
                          <a:lnTo>
                            <a:pt x="286" y="117"/>
                          </a:lnTo>
                          <a:lnTo>
                            <a:pt x="275" y="115"/>
                          </a:lnTo>
                          <a:lnTo>
                            <a:pt x="264" y="121"/>
                          </a:lnTo>
                          <a:lnTo>
                            <a:pt x="254" y="124"/>
                          </a:lnTo>
                          <a:lnTo>
                            <a:pt x="232" y="126"/>
                          </a:lnTo>
                          <a:lnTo>
                            <a:pt x="222" y="115"/>
                          </a:lnTo>
                          <a:lnTo>
                            <a:pt x="213" y="122"/>
                          </a:lnTo>
                          <a:lnTo>
                            <a:pt x="194" y="121"/>
                          </a:lnTo>
                          <a:lnTo>
                            <a:pt x="177" y="109"/>
                          </a:lnTo>
                          <a:lnTo>
                            <a:pt x="162" y="104"/>
                          </a:lnTo>
                          <a:lnTo>
                            <a:pt x="160" y="83"/>
                          </a:lnTo>
                          <a:lnTo>
                            <a:pt x="160" y="59"/>
                          </a:lnTo>
                          <a:lnTo>
                            <a:pt x="160" y="30"/>
                          </a:lnTo>
                          <a:lnTo>
                            <a:pt x="153" y="10"/>
                          </a:lnTo>
                          <a:lnTo>
                            <a:pt x="130" y="0"/>
                          </a:lnTo>
                          <a:lnTo>
                            <a:pt x="113" y="6"/>
                          </a:lnTo>
                          <a:lnTo>
                            <a:pt x="110" y="23"/>
                          </a:lnTo>
                          <a:lnTo>
                            <a:pt x="102" y="34"/>
                          </a:lnTo>
                          <a:lnTo>
                            <a:pt x="81" y="40"/>
                          </a:lnTo>
                          <a:lnTo>
                            <a:pt x="64" y="45"/>
                          </a:lnTo>
                          <a:lnTo>
                            <a:pt x="46" y="47"/>
                          </a:lnTo>
                          <a:lnTo>
                            <a:pt x="25" y="53"/>
                          </a:lnTo>
                          <a:lnTo>
                            <a:pt x="12" y="64"/>
                          </a:lnTo>
                          <a:lnTo>
                            <a:pt x="10" y="87"/>
                          </a:lnTo>
                          <a:lnTo>
                            <a:pt x="10" y="111"/>
                          </a:lnTo>
                          <a:lnTo>
                            <a:pt x="14" y="134"/>
                          </a:lnTo>
                          <a:lnTo>
                            <a:pt x="21" y="151"/>
                          </a:lnTo>
                          <a:lnTo>
                            <a:pt x="29" y="158"/>
                          </a:lnTo>
                          <a:lnTo>
                            <a:pt x="25" y="175"/>
                          </a:lnTo>
                          <a:lnTo>
                            <a:pt x="31" y="196"/>
                          </a:lnTo>
                          <a:lnTo>
                            <a:pt x="36" y="207"/>
                          </a:lnTo>
                          <a:lnTo>
                            <a:pt x="32" y="220"/>
                          </a:lnTo>
                          <a:lnTo>
                            <a:pt x="14" y="222"/>
                          </a:lnTo>
                          <a:lnTo>
                            <a:pt x="0" y="228"/>
                          </a:lnTo>
                          <a:lnTo>
                            <a:pt x="12" y="239"/>
                          </a:lnTo>
                          <a:lnTo>
                            <a:pt x="12" y="260"/>
                          </a:lnTo>
                          <a:lnTo>
                            <a:pt x="19" y="275"/>
                          </a:lnTo>
                          <a:lnTo>
                            <a:pt x="19" y="291"/>
                          </a:lnTo>
                          <a:lnTo>
                            <a:pt x="15" y="303"/>
                          </a:lnTo>
                          <a:lnTo>
                            <a:pt x="25" y="316"/>
                          </a:lnTo>
                          <a:close/>
                        </a:path>
                      </a:pathLst>
                    </a:custGeom>
                    <a:grpFill/>
                    <a:ln w="317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s-CO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05" name="Freeform 64">
                      <a:extLst>
                        <a:ext uri="{FF2B5EF4-FFF2-40B4-BE49-F238E27FC236}">
                          <a16:creationId xmlns:a16="http://schemas.microsoft.com/office/drawing/2014/main" id="{7396D4E4-DBA0-40F6-98C3-34DDEFB1BB9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201778" y="4148871"/>
                      <a:ext cx="1471194" cy="1018596"/>
                    </a:xfrm>
                    <a:custGeom>
                      <a:avLst/>
                      <a:gdLst>
                        <a:gd name="T0" fmla="*/ 807 w 1452"/>
                        <a:gd name="T1" fmla="*/ 958 h 1014"/>
                        <a:gd name="T2" fmla="*/ 852 w 1452"/>
                        <a:gd name="T3" fmla="*/ 976 h 1014"/>
                        <a:gd name="T4" fmla="*/ 924 w 1452"/>
                        <a:gd name="T5" fmla="*/ 999 h 1014"/>
                        <a:gd name="T6" fmla="*/ 982 w 1452"/>
                        <a:gd name="T7" fmla="*/ 976 h 1014"/>
                        <a:gd name="T8" fmla="*/ 1039 w 1452"/>
                        <a:gd name="T9" fmla="*/ 980 h 1014"/>
                        <a:gd name="T10" fmla="*/ 1106 w 1452"/>
                        <a:gd name="T11" fmla="*/ 1014 h 1014"/>
                        <a:gd name="T12" fmla="*/ 1153 w 1452"/>
                        <a:gd name="T13" fmla="*/ 990 h 1014"/>
                        <a:gd name="T14" fmla="*/ 1208 w 1452"/>
                        <a:gd name="T15" fmla="*/ 958 h 1014"/>
                        <a:gd name="T16" fmla="*/ 1249 w 1452"/>
                        <a:gd name="T17" fmla="*/ 905 h 1014"/>
                        <a:gd name="T18" fmla="*/ 1304 w 1452"/>
                        <a:gd name="T19" fmla="*/ 888 h 1014"/>
                        <a:gd name="T20" fmla="*/ 1351 w 1452"/>
                        <a:gd name="T21" fmla="*/ 834 h 1014"/>
                        <a:gd name="T22" fmla="*/ 1400 w 1452"/>
                        <a:gd name="T23" fmla="*/ 796 h 1014"/>
                        <a:gd name="T24" fmla="*/ 1445 w 1452"/>
                        <a:gd name="T25" fmla="*/ 759 h 1014"/>
                        <a:gd name="T26" fmla="*/ 1400 w 1452"/>
                        <a:gd name="T27" fmla="*/ 762 h 1014"/>
                        <a:gd name="T28" fmla="*/ 1356 w 1452"/>
                        <a:gd name="T29" fmla="*/ 745 h 1014"/>
                        <a:gd name="T30" fmla="*/ 1319 w 1452"/>
                        <a:gd name="T31" fmla="*/ 708 h 1014"/>
                        <a:gd name="T32" fmla="*/ 1281 w 1452"/>
                        <a:gd name="T33" fmla="*/ 683 h 1014"/>
                        <a:gd name="T34" fmla="*/ 1253 w 1452"/>
                        <a:gd name="T35" fmla="*/ 646 h 1014"/>
                        <a:gd name="T36" fmla="*/ 1215 w 1452"/>
                        <a:gd name="T37" fmla="*/ 606 h 1014"/>
                        <a:gd name="T38" fmla="*/ 1174 w 1452"/>
                        <a:gd name="T39" fmla="*/ 595 h 1014"/>
                        <a:gd name="T40" fmla="*/ 1144 w 1452"/>
                        <a:gd name="T41" fmla="*/ 554 h 1014"/>
                        <a:gd name="T42" fmla="*/ 1101 w 1452"/>
                        <a:gd name="T43" fmla="*/ 514 h 1014"/>
                        <a:gd name="T44" fmla="*/ 1029 w 1452"/>
                        <a:gd name="T45" fmla="*/ 496 h 1014"/>
                        <a:gd name="T46" fmla="*/ 997 w 1452"/>
                        <a:gd name="T47" fmla="*/ 516 h 1014"/>
                        <a:gd name="T48" fmla="*/ 961 w 1452"/>
                        <a:gd name="T49" fmla="*/ 556 h 1014"/>
                        <a:gd name="T50" fmla="*/ 899 w 1452"/>
                        <a:gd name="T51" fmla="*/ 539 h 1014"/>
                        <a:gd name="T52" fmla="*/ 835 w 1452"/>
                        <a:gd name="T53" fmla="*/ 488 h 1014"/>
                        <a:gd name="T54" fmla="*/ 809 w 1452"/>
                        <a:gd name="T55" fmla="*/ 436 h 1014"/>
                        <a:gd name="T56" fmla="*/ 770 w 1452"/>
                        <a:gd name="T57" fmla="*/ 394 h 1014"/>
                        <a:gd name="T58" fmla="*/ 674 w 1452"/>
                        <a:gd name="T59" fmla="*/ 379 h 1014"/>
                        <a:gd name="T60" fmla="*/ 600 w 1452"/>
                        <a:gd name="T61" fmla="*/ 328 h 1014"/>
                        <a:gd name="T62" fmla="*/ 512 w 1452"/>
                        <a:gd name="T63" fmla="*/ 308 h 1014"/>
                        <a:gd name="T64" fmla="*/ 478 w 1452"/>
                        <a:gd name="T65" fmla="*/ 218 h 1014"/>
                        <a:gd name="T66" fmla="*/ 452 w 1452"/>
                        <a:gd name="T67" fmla="*/ 118 h 1014"/>
                        <a:gd name="T68" fmla="*/ 459 w 1452"/>
                        <a:gd name="T69" fmla="*/ 26 h 1014"/>
                        <a:gd name="T70" fmla="*/ 367 w 1452"/>
                        <a:gd name="T71" fmla="*/ 17 h 1014"/>
                        <a:gd name="T72" fmla="*/ 363 w 1452"/>
                        <a:gd name="T73" fmla="*/ 79 h 1014"/>
                        <a:gd name="T74" fmla="*/ 307 w 1452"/>
                        <a:gd name="T75" fmla="*/ 118 h 1014"/>
                        <a:gd name="T76" fmla="*/ 271 w 1452"/>
                        <a:gd name="T77" fmla="*/ 174 h 1014"/>
                        <a:gd name="T78" fmla="*/ 217 w 1452"/>
                        <a:gd name="T79" fmla="*/ 240 h 1014"/>
                        <a:gd name="T80" fmla="*/ 164 w 1452"/>
                        <a:gd name="T81" fmla="*/ 310 h 1014"/>
                        <a:gd name="T82" fmla="*/ 119 w 1452"/>
                        <a:gd name="T83" fmla="*/ 374 h 1014"/>
                        <a:gd name="T84" fmla="*/ 51 w 1452"/>
                        <a:gd name="T85" fmla="*/ 415 h 1014"/>
                        <a:gd name="T86" fmla="*/ 17 w 1452"/>
                        <a:gd name="T87" fmla="*/ 454 h 1014"/>
                        <a:gd name="T88" fmla="*/ 49 w 1452"/>
                        <a:gd name="T89" fmla="*/ 537 h 1014"/>
                        <a:gd name="T90" fmla="*/ 109 w 1452"/>
                        <a:gd name="T91" fmla="*/ 559 h 1014"/>
                        <a:gd name="T92" fmla="*/ 145 w 1452"/>
                        <a:gd name="T93" fmla="*/ 593 h 1014"/>
                        <a:gd name="T94" fmla="*/ 203 w 1452"/>
                        <a:gd name="T95" fmla="*/ 612 h 1014"/>
                        <a:gd name="T96" fmla="*/ 256 w 1452"/>
                        <a:gd name="T97" fmla="*/ 635 h 1014"/>
                        <a:gd name="T98" fmla="*/ 303 w 1452"/>
                        <a:gd name="T99" fmla="*/ 657 h 1014"/>
                        <a:gd name="T100" fmla="*/ 314 w 1452"/>
                        <a:gd name="T101" fmla="*/ 698 h 1014"/>
                        <a:gd name="T102" fmla="*/ 361 w 1452"/>
                        <a:gd name="T103" fmla="*/ 710 h 1014"/>
                        <a:gd name="T104" fmla="*/ 384 w 1452"/>
                        <a:gd name="T105" fmla="*/ 749 h 1014"/>
                        <a:gd name="T106" fmla="*/ 429 w 1452"/>
                        <a:gd name="T107" fmla="*/ 781 h 1014"/>
                        <a:gd name="T108" fmla="*/ 482 w 1452"/>
                        <a:gd name="T109" fmla="*/ 815 h 1014"/>
                        <a:gd name="T110" fmla="*/ 487 w 1452"/>
                        <a:gd name="T111" fmla="*/ 858 h 1014"/>
                        <a:gd name="T112" fmla="*/ 533 w 1452"/>
                        <a:gd name="T113" fmla="*/ 869 h 1014"/>
                        <a:gd name="T114" fmla="*/ 576 w 1452"/>
                        <a:gd name="T115" fmla="*/ 869 h 1014"/>
                        <a:gd name="T116" fmla="*/ 625 w 1452"/>
                        <a:gd name="T117" fmla="*/ 899 h 1014"/>
                        <a:gd name="T118" fmla="*/ 666 w 1452"/>
                        <a:gd name="T119" fmla="*/ 918 h 1014"/>
                        <a:gd name="T120" fmla="*/ 743 w 1452"/>
                        <a:gd name="T121" fmla="*/ 950 h 101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</a:cxnLst>
                      <a:rect l="0" t="0" r="r" b="b"/>
                      <a:pathLst>
                        <a:path w="1452" h="1014">
                          <a:moveTo>
                            <a:pt x="771" y="946"/>
                          </a:moveTo>
                          <a:lnTo>
                            <a:pt x="786" y="946"/>
                          </a:lnTo>
                          <a:lnTo>
                            <a:pt x="786" y="958"/>
                          </a:lnTo>
                          <a:lnTo>
                            <a:pt x="807" y="958"/>
                          </a:lnTo>
                          <a:lnTo>
                            <a:pt x="809" y="976"/>
                          </a:lnTo>
                          <a:lnTo>
                            <a:pt x="822" y="971"/>
                          </a:lnTo>
                          <a:lnTo>
                            <a:pt x="835" y="980"/>
                          </a:lnTo>
                          <a:lnTo>
                            <a:pt x="852" y="976"/>
                          </a:lnTo>
                          <a:lnTo>
                            <a:pt x="871" y="971"/>
                          </a:lnTo>
                          <a:lnTo>
                            <a:pt x="884" y="978"/>
                          </a:lnTo>
                          <a:lnTo>
                            <a:pt x="901" y="986"/>
                          </a:lnTo>
                          <a:lnTo>
                            <a:pt x="924" y="999"/>
                          </a:lnTo>
                          <a:lnTo>
                            <a:pt x="946" y="995"/>
                          </a:lnTo>
                          <a:lnTo>
                            <a:pt x="956" y="982"/>
                          </a:lnTo>
                          <a:lnTo>
                            <a:pt x="965" y="971"/>
                          </a:lnTo>
                          <a:lnTo>
                            <a:pt x="982" y="976"/>
                          </a:lnTo>
                          <a:lnTo>
                            <a:pt x="997" y="991"/>
                          </a:lnTo>
                          <a:lnTo>
                            <a:pt x="1014" y="997"/>
                          </a:lnTo>
                          <a:lnTo>
                            <a:pt x="1029" y="993"/>
                          </a:lnTo>
                          <a:lnTo>
                            <a:pt x="1039" y="980"/>
                          </a:lnTo>
                          <a:lnTo>
                            <a:pt x="1054" y="984"/>
                          </a:lnTo>
                          <a:lnTo>
                            <a:pt x="1072" y="997"/>
                          </a:lnTo>
                          <a:lnTo>
                            <a:pt x="1089" y="1012"/>
                          </a:lnTo>
                          <a:lnTo>
                            <a:pt x="1106" y="1014"/>
                          </a:lnTo>
                          <a:lnTo>
                            <a:pt x="1117" y="999"/>
                          </a:lnTo>
                          <a:lnTo>
                            <a:pt x="1129" y="980"/>
                          </a:lnTo>
                          <a:lnTo>
                            <a:pt x="1142" y="974"/>
                          </a:lnTo>
                          <a:lnTo>
                            <a:pt x="1153" y="990"/>
                          </a:lnTo>
                          <a:lnTo>
                            <a:pt x="1168" y="995"/>
                          </a:lnTo>
                          <a:lnTo>
                            <a:pt x="1183" y="995"/>
                          </a:lnTo>
                          <a:lnTo>
                            <a:pt x="1198" y="974"/>
                          </a:lnTo>
                          <a:lnTo>
                            <a:pt x="1208" y="958"/>
                          </a:lnTo>
                          <a:lnTo>
                            <a:pt x="1210" y="939"/>
                          </a:lnTo>
                          <a:lnTo>
                            <a:pt x="1217" y="920"/>
                          </a:lnTo>
                          <a:lnTo>
                            <a:pt x="1234" y="911"/>
                          </a:lnTo>
                          <a:lnTo>
                            <a:pt x="1249" y="905"/>
                          </a:lnTo>
                          <a:lnTo>
                            <a:pt x="1253" y="886"/>
                          </a:lnTo>
                          <a:lnTo>
                            <a:pt x="1262" y="877"/>
                          </a:lnTo>
                          <a:lnTo>
                            <a:pt x="1285" y="884"/>
                          </a:lnTo>
                          <a:lnTo>
                            <a:pt x="1304" y="888"/>
                          </a:lnTo>
                          <a:lnTo>
                            <a:pt x="1324" y="881"/>
                          </a:lnTo>
                          <a:lnTo>
                            <a:pt x="1332" y="858"/>
                          </a:lnTo>
                          <a:lnTo>
                            <a:pt x="1338" y="841"/>
                          </a:lnTo>
                          <a:lnTo>
                            <a:pt x="1351" y="834"/>
                          </a:lnTo>
                          <a:lnTo>
                            <a:pt x="1364" y="824"/>
                          </a:lnTo>
                          <a:lnTo>
                            <a:pt x="1371" y="809"/>
                          </a:lnTo>
                          <a:lnTo>
                            <a:pt x="1377" y="802"/>
                          </a:lnTo>
                          <a:lnTo>
                            <a:pt x="1400" y="796"/>
                          </a:lnTo>
                          <a:lnTo>
                            <a:pt x="1432" y="794"/>
                          </a:lnTo>
                          <a:lnTo>
                            <a:pt x="1448" y="787"/>
                          </a:lnTo>
                          <a:lnTo>
                            <a:pt x="1452" y="768"/>
                          </a:lnTo>
                          <a:lnTo>
                            <a:pt x="1445" y="759"/>
                          </a:lnTo>
                          <a:lnTo>
                            <a:pt x="1432" y="755"/>
                          </a:lnTo>
                          <a:lnTo>
                            <a:pt x="1420" y="762"/>
                          </a:lnTo>
                          <a:lnTo>
                            <a:pt x="1413" y="755"/>
                          </a:lnTo>
                          <a:lnTo>
                            <a:pt x="1400" y="762"/>
                          </a:lnTo>
                          <a:lnTo>
                            <a:pt x="1394" y="755"/>
                          </a:lnTo>
                          <a:lnTo>
                            <a:pt x="1381" y="751"/>
                          </a:lnTo>
                          <a:lnTo>
                            <a:pt x="1369" y="751"/>
                          </a:lnTo>
                          <a:lnTo>
                            <a:pt x="1356" y="745"/>
                          </a:lnTo>
                          <a:lnTo>
                            <a:pt x="1345" y="734"/>
                          </a:lnTo>
                          <a:lnTo>
                            <a:pt x="1338" y="723"/>
                          </a:lnTo>
                          <a:lnTo>
                            <a:pt x="1328" y="721"/>
                          </a:lnTo>
                          <a:lnTo>
                            <a:pt x="1319" y="708"/>
                          </a:lnTo>
                          <a:lnTo>
                            <a:pt x="1307" y="712"/>
                          </a:lnTo>
                          <a:lnTo>
                            <a:pt x="1302" y="695"/>
                          </a:lnTo>
                          <a:lnTo>
                            <a:pt x="1294" y="680"/>
                          </a:lnTo>
                          <a:lnTo>
                            <a:pt x="1281" y="683"/>
                          </a:lnTo>
                          <a:lnTo>
                            <a:pt x="1279" y="668"/>
                          </a:lnTo>
                          <a:lnTo>
                            <a:pt x="1272" y="651"/>
                          </a:lnTo>
                          <a:lnTo>
                            <a:pt x="1262" y="655"/>
                          </a:lnTo>
                          <a:lnTo>
                            <a:pt x="1253" y="646"/>
                          </a:lnTo>
                          <a:lnTo>
                            <a:pt x="1251" y="629"/>
                          </a:lnTo>
                          <a:lnTo>
                            <a:pt x="1238" y="627"/>
                          </a:lnTo>
                          <a:lnTo>
                            <a:pt x="1230" y="616"/>
                          </a:lnTo>
                          <a:lnTo>
                            <a:pt x="1215" y="606"/>
                          </a:lnTo>
                          <a:lnTo>
                            <a:pt x="1202" y="610"/>
                          </a:lnTo>
                          <a:lnTo>
                            <a:pt x="1191" y="616"/>
                          </a:lnTo>
                          <a:lnTo>
                            <a:pt x="1185" y="591"/>
                          </a:lnTo>
                          <a:lnTo>
                            <a:pt x="1174" y="595"/>
                          </a:lnTo>
                          <a:lnTo>
                            <a:pt x="1165" y="586"/>
                          </a:lnTo>
                          <a:lnTo>
                            <a:pt x="1165" y="573"/>
                          </a:lnTo>
                          <a:lnTo>
                            <a:pt x="1157" y="558"/>
                          </a:lnTo>
                          <a:lnTo>
                            <a:pt x="1144" y="554"/>
                          </a:lnTo>
                          <a:lnTo>
                            <a:pt x="1136" y="537"/>
                          </a:lnTo>
                          <a:lnTo>
                            <a:pt x="1129" y="520"/>
                          </a:lnTo>
                          <a:lnTo>
                            <a:pt x="1112" y="503"/>
                          </a:lnTo>
                          <a:lnTo>
                            <a:pt x="1101" y="514"/>
                          </a:lnTo>
                          <a:lnTo>
                            <a:pt x="1072" y="497"/>
                          </a:lnTo>
                          <a:lnTo>
                            <a:pt x="1055" y="488"/>
                          </a:lnTo>
                          <a:lnTo>
                            <a:pt x="1040" y="481"/>
                          </a:lnTo>
                          <a:lnTo>
                            <a:pt x="1029" y="496"/>
                          </a:lnTo>
                          <a:lnTo>
                            <a:pt x="1020" y="481"/>
                          </a:lnTo>
                          <a:lnTo>
                            <a:pt x="1008" y="484"/>
                          </a:lnTo>
                          <a:lnTo>
                            <a:pt x="993" y="501"/>
                          </a:lnTo>
                          <a:lnTo>
                            <a:pt x="997" y="516"/>
                          </a:lnTo>
                          <a:lnTo>
                            <a:pt x="990" y="529"/>
                          </a:lnTo>
                          <a:lnTo>
                            <a:pt x="975" y="533"/>
                          </a:lnTo>
                          <a:lnTo>
                            <a:pt x="965" y="543"/>
                          </a:lnTo>
                          <a:lnTo>
                            <a:pt x="961" y="556"/>
                          </a:lnTo>
                          <a:lnTo>
                            <a:pt x="946" y="567"/>
                          </a:lnTo>
                          <a:lnTo>
                            <a:pt x="924" y="561"/>
                          </a:lnTo>
                          <a:lnTo>
                            <a:pt x="913" y="554"/>
                          </a:lnTo>
                          <a:lnTo>
                            <a:pt x="899" y="539"/>
                          </a:lnTo>
                          <a:lnTo>
                            <a:pt x="881" y="529"/>
                          </a:lnTo>
                          <a:lnTo>
                            <a:pt x="867" y="518"/>
                          </a:lnTo>
                          <a:lnTo>
                            <a:pt x="847" y="501"/>
                          </a:lnTo>
                          <a:lnTo>
                            <a:pt x="835" y="488"/>
                          </a:lnTo>
                          <a:lnTo>
                            <a:pt x="835" y="462"/>
                          </a:lnTo>
                          <a:lnTo>
                            <a:pt x="824" y="460"/>
                          </a:lnTo>
                          <a:lnTo>
                            <a:pt x="820" y="443"/>
                          </a:lnTo>
                          <a:lnTo>
                            <a:pt x="809" y="436"/>
                          </a:lnTo>
                          <a:lnTo>
                            <a:pt x="794" y="430"/>
                          </a:lnTo>
                          <a:lnTo>
                            <a:pt x="794" y="417"/>
                          </a:lnTo>
                          <a:lnTo>
                            <a:pt x="785" y="402"/>
                          </a:lnTo>
                          <a:lnTo>
                            <a:pt x="770" y="394"/>
                          </a:lnTo>
                          <a:lnTo>
                            <a:pt x="768" y="364"/>
                          </a:lnTo>
                          <a:lnTo>
                            <a:pt x="730" y="366"/>
                          </a:lnTo>
                          <a:lnTo>
                            <a:pt x="702" y="374"/>
                          </a:lnTo>
                          <a:lnTo>
                            <a:pt x="674" y="379"/>
                          </a:lnTo>
                          <a:lnTo>
                            <a:pt x="653" y="370"/>
                          </a:lnTo>
                          <a:lnTo>
                            <a:pt x="636" y="357"/>
                          </a:lnTo>
                          <a:lnTo>
                            <a:pt x="613" y="347"/>
                          </a:lnTo>
                          <a:lnTo>
                            <a:pt x="600" y="328"/>
                          </a:lnTo>
                          <a:lnTo>
                            <a:pt x="576" y="325"/>
                          </a:lnTo>
                          <a:lnTo>
                            <a:pt x="553" y="319"/>
                          </a:lnTo>
                          <a:lnTo>
                            <a:pt x="531" y="323"/>
                          </a:lnTo>
                          <a:lnTo>
                            <a:pt x="512" y="308"/>
                          </a:lnTo>
                          <a:lnTo>
                            <a:pt x="493" y="289"/>
                          </a:lnTo>
                          <a:lnTo>
                            <a:pt x="486" y="268"/>
                          </a:lnTo>
                          <a:lnTo>
                            <a:pt x="476" y="255"/>
                          </a:lnTo>
                          <a:lnTo>
                            <a:pt x="478" y="218"/>
                          </a:lnTo>
                          <a:lnTo>
                            <a:pt x="471" y="193"/>
                          </a:lnTo>
                          <a:lnTo>
                            <a:pt x="457" y="169"/>
                          </a:lnTo>
                          <a:lnTo>
                            <a:pt x="459" y="143"/>
                          </a:lnTo>
                          <a:lnTo>
                            <a:pt x="452" y="118"/>
                          </a:lnTo>
                          <a:lnTo>
                            <a:pt x="465" y="99"/>
                          </a:lnTo>
                          <a:lnTo>
                            <a:pt x="478" y="73"/>
                          </a:lnTo>
                          <a:lnTo>
                            <a:pt x="474" y="41"/>
                          </a:lnTo>
                          <a:lnTo>
                            <a:pt x="459" y="26"/>
                          </a:lnTo>
                          <a:lnTo>
                            <a:pt x="429" y="11"/>
                          </a:lnTo>
                          <a:lnTo>
                            <a:pt x="405" y="0"/>
                          </a:lnTo>
                          <a:lnTo>
                            <a:pt x="378" y="2"/>
                          </a:lnTo>
                          <a:lnTo>
                            <a:pt x="367" y="17"/>
                          </a:lnTo>
                          <a:lnTo>
                            <a:pt x="348" y="37"/>
                          </a:lnTo>
                          <a:lnTo>
                            <a:pt x="341" y="52"/>
                          </a:lnTo>
                          <a:lnTo>
                            <a:pt x="352" y="66"/>
                          </a:lnTo>
                          <a:lnTo>
                            <a:pt x="363" y="79"/>
                          </a:lnTo>
                          <a:lnTo>
                            <a:pt x="360" y="92"/>
                          </a:lnTo>
                          <a:lnTo>
                            <a:pt x="341" y="111"/>
                          </a:lnTo>
                          <a:lnTo>
                            <a:pt x="318" y="126"/>
                          </a:lnTo>
                          <a:lnTo>
                            <a:pt x="307" y="118"/>
                          </a:lnTo>
                          <a:lnTo>
                            <a:pt x="292" y="114"/>
                          </a:lnTo>
                          <a:lnTo>
                            <a:pt x="284" y="128"/>
                          </a:lnTo>
                          <a:lnTo>
                            <a:pt x="281" y="150"/>
                          </a:lnTo>
                          <a:lnTo>
                            <a:pt x="271" y="174"/>
                          </a:lnTo>
                          <a:lnTo>
                            <a:pt x="254" y="195"/>
                          </a:lnTo>
                          <a:lnTo>
                            <a:pt x="241" y="203"/>
                          </a:lnTo>
                          <a:lnTo>
                            <a:pt x="234" y="221"/>
                          </a:lnTo>
                          <a:lnTo>
                            <a:pt x="217" y="240"/>
                          </a:lnTo>
                          <a:lnTo>
                            <a:pt x="205" y="259"/>
                          </a:lnTo>
                          <a:lnTo>
                            <a:pt x="200" y="280"/>
                          </a:lnTo>
                          <a:lnTo>
                            <a:pt x="175" y="293"/>
                          </a:lnTo>
                          <a:lnTo>
                            <a:pt x="164" y="310"/>
                          </a:lnTo>
                          <a:lnTo>
                            <a:pt x="147" y="325"/>
                          </a:lnTo>
                          <a:lnTo>
                            <a:pt x="136" y="340"/>
                          </a:lnTo>
                          <a:lnTo>
                            <a:pt x="130" y="360"/>
                          </a:lnTo>
                          <a:lnTo>
                            <a:pt x="119" y="374"/>
                          </a:lnTo>
                          <a:lnTo>
                            <a:pt x="98" y="394"/>
                          </a:lnTo>
                          <a:lnTo>
                            <a:pt x="83" y="413"/>
                          </a:lnTo>
                          <a:lnTo>
                            <a:pt x="61" y="420"/>
                          </a:lnTo>
                          <a:lnTo>
                            <a:pt x="51" y="415"/>
                          </a:lnTo>
                          <a:lnTo>
                            <a:pt x="32" y="417"/>
                          </a:lnTo>
                          <a:lnTo>
                            <a:pt x="29" y="428"/>
                          </a:lnTo>
                          <a:lnTo>
                            <a:pt x="23" y="439"/>
                          </a:lnTo>
                          <a:lnTo>
                            <a:pt x="17" y="454"/>
                          </a:lnTo>
                          <a:lnTo>
                            <a:pt x="8" y="467"/>
                          </a:lnTo>
                          <a:lnTo>
                            <a:pt x="0" y="486"/>
                          </a:lnTo>
                          <a:lnTo>
                            <a:pt x="21" y="509"/>
                          </a:lnTo>
                          <a:lnTo>
                            <a:pt x="49" y="537"/>
                          </a:lnTo>
                          <a:lnTo>
                            <a:pt x="64" y="552"/>
                          </a:lnTo>
                          <a:lnTo>
                            <a:pt x="81" y="554"/>
                          </a:lnTo>
                          <a:lnTo>
                            <a:pt x="94" y="550"/>
                          </a:lnTo>
                          <a:lnTo>
                            <a:pt x="109" y="559"/>
                          </a:lnTo>
                          <a:lnTo>
                            <a:pt x="109" y="574"/>
                          </a:lnTo>
                          <a:lnTo>
                            <a:pt x="119" y="584"/>
                          </a:lnTo>
                          <a:lnTo>
                            <a:pt x="130" y="601"/>
                          </a:lnTo>
                          <a:lnTo>
                            <a:pt x="145" y="593"/>
                          </a:lnTo>
                          <a:lnTo>
                            <a:pt x="155" y="610"/>
                          </a:lnTo>
                          <a:lnTo>
                            <a:pt x="173" y="605"/>
                          </a:lnTo>
                          <a:lnTo>
                            <a:pt x="190" y="601"/>
                          </a:lnTo>
                          <a:lnTo>
                            <a:pt x="203" y="612"/>
                          </a:lnTo>
                          <a:lnTo>
                            <a:pt x="217" y="608"/>
                          </a:lnTo>
                          <a:lnTo>
                            <a:pt x="226" y="625"/>
                          </a:lnTo>
                          <a:lnTo>
                            <a:pt x="243" y="621"/>
                          </a:lnTo>
                          <a:lnTo>
                            <a:pt x="256" y="635"/>
                          </a:lnTo>
                          <a:lnTo>
                            <a:pt x="271" y="629"/>
                          </a:lnTo>
                          <a:lnTo>
                            <a:pt x="284" y="627"/>
                          </a:lnTo>
                          <a:lnTo>
                            <a:pt x="313" y="644"/>
                          </a:lnTo>
                          <a:lnTo>
                            <a:pt x="303" y="657"/>
                          </a:lnTo>
                          <a:lnTo>
                            <a:pt x="316" y="663"/>
                          </a:lnTo>
                          <a:lnTo>
                            <a:pt x="322" y="674"/>
                          </a:lnTo>
                          <a:lnTo>
                            <a:pt x="316" y="687"/>
                          </a:lnTo>
                          <a:lnTo>
                            <a:pt x="314" y="698"/>
                          </a:lnTo>
                          <a:lnTo>
                            <a:pt x="330" y="704"/>
                          </a:lnTo>
                          <a:lnTo>
                            <a:pt x="346" y="700"/>
                          </a:lnTo>
                          <a:lnTo>
                            <a:pt x="356" y="697"/>
                          </a:lnTo>
                          <a:lnTo>
                            <a:pt x="361" y="710"/>
                          </a:lnTo>
                          <a:lnTo>
                            <a:pt x="373" y="704"/>
                          </a:lnTo>
                          <a:lnTo>
                            <a:pt x="386" y="719"/>
                          </a:lnTo>
                          <a:lnTo>
                            <a:pt x="390" y="736"/>
                          </a:lnTo>
                          <a:lnTo>
                            <a:pt x="384" y="749"/>
                          </a:lnTo>
                          <a:lnTo>
                            <a:pt x="388" y="766"/>
                          </a:lnTo>
                          <a:lnTo>
                            <a:pt x="395" y="777"/>
                          </a:lnTo>
                          <a:lnTo>
                            <a:pt x="408" y="770"/>
                          </a:lnTo>
                          <a:lnTo>
                            <a:pt x="429" y="781"/>
                          </a:lnTo>
                          <a:lnTo>
                            <a:pt x="452" y="779"/>
                          </a:lnTo>
                          <a:lnTo>
                            <a:pt x="469" y="785"/>
                          </a:lnTo>
                          <a:lnTo>
                            <a:pt x="482" y="796"/>
                          </a:lnTo>
                          <a:lnTo>
                            <a:pt x="482" y="815"/>
                          </a:lnTo>
                          <a:lnTo>
                            <a:pt x="476" y="820"/>
                          </a:lnTo>
                          <a:lnTo>
                            <a:pt x="478" y="834"/>
                          </a:lnTo>
                          <a:lnTo>
                            <a:pt x="489" y="845"/>
                          </a:lnTo>
                          <a:lnTo>
                            <a:pt x="487" y="858"/>
                          </a:lnTo>
                          <a:lnTo>
                            <a:pt x="503" y="858"/>
                          </a:lnTo>
                          <a:lnTo>
                            <a:pt x="508" y="871"/>
                          </a:lnTo>
                          <a:lnTo>
                            <a:pt x="518" y="881"/>
                          </a:lnTo>
                          <a:lnTo>
                            <a:pt x="533" y="869"/>
                          </a:lnTo>
                          <a:lnTo>
                            <a:pt x="540" y="877"/>
                          </a:lnTo>
                          <a:lnTo>
                            <a:pt x="553" y="866"/>
                          </a:lnTo>
                          <a:lnTo>
                            <a:pt x="561" y="871"/>
                          </a:lnTo>
                          <a:lnTo>
                            <a:pt x="576" y="869"/>
                          </a:lnTo>
                          <a:lnTo>
                            <a:pt x="602" y="882"/>
                          </a:lnTo>
                          <a:lnTo>
                            <a:pt x="595" y="892"/>
                          </a:lnTo>
                          <a:lnTo>
                            <a:pt x="610" y="903"/>
                          </a:lnTo>
                          <a:lnTo>
                            <a:pt x="625" y="899"/>
                          </a:lnTo>
                          <a:lnTo>
                            <a:pt x="632" y="913"/>
                          </a:lnTo>
                          <a:lnTo>
                            <a:pt x="644" y="903"/>
                          </a:lnTo>
                          <a:lnTo>
                            <a:pt x="659" y="913"/>
                          </a:lnTo>
                          <a:lnTo>
                            <a:pt x="666" y="918"/>
                          </a:lnTo>
                          <a:lnTo>
                            <a:pt x="677" y="929"/>
                          </a:lnTo>
                          <a:lnTo>
                            <a:pt x="696" y="937"/>
                          </a:lnTo>
                          <a:lnTo>
                            <a:pt x="723" y="944"/>
                          </a:lnTo>
                          <a:lnTo>
                            <a:pt x="743" y="950"/>
                          </a:lnTo>
                          <a:lnTo>
                            <a:pt x="756" y="941"/>
                          </a:lnTo>
                          <a:lnTo>
                            <a:pt x="771" y="946"/>
                          </a:lnTo>
                          <a:close/>
                        </a:path>
                      </a:pathLst>
                    </a:custGeom>
                    <a:grpFill/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s-CO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06" name="Freeform 65">
                      <a:extLst>
                        <a:ext uri="{FF2B5EF4-FFF2-40B4-BE49-F238E27FC236}">
                          <a16:creationId xmlns:a16="http://schemas.microsoft.com/office/drawing/2014/main" id="{160BBC92-0058-41BD-A115-B46ED0BDF6B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977904" y="4110698"/>
                      <a:ext cx="1074012" cy="668015"/>
                    </a:xfrm>
                    <a:custGeom>
                      <a:avLst/>
                      <a:gdLst>
                        <a:gd name="T0" fmla="*/ 876 w 1060"/>
                        <a:gd name="T1" fmla="*/ 8 h 665"/>
                        <a:gd name="T2" fmla="*/ 852 w 1060"/>
                        <a:gd name="T3" fmla="*/ 47 h 665"/>
                        <a:gd name="T4" fmla="*/ 824 w 1060"/>
                        <a:gd name="T5" fmla="*/ 36 h 665"/>
                        <a:gd name="T6" fmla="*/ 780 w 1060"/>
                        <a:gd name="T7" fmla="*/ 30 h 665"/>
                        <a:gd name="T8" fmla="*/ 739 w 1060"/>
                        <a:gd name="T9" fmla="*/ 17 h 665"/>
                        <a:gd name="T10" fmla="*/ 701 w 1060"/>
                        <a:gd name="T11" fmla="*/ 19 h 665"/>
                        <a:gd name="T12" fmla="*/ 667 w 1060"/>
                        <a:gd name="T13" fmla="*/ 0 h 665"/>
                        <a:gd name="T14" fmla="*/ 626 w 1060"/>
                        <a:gd name="T15" fmla="*/ 15 h 665"/>
                        <a:gd name="T16" fmla="*/ 594 w 1060"/>
                        <a:gd name="T17" fmla="*/ 30 h 665"/>
                        <a:gd name="T18" fmla="*/ 540 w 1060"/>
                        <a:gd name="T19" fmla="*/ 21 h 665"/>
                        <a:gd name="T20" fmla="*/ 476 w 1060"/>
                        <a:gd name="T21" fmla="*/ 45 h 665"/>
                        <a:gd name="T22" fmla="*/ 415 w 1060"/>
                        <a:gd name="T23" fmla="*/ 28 h 665"/>
                        <a:gd name="T24" fmla="*/ 395 w 1060"/>
                        <a:gd name="T25" fmla="*/ 51 h 665"/>
                        <a:gd name="T26" fmla="*/ 338 w 1060"/>
                        <a:gd name="T27" fmla="*/ 75 h 665"/>
                        <a:gd name="T28" fmla="*/ 299 w 1060"/>
                        <a:gd name="T29" fmla="*/ 92 h 665"/>
                        <a:gd name="T30" fmla="*/ 269 w 1060"/>
                        <a:gd name="T31" fmla="*/ 111 h 665"/>
                        <a:gd name="T32" fmla="*/ 210 w 1060"/>
                        <a:gd name="T33" fmla="*/ 122 h 665"/>
                        <a:gd name="T34" fmla="*/ 184 w 1060"/>
                        <a:gd name="T35" fmla="*/ 164 h 665"/>
                        <a:gd name="T36" fmla="*/ 150 w 1060"/>
                        <a:gd name="T37" fmla="*/ 179 h 665"/>
                        <a:gd name="T38" fmla="*/ 94 w 1060"/>
                        <a:gd name="T39" fmla="*/ 192 h 665"/>
                        <a:gd name="T40" fmla="*/ 49 w 1060"/>
                        <a:gd name="T41" fmla="*/ 186 h 665"/>
                        <a:gd name="T42" fmla="*/ 0 w 1060"/>
                        <a:gd name="T43" fmla="*/ 196 h 665"/>
                        <a:gd name="T44" fmla="*/ 19 w 1060"/>
                        <a:gd name="T45" fmla="*/ 440 h 665"/>
                        <a:gd name="T46" fmla="*/ 43 w 1060"/>
                        <a:gd name="T47" fmla="*/ 474 h 665"/>
                        <a:gd name="T48" fmla="*/ 69 w 1060"/>
                        <a:gd name="T49" fmla="*/ 500 h 665"/>
                        <a:gd name="T50" fmla="*/ 101 w 1060"/>
                        <a:gd name="T51" fmla="*/ 556 h 665"/>
                        <a:gd name="T52" fmla="*/ 147 w 1060"/>
                        <a:gd name="T53" fmla="*/ 592 h 665"/>
                        <a:gd name="T54" fmla="*/ 195 w 1060"/>
                        <a:gd name="T55" fmla="*/ 594 h 665"/>
                        <a:gd name="T56" fmla="*/ 224 w 1060"/>
                        <a:gd name="T57" fmla="*/ 567 h 665"/>
                        <a:gd name="T58" fmla="*/ 242 w 1060"/>
                        <a:gd name="T59" fmla="*/ 522 h 665"/>
                        <a:gd name="T60" fmla="*/ 274 w 1060"/>
                        <a:gd name="T61" fmla="*/ 519 h 665"/>
                        <a:gd name="T62" fmla="*/ 335 w 1060"/>
                        <a:gd name="T63" fmla="*/ 552 h 665"/>
                        <a:gd name="T64" fmla="*/ 370 w 1060"/>
                        <a:gd name="T65" fmla="*/ 575 h 665"/>
                        <a:gd name="T66" fmla="*/ 399 w 1060"/>
                        <a:gd name="T67" fmla="*/ 611 h 665"/>
                        <a:gd name="T68" fmla="*/ 419 w 1060"/>
                        <a:gd name="T69" fmla="*/ 629 h 665"/>
                        <a:gd name="T70" fmla="*/ 449 w 1060"/>
                        <a:gd name="T71" fmla="*/ 644 h 665"/>
                        <a:gd name="T72" fmla="*/ 489 w 1060"/>
                        <a:gd name="T73" fmla="*/ 654 h 665"/>
                        <a:gd name="T74" fmla="*/ 564 w 1060"/>
                        <a:gd name="T75" fmla="*/ 567 h 665"/>
                        <a:gd name="T76" fmla="*/ 603 w 1060"/>
                        <a:gd name="T77" fmla="*/ 551 h 665"/>
                        <a:gd name="T78" fmla="*/ 630 w 1060"/>
                        <a:gd name="T79" fmla="*/ 526 h 665"/>
                        <a:gd name="T80" fmla="*/ 630 w 1060"/>
                        <a:gd name="T81" fmla="*/ 457 h 665"/>
                        <a:gd name="T82" fmla="*/ 622 w 1060"/>
                        <a:gd name="T83" fmla="*/ 381 h 665"/>
                        <a:gd name="T84" fmla="*/ 651 w 1060"/>
                        <a:gd name="T85" fmla="*/ 350 h 665"/>
                        <a:gd name="T86" fmla="*/ 703 w 1060"/>
                        <a:gd name="T87" fmla="*/ 368 h 665"/>
                        <a:gd name="T88" fmla="*/ 750 w 1060"/>
                        <a:gd name="T89" fmla="*/ 325 h 665"/>
                        <a:gd name="T90" fmla="*/ 795 w 1060"/>
                        <a:gd name="T91" fmla="*/ 291 h 665"/>
                        <a:gd name="T92" fmla="*/ 856 w 1060"/>
                        <a:gd name="T93" fmla="*/ 291 h 665"/>
                        <a:gd name="T94" fmla="*/ 903 w 1060"/>
                        <a:gd name="T95" fmla="*/ 278 h 665"/>
                        <a:gd name="T96" fmla="*/ 950 w 1060"/>
                        <a:gd name="T97" fmla="*/ 261 h 665"/>
                        <a:gd name="T98" fmla="*/ 1012 w 1060"/>
                        <a:gd name="T99" fmla="*/ 252 h 665"/>
                        <a:gd name="T100" fmla="*/ 1032 w 1060"/>
                        <a:gd name="T101" fmla="*/ 218 h 665"/>
                        <a:gd name="T102" fmla="*/ 1055 w 1060"/>
                        <a:gd name="T103" fmla="*/ 177 h 665"/>
                        <a:gd name="T104" fmla="*/ 1017 w 1060"/>
                        <a:gd name="T105" fmla="*/ 179 h 665"/>
                        <a:gd name="T106" fmla="*/ 976 w 1060"/>
                        <a:gd name="T107" fmla="*/ 197 h 665"/>
                        <a:gd name="T108" fmla="*/ 910 w 1060"/>
                        <a:gd name="T109" fmla="*/ 186 h 665"/>
                        <a:gd name="T110" fmla="*/ 871 w 1060"/>
                        <a:gd name="T111" fmla="*/ 154 h 665"/>
                        <a:gd name="T112" fmla="*/ 839 w 1060"/>
                        <a:gd name="T113" fmla="*/ 115 h 665"/>
                        <a:gd name="T114" fmla="*/ 904 w 1060"/>
                        <a:gd name="T115" fmla="*/ 32 h 66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</a:cxnLst>
                      <a:rect l="0" t="0" r="r" b="b"/>
                      <a:pathLst>
                        <a:path w="1060" h="665">
                          <a:moveTo>
                            <a:pt x="904" y="32"/>
                          </a:moveTo>
                          <a:lnTo>
                            <a:pt x="897" y="15"/>
                          </a:lnTo>
                          <a:lnTo>
                            <a:pt x="876" y="8"/>
                          </a:lnTo>
                          <a:lnTo>
                            <a:pt x="865" y="21"/>
                          </a:lnTo>
                          <a:lnTo>
                            <a:pt x="867" y="34"/>
                          </a:lnTo>
                          <a:lnTo>
                            <a:pt x="852" y="47"/>
                          </a:lnTo>
                          <a:lnTo>
                            <a:pt x="844" y="40"/>
                          </a:lnTo>
                          <a:lnTo>
                            <a:pt x="825" y="47"/>
                          </a:lnTo>
                          <a:lnTo>
                            <a:pt x="824" y="36"/>
                          </a:lnTo>
                          <a:lnTo>
                            <a:pt x="805" y="40"/>
                          </a:lnTo>
                          <a:lnTo>
                            <a:pt x="803" y="27"/>
                          </a:lnTo>
                          <a:lnTo>
                            <a:pt x="780" y="30"/>
                          </a:lnTo>
                          <a:lnTo>
                            <a:pt x="769" y="23"/>
                          </a:lnTo>
                          <a:lnTo>
                            <a:pt x="752" y="28"/>
                          </a:lnTo>
                          <a:lnTo>
                            <a:pt x="739" y="17"/>
                          </a:lnTo>
                          <a:lnTo>
                            <a:pt x="728" y="23"/>
                          </a:lnTo>
                          <a:lnTo>
                            <a:pt x="711" y="13"/>
                          </a:lnTo>
                          <a:lnTo>
                            <a:pt x="701" y="19"/>
                          </a:lnTo>
                          <a:lnTo>
                            <a:pt x="682" y="21"/>
                          </a:lnTo>
                          <a:lnTo>
                            <a:pt x="673" y="10"/>
                          </a:lnTo>
                          <a:lnTo>
                            <a:pt x="667" y="0"/>
                          </a:lnTo>
                          <a:lnTo>
                            <a:pt x="658" y="19"/>
                          </a:lnTo>
                          <a:lnTo>
                            <a:pt x="639" y="27"/>
                          </a:lnTo>
                          <a:lnTo>
                            <a:pt x="626" y="15"/>
                          </a:lnTo>
                          <a:lnTo>
                            <a:pt x="620" y="27"/>
                          </a:lnTo>
                          <a:lnTo>
                            <a:pt x="609" y="21"/>
                          </a:lnTo>
                          <a:lnTo>
                            <a:pt x="594" y="30"/>
                          </a:lnTo>
                          <a:lnTo>
                            <a:pt x="572" y="32"/>
                          </a:lnTo>
                          <a:lnTo>
                            <a:pt x="551" y="30"/>
                          </a:lnTo>
                          <a:lnTo>
                            <a:pt x="540" y="21"/>
                          </a:lnTo>
                          <a:lnTo>
                            <a:pt x="525" y="36"/>
                          </a:lnTo>
                          <a:lnTo>
                            <a:pt x="502" y="40"/>
                          </a:lnTo>
                          <a:lnTo>
                            <a:pt x="476" y="45"/>
                          </a:lnTo>
                          <a:lnTo>
                            <a:pt x="446" y="47"/>
                          </a:lnTo>
                          <a:lnTo>
                            <a:pt x="432" y="30"/>
                          </a:lnTo>
                          <a:lnTo>
                            <a:pt x="415" y="28"/>
                          </a:lnTo>
                          <a:lnTo>
                            <a:pt x="410" y="42"/>
                          </a:lnTo>
                          <a:lnTo>
                            <a:pt x="414" y="62"/>
                          </a:lnTo>
                          <a:lnTo>
                            <a:pt x="395" y="51"/>
                          </a:lnTo>
                          <a:lnTo>
                            <a:pt x="380" y="58"/>
                          </a:lnTo>
                          <a:lnTo>
                            <a:pt x="357" y="60"/>
                          </a:lnTo>
                          <a:lnTo>
                            <a:pt x="338" y="75"/>
                          </a:lnTo>
                          <a:lnTo>
                            <a:pt x="318" y="77"/>
                          </a:lnTo>
                          <a:lnTo>
                            <a:pt x="320" y="89"/>
                          </a:lnTo>
                          <a:lnTo>
                            <a:pt x="299" y="92"/>
                          </a:lnTo>
                          <a:lnTo>
                            <a:pt x="297" y="105"/>
                          </a:lnTo>
                          <a:lnTo>
                            <a:pt x="288" y="115"/>
                          </a:lnTo>
                          <a:lnTo>
                            <a:pt x="269" y="111"/>
                          </a:lnTo>
                          <a:lnTo>
                            <a:pt x="241" y="115"/>
                          </a:lnTo>
                          <a:lnTo>
                            <a:pt x="224" y="113"/>
                          </a:lnTo>
                          <a:lnTo>
                            <a:pt x="210" y="122"/>
                          </a:lnTo>
                          <a:lnTo>
                            <a:pt x="195" y="135"/>
                          </a:lnTo>
                          <a:lnTo>
                            <a:pt x="190" y="151"/>
                          </a:lnTo>
                          <a:lnTo>
                            <a:pt x="184" y="164"/>
                          </a:lnTo>
                          <a:lnTo>
                            <a:pt x="173" y="164"/>
                          </a:lnTo>
                          <a:lnTo>
                            <a:pt x="160" y="166"/>
                          </a:lnTo>
                          <a:lnTo>
                            <a:pt x="150" y="179"/>
                          </a:lnTo>
                          <a:lnTo>
                            <a:pt x="126" y="182"/>
                          </a:lnTo>
                          <a:lnTo>
                            <a:pt x="107" y="182"/>
                          </a:lnTo>
                          <a:lnTo>
                            <a:pt x="94" y="192"/>
                          </a:lnTo>
                          <a:lnTo>
                            <a:pt x="81" y="188"/>
                          </a:lnTo>
                          <a:lnTo>
                            <a:pt x="64" y="194"/>
                          </a:lnTo>
                          <a:lnTo>
                            <a:pt x="49" y="186"/>
                          </a:lnTo>
                          <a:lnTo>
                            <a:pt x="24" y="194"/>
                          </a:lnTo>
                          <a:lnTo>
                            <a:pt x="9" y="184"/>
                          </a:lnTo>
                          <a:lnTo>
                            <a:pt x="0" y="196"/>
                          </a:lnTo>
                          <a:lnTo>
                            <a:pt x="2" y="402"/>
                          </a:lnTo>
                          <a:lnTo>
                            <a:pt x="4" y="432"/>
                          </a:lnTo>
                          <a:lnTo>
                            <a:pt x="19" y="440"/>
                          </a:lnTo>
                          <a:lnTo>
                            <a:pt x="28" y="455"/>
                          </a:lnTo>
                          <a:lnTo>
                            <a:pt x="28" y="468"/>
                          </a:lnTo>
                          <a:lnTo>
                            <a:pt x="43" y="474"/>
                          </a:lnTo>
                          <a:lnTo>
                            <a:pt x="54" y="481"/>
                          </a:lnTo>
                          <a:lnTo>
                            <a:pt x="58" y="498"/>
                          </a:lnTo>
                          <a:lnTo>
                            <a:pt x="69" y="500"/>
                          </a:lnTo>
                          <a:lnTo>
                            <a:pt x="69" y="526"/>
                          </a:lnTo>
                          <a:lnTo>
                            <a:pt x="81" y="539"/>
                          </a:lnTo>
                          <a:lnTo>
                            <a:pt x="101" y="556"/>
                          </a:lnTo>
                          <a:lnTo>
                            <a:pt x="115" y="567"/>
                          </a:lnTo>
                          <a:lnTo>
                            <a:pt x="133" y="577"/>
                          </a:lnTo>
                          <a:lnTo>
                            <a:pt x="147" y="592"/>
                          </a:lnTo>
                          <a:lnTo>
                            <a:pt x="158" y="599"/>
                          </a:lnTo>
                          <a:lnTo>
                            <a:pt x="180" y="605"/>
                          </a:lnTo>
                          <a:lnTo>
                            <a:pt x="195" y="594"/>
                          </a:lnTo>
                          <a:lnTo>
                            <a:pt x="199" y="581"/>
                          </a:lnTo>
                          <a:lnTo>
                            <a:pt x="209" y="571"/>
                          </a:lnTo>
                          <a:lnTo>
                            <a:pt x="224" y="567"/>
                          </a:lnTo>
                          <a:lnTo>
                            <a:pt x="231" y="554"/>
                          </a:lnTo>
                          <a:lnTo>
                            <a:pt x="227" y="539"/>
                          </a:lnTo>
                          <a:lnTo>
                            <a:pt x="242" y="522"/>
                          </a:lnTo>
                          <a:lnTo>
                            <a:pt x="254" y="519"/>
                          </a:lnTo>
                          <a:lnTo>
                            <a:pt x="263" y="534"/>
                          </a:lnTo>
                          <a:lnTo>
                            <a:pt x="274" y="519"/>
                          </a:lnTo>
                          <a:lnTo>
                            <a:pt x="289" y="526"/>
                          </a:lnTo>
                          <a:lnTo>
                            <a:pt x="306" y="535"/>
                          </a:lnTo>
                          <a:lnTo>
                            <a:pt x="335" y="552"/>
                          </a:lnTo>
                          <a:lnTo>
                            <a:pt x="346" y="541"/>
                          </a:lnTo>
                          <a:lnTo>
                            <a:pt x="363" y="558"/>
                          </a:lnTo>
                          <a:lnTo>
                            <a:pt x="370" y="575"/>
                          </a:lnTo>
                          <a:lnTo>
                            <a:pt x="378" y="592"/>
                          </a:lnTo>
                          <a:lnTo>
                            <a:pt x="391" y="596"/>
                          </a:lnTo>
                          <a:lnTo>
                            <a:pt x="399" y="611"/>
                          </a:lnTo>
                          <a:lnTo>
                            <a:pt x="399" y="624"/>
                          </a:lnTo>
                          <a:lnTo>
                            <a:pt x="408" y="633"/>
                          </a:lnTo>
                          <a:lnTo>
                            <a:pt x="419" y="629"/>
                          </a:lnTo>
                          <a:lnTo>
                            <a:pt x="425" y="654"/>
                          </a:lnTo>
                          <a:lnTo>
                            <a:pt x="436" y="648"/>
                          </a:lnTo>
                          <a:lnTo>
                            <a:pt x="449" y="644"/>
                          </a:lnTo>
                          <a:lnTo>
                            <a:pt x="464" y="654"/>
                          </a:lnTo>
                          <a:lnTo>
                            <a:pt x="472" y="665"/>
                          </a:lnTo>
                          <a:lnTo>
                            <a:pt x="489" y="654"/>
                          </a:lnTo>
                          <a:lnTo>
                            <a:pt x="553" y="599"/>
                          </a:lnTo>
                          <a:lnTo>
                            <a:pt x="551" y="579"/>
                          </a:lnTo>
                          <a:lnTo>
                            <a:pt x="564" y="567"/>
                          </a:lnTo>
                          <a:lnTo>
                            <a:pt x="579" y="571"/>
                          </a:lnTo>
                          <a:lnTo>
                            <a:pt x="594" y="562"/>
                          </a:lnTo>
                          <a:lnTo>
                            <a:pt x="603" y="551"/>
                          </a:lnTo>
                          <a:lnTo>
                            <a:pt x="605" y="535"/>
                          </a:lnTo>
                          <a:lnTo>
                            <a:pt x="613" y="524"/>
                          </a:lnTo>
                          <a:lnTo>
                            <a:pt x="630" y="526"/>
                          </a:lnTo>
                          <a:lnTo>
                            <a:pt x="622" y="505"/>
                          </a:lnTo>
                          <a:lnTo>
                            <a:pt x="620" y="483"/>
                          </a:lnTo>
                          <a:lnTo>
                            <a:pt x="630" y="457"/>
                          </a:lnTo>
                          <a:lnTo>
                            <a:pt x="630" y="423"/>
                          </a:lnTo>
                          <a:lnTo>
                            <a:pt x="632" y="397"/>
                          </a:lnTo>
                          <a:lnTo>
                            <a:pt x="622" y="381"/>
                          </a:lnTo>
                          <a:lnTo>
                            <a:pt x="617" y="365"/>
                          </a:lnTo>
                          <a:lnTo>
                            <a:pt x="630" y="348"/>
                          </a:lnTo>
                          <a:lnTo>
                            <a:pt x="651" y="350"/>
                          </a:lnTo>
                          <a:lnTo>
                            <a:pt x="669" y="366"/>
                          </a:lnTo>
                          <a:lnTo>
                            <a:pt x="692" y="380"/>
                          </a:lnTo>
                          <a:lnTo>
                            <a:pt x="703" y="368"/>
                          </a:lnTo>
                          <a:lnTo>
                            <a:pt x="711" y="350"/>
                          </a:lnTo>
                          <a:lnTo>
                            <a:pt x="730" y="336"/>
                          </a:lnTo>
                          <a:lnTo>
                            <a:pt x="750" y="325"/>
                          </a:lnTo>
                          <a:lnTo>
                            <a:pt x="773" y="323"/>
                          </a:lnTo>
                          <a:lnTo>
                            <a:pt x="786" y="308"/>
                          </a:lnTo>
                          <a:lnTo>
                            <a:pt x="795" y="291"/>
                          </a:lnTo>
                          <a:lnTo>
                            <a:pt x="820" y="293"/>
                          </a:lnTo>
                          <a:lnTo>
                            <a:pt x="839" y="288"/>
                          </a:lnTo>
                          <a:lnTo>
                            <a:pt x="856" y="291"/>
                          </a:lnTo>
                          <a:lnTo>
                            <a:pt x="871" y="295"/>
                          </a:lnTo>
                          <a:lnTo>
                            <a:pt x="891" y="288"/>
                          </a:lnTo>
                          <a:lnTo>
                            <a:pt x="903" y="278"/>
                          </a:lnTo>
                          <a:lnTo>
                            <a:pt x="921" y="280"/>
                          </a:lnTo>
                          <a:lnTo>
                            <a:pt x="934" y="269"/>
                          </a:lnTo>
                          <a:lnTo>
                            <a:pt x="950" y="261"/>
                          </a:lnTo>
                          <a:lnTo>
                            <a:pt x="965" y="263"/>
                          </a:lnTo>
                          <a:lnTo>
                            <a:pt x="989" y="258"/>
                          </a:lnTo>
                          <a:lnTo>
                            <a:pt x="1012" y="252"/>
                          </a:lnTo>
                          <a:lnTo>
                            <a:pt x="1019" y="243"/>
                          </a:lnTo>
                          <a:lnTo>
                            <a:pt x="1025" y="233"/>
                          </a:lnTo>
                          <a:lnTo>
                            <a:pt x="1032" y="218"/>
                          </a:lnTo>
                          <a:lnTo>
                            <a:pt x="1049" y="207"/>
                          </a:lnTo>
                          <a:lnTo>
                            <a:pt x="1060" y="192"/>
                          </a:lnTo>
                          <a:lnTo>
                            <a:pt x="1055" y="177"/>
                          </a:lnTo>
                          <a:lnTo>
                            <a:pt x="1044" y="173"/>
                          </a:lnTo>
                          <a:lnTo>
                            <a:pt x="1030" y="184"/>
                          </a:lnTo>
                          <a:lnTo>
                            <a:pt x="1017" y="179"/>
                          </a:lnTo>
                          <a:lnTo>
                            <a:pt x="1006" y="190"/>
                          </a:lnTo>
                          <a:lnTo>
                            <a:pt x="985" y="186"/>
                          </a:lnTo>
                          <a:lnTo>
                            <a:pt x="976" y="197"/>
                          </a:lnTo>
                          <a:lnTo>
                            <a:pt x="936" y="182"/>
                          </a:lnTo>
                          <a:lnTo>
                            <a:pt x="921" y="199"/>
                          </a:lnTo>
                          <a:lnTo>
                            <a:pt x="910" y="186"/>
                          </a:lnTo>
                          <a:lnTo>
                            <a:pt x="893" y="179"/>
                          </a:lnTo>
                          <a:lnTo>
                            <a:pt x="878" y="179"/>
                          </a:lnTo>
                          <a:lnTo>
                            <a:pt x="871" y="154"/>
                          </a:lnTo>
                          <a:lnTo>
                            <a:pt x="863" y="139"/>
                          </a:lnTo>
                          <a:lnTo>
                            <a:pt x="854" y="126"/>
                          </a:lnTo>
                          <a:lnTo>
                            <a:pt x="839" y="115"/>
                          </a:lnTo>
                          <a:lnTo>
                            <a:pt x="822" y="113"/>
                          </a:lnTo>
                          <a:lnTo>
                            <a:pt x="808" y="104"/>
                          </a:lnTo>
                          <a:lnTo>
                            <a:pt x="904" y="32"/>
                          </a:lnTo>
                          <a:close/>
                        </a:path>
                      </a:pathLst>
                    </a:custGeom>
                    <a:grpFill/>
                    <a:ln w="317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6737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O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7" name="Freeform 66">
                      <a:extLst>
                        <a:ext uri="{FF2B5EF4-FFF2-40B4-BE49-F238E27FC236}">
                          <a16:creationId xmlns:a16="http://schemas.microsoft.com/office/drawing/2014/main" id="{F3584C93-9A04-4C99-89C2-C256AC979CA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456143" y="4344754"/>
                      <a:ext cx="855157" cy="930197"/>
                    </a:xfrm>
                    <a:custGeom>
                      <a:avLst/>
                      <a:gdLst>
                        <a:gd name="T0" fmla="*/ 267 w 844"/>
                        <a:gd name="T1" fmla="*/ 590 h 926"/>
                        <a:gd name="T2" fmla="*/ 314 w 844"/>
                        <a:gd name="T3" fmla="*/ 607 h 926"/>
                        <a:gd name="T4" fmla="*/ 336 w 844"/>
                        <a:gd name="T5" fmla="*/ 661 h 926"/>
                        <a:gd name="T6" fmla="*/ 385 w 844"/>
                        <a:gd name="T7" fmla="*/ 682 h 926"/>
                        <a:gd name="T8" fmla="*/ 459 w 844"/>
                        <a:gd name="T9" fmla="*/ 701 h 926"/>
                        <a:gd name="T10" fmla="*/ 515 w 844"/>
                        <a:gd name="T11" fmla="*/ 712 h 926"/>
                        <a:gd name="T12" fmla="*/ 521 w 844"/>
                        <a:gd name="T13" fmla="*/ 738 h 926"/>
                        <a:gd name="T14" fmla="*/ 532 w 844"/>
                        <a:gd name="T15" fmla="*/ 796 h 926"/>
                        <a:gd name="T16" fmla="*/ 543 w 844"/>
                        <a:gd name="T17" fmla="*/ 838 h 926"/>
                        <a:gd name="T18" fmla="*/ 545 w 844"/>
                        <a:gd name="T19" fmla="*/ 872 h 926"/>
                        <a:gd name="T20" fmla="*/ 583 w 844"/>
                        <a:gd name="T21" fmla="*/ 877 h 926"/>
                        <a:gd name="T22" fmla="*/ 609 w 844"/>
                        <a:gd name="T23" fmla="*/ 858 h 926"/>
                        <a:gd name="T24" fmla="*/ 634 w 844"/>
                        <a:gd name="T25" fmla="*/ 892 h 926"/>
                        <a:gd name="T26" fmla="*/ 675 w 844"/>
                        <a:gd name="T27" fmla="*/ 879 h 926"/>
                        <a:gd name="T28" fmla="*/ 696 w 844"/>
                        <a:gd name="T29" fmla="*/ 905 h 926"/>
                        <a:gd name="T30" fmla="*/ 754 w 844"/>
                        <a:gd name="T31" fmla="*/ 913 h 926"/>
                        <a:gd name="T32" fmla="*/ 769 w 844"/>
                        <a:gd name="T33" fmla="*/ 860 h 926"/>
                        <a:gd name="T34" fmla="*/ 728 w 844"/>
                        <a:gd name="T35" fmla="*/ 819 h 926"/>
                        <a:gd name="T36" fmla="*/ 726 w 844"/>
                        <a:gd name="T37" fmla="*/ 763 h 926"/>
                        <a:gd name="T38" fmla="*/ 699 w 844"/>
                        <a:gd name="T39" fmla="*/ 714 h 926"/>
                        <a:gd name="T40" fmla="*/ 624 w 844"/>
                        <a:gd name="T41" fmla="*/ 680 h 926"/>
                        <a:gd name="T42" fmla="*/ 588 w 844"/>
                        <a:gd name="T43" fmla="*/ 436 h 926"/>
                        <a:gd name="T44" fmla="*/ 660 w 844"/>
                        <a:gd name="T45" fmla="*/ 425 h 926"/>
                        <a:gd name="T46" fmla="*/ 726 w 844"/>
                        <a:gd name="T47" fmla="*/ 393 h 926"/>
                        <a:gd name="T48" fmla="*/ 792 w 844"/>
                        <a:gd name="T49" fmla="*/ 396 h 926"/>
                        <a:gd name="T50" fmla="*/ 844 w 844"/>
                        <a:gd name="T51" fmla="*/ 398 h 926"/>
                        <a:gd name="T52" fmla="*/ 833 w 844"/>
                        <a:gd name="T53" fmla="*/ 344 h 926"/>
                        <a:gd name="T54" fmla="*/ 824 w 844"/>
                        <a:gd name="T55" fmla="*/ 302 h 926"/>
                        <a:gd name="T56" fmla="*/ 762 w 844"/>
                        <a:gd name="T57" fmla="*/ 293 h 926"/>
                        <a:gd name="T58" fmla="*/ 713 w 844"/>
                        <a:gd name="T59" fmla="*/ 276 h 926"/>
                        <a:gd name="T60" fmla="*/ 664 w 844"/>
                        <a:gd name="T61" fmla="*/ 274 h 926"/>
                        <a:gd name="T62" fmla="*/ 628 w 844"/>
                        <a:gd name="T63" fmla="*/ 98 h 926"/>
                        <a:gd name="T64" fmla="*/ 564 w 844"/>
                        <a:gd name="T65" fmla="*/ 75 h 926"/>
                        <a:gd name="T66" fmla="*/ 553 w 844"/>
                        <a:gd name="T67" fmla="*/ 32 h 926"/>
                        <a:gd name="T68" fmla="*/ 517 w 844"/>
                        <a:gd name="T69" fmla="*/ 25 h 926"/>
                        <a:gd name="T70" fmla="*/ 449 w 844"/>
                        <a:gd name="T71" fmla="*/ 47 h 926"/>
                        <a:gd name="T72" fmla="*/ 384 w 844"/>
                        <a:gd name="T73" fmla="*/ 58 h 926"/>
                        <a:gd name="T74" fmla="*/ 314 w 844"/>
                        <a:gd name="T75" fmla="*/ 75 h 926"/>
                        <a:gd name="T76" fmla="*/ 239 w 844"/>
                        <a:gd name="T77" fmla="*/ 117 h 926"/>
                        <a:gd name="T78" fmla="*/ 179 w 844"/>
                        <a:gd name="T79" fmla="*/ 117 h 926"/>
                        <a:gd name="T80" fmla="*/ 160 w 844"/>
                        <a:gd name="T81" fmla="*/ 164 h 926"/>
                        <a:gd name="T82" fmla="*/ 150 w 844"/>
                        <a:gd name="T83" fmla="*/ 272 h 926"/>
                        <a:gd name="T84" fmla="*/ 131 w 844"/>
                        <a:gd name="T85" fmla="*/ 318 h 926"/>
                        <a:gd name="T86" fmla="*/ 79 w 844"/>
                        <a:gd name="T87" fmla="*/ 346 h 926"/>
                        <a:gd name="T88" fmla="*/ 13 w 844"/>
                        <a:gd name="T89" fmla="*/ 434 h 926"/>
                        <a:gd name="T90" fmla="*/ 41 w 844"/>
                        <a:gd name="T91" fmla="*/ 473 h 926"/>
                        <a:gd name="T92" fmla="*/ 69 w 844"/>
                        <a:gd name="T93" fmla="*/ 517 h 926"/>
                        <a:gd name="T94" fmla="*/ 107 w 844"/>
                        <a:gd name="T95" fmla="*/ 539 h 926"/>
                        <a:gd name="T96" fmla="*/ 156 w 844"/>
                        <a:gd name="T97" fmla="*/ 560 h 926"/>
                        <a:gd name="T98" fmla="*/ 194 w 844"/>
                        <a:gd name="T99" fmla="*/ 560 h 9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</a:cxnLst>
                      <a:rect l="0" t="0" r="r" b="b"/>
                      <a:pathLst>
                        <a:path w="844" h="926">
                          <a:moveTo>
                            <a:pt x="226" y="586"/>
                          </a:moveTo>
                          <a:lnTo>
                            <a:pt x="246" y="582"/>
                          </a:lnTo>
                          <a:lnTo>
                            <a:pt x="259" y="577"/>
                          </a:lnTo>
                          <a:lnTo>
                            <a:pt x="267" y="590"/>
                          </a:lnTo>
                          <a:lnTo>
                            <a:pt x="269" y="601"/>
                          </a:lnTo>
                          <a:lnTo>
                            <a:pt x="288" y="607"/>
                          </a:lnTo>
                          <a:lnTo>
                            <a:pt x="301" y="612"/>
                          </a:lnTo>
                          <a:lnTo>
                            <a:pt x="314" y="607"/>
                          </a:lnTo>
                          <a:lnTo>
                            <a:pt x="329" y="624"/>
                          </a:lnTo>
                          <a:lnTo>
                            <a:pt x="338" y="633"/>
                          </a:lnTo>
                          <a:lnTo>
                            <a:pt x="320" y="646"/>
                          </a:lnTo>
                          <a:lnTo>
                            <a:pt x="336" y="661"/>
                          </a:lnTo>
                          <a:lnTo>
                            <a:pt x="346" y="669"/>
                          </a:lnTo>
                          <a:lnTo>
                            <a:pt x="348" y="687"/>
                          </a:lnTo>
                          <a:lnTo>
                            <a:pt x="374" y="695"/>
                          </a:lnTo>
                          <a:lnTo>
                            <a:pt x="385" y="682"/>
                          </a:lnTo>
                          <a:lnTo>
                            <a:pt x="410" y="695"/>
                          </a:lnTo>
                          <a:lnTo>
                            <a:pt x="421" y="689"/>
                          </a:lnTo>
                          <a:lnTo>
                            <a:pt x="429" y="697"/>
                          </a:lnTo>
                          <a:lnTo>
                            <a:pt x="459" y="701"/>
                          </a:lnTo>
                          <a:lnTo>
                            <a:pt x="472" y="718"/>
                          </a:lnTo>
                          <a:lnTo>
                            <a:pt x="489" y="725"/>
                          </a:lnTo>
                          <a:lnTo>
                            <a:pt x="506" y="729"/>
                          </a:lnTo>
                          <a:lnTo>
                            <a:pt x="515" y="712"/>
                          </a:lnTo>
                          <a:lnTo>
                            <a:pt x="530" y="712"/>
                          </a:lnTo>
                          <a:lnTo>
                            <a:pt x="543" y="718"/>
                          </a:lnTo>
                          <a:lnTo>
                            <a:pt x="534" y="729"/>
                          </a:lnTo>
                          <a:lnTo>
                            <a:pt x="521" y="738"/>
                          </a:lnTo>
                          <a:lnTo>
                            <a:pt x="515" y="757"/>
                          </a:lnTo>
                          <a:lnTo>
                            <a:pt x="532" y="757"/>
                          </a:lnTo>
                          <a:lnTo>
                            <a:pt x="534" y="778"/>
                          </a:lnTo>
                          <a:lnTo>
                            <a:pt x="532" y="796"/>
                          </a:lnTo>
                          <a:lnTo>
                            <a:pt x="521" y="800"/>
                          </a:lnTo>
                          <a:lnTo>
                            <a:pt x="521" y="813"/>
                          </a:lnTo>
                          <a:lnTo>
                            <a:pt x="530" y="826"/>
                          </a:lnTo>
                          <a:lnTo>
                            <a:pt x="543" y="838"/>
                          </a:lnTo>
                          <a:lnTo>
                            <a:pt x="534" y="855"/>
                          </a:lnTo>
                          <a:lnTo>
                            <a:pt x="521" y="860"/>
                          </a:lnTo>
                          <a:lnTo>
                            <a:pt x="526" y="873"/>
                          </a:lnTo>
                          <a:lnTo>
                            <a:pt x="545" y="872"/>
                          </a:lnTo>
                          <a:lnTo>
                            <a:pt x="549" y="888"/>
                          </a:lnTo>
                          <a:lnTo>
                            <a:pt x="564" y="900"/>
                          </a:lnTo>
                          <a:lnTo>
                            <a:pt x="575" y="888"/>
                          </a:lnTo>
                          <a:lnTo>
                            <a:pt x="583" y="877"/>
                          </a:lnTo>
                          <a:lnTo>
                            <a:pt x="564" y="872"/>
                          </a:lnTo>
                          <a:lnTo>
                            <a:pt x="575" y="860"/>
                          </a:lnTo>
                          <a:lnTo>
                            <a:pt x="594" y="862"/>
                          </a:lnTo>
                          <a:lnTo>
                            <a:pt x="609" y="858"/>
                          </a:lnTo>
                          <a:lnTo>
                            <a:pt x="628" y="856"/>
                          </a:lnTo>
                          <a:lnTo>
                            <a:pt x="620" y="870"/>
                          </a:lnTo>
                          <a:lnTo>
                            <a:pt x="619" y="887"/>
                          </a:lnTo>
                          <a:lnTo>
                            <a:pt x="634" y="892"/>
                          </a:lnTo>
                          <a:lnTo>
                            <a:pt x="647" y="887"/>
                          </a:lnTo>
                          <a:lnTo>
                            <a:pt x="652" y="875"/>
                          </a:lnTo>
                          <a:lnTo>
                            <a:pt x="671" y="892"/>
                          </a:lnTo>
                          <a:lnTo>
                            <a:pt x="675" y="879"/>
                          </a:lnTo>
                          <a:lnTo>
                            <a:pt x="684" y="870"/>
                          </a:lnTo>
                          <a:lnTo>
                            <a:pt x="698" y="881"/>
                          </a:lnTo>
                          <a:lnTo>
                            <a:pt x="703" y="896"/>
                          </a:lnTo>
                          <a:lnTo>
                            <a:pt x="696" y="905"/>
                          </a:lnTo>
                          <a:lnTo>
                            <a:pt x="705" y="926"/>
                          </a:lnTo>
                          <a:lnTo>
                            <a:pt x="724" y="907"/>
                          </a:lnTo>
                          <a:lnTo>
                            <a:pt x="739" y="917"/>
                          </a:lnTo>
                          <a:lnTo>
                            <a:pt x="754" y="913"/>
                          </a:lnTo>
                          <a:lnTo>
                            <a:pt x="758" y="892"/>
                          </a:lnTo>
                          <a:lnTo>
                            <a:pt x="760" y="883"/>
                          </a:lnTo>
                          <a:lnTo>
                            <a:pt x="767" y="873"/>
                          </a:lnTo>
                          <a:lnTo>
                            <a:pt x="769" y="860"/>
                          </a:lnTo>
                          <a:lnTo>
                            <a:pt x="756" y="849"/>
                          </a:lnTo>
                          <a:lnTo>
                            <a:pt x="737" y="841"/>
                          </a:lnTo>
                          <a:lnTo>
                            <a:pt x="743" y="830"/>
                          </a:lnTo>
                          <a:lnTo>
                            <a:pt x="728" y="819"/>
                          </a:lnTo>
                          <a:lnTo>
                            <a:pt x="716" y="802"/>
                          </a:lnTo>
                          <a:lnTo>
                            <a:pt x="709" y="785"/>
                          </a:lnTo>
                          <a:lnTo>
                            <a:pt x="716" y="778"/>
                          </a:lnTo>
                          <a:lnTo>
                            <a:pt x="726" y="763"/>
                          </a:lnTo>
                          <a:lnTo>
                            <a:pt x="716" y="757"/>
                          </a:lnTo>
                          <a:lnTo>
                            <a:pt x="714" y="740"/>
                          </a:lnTo>
                          <a:lnTo>
                            <a:pt x="716" y="721"/>
                          </a:lnTo>
                          <a:lnTo>
                            <a:pt x="699" y="714"/>
                          </a:lnTo>
                          <a:lnTo>
                            <a:pt x="681" y="704"/>
                          </a:lnTo>
                          <a:lnTo>
                            <a:pt x="664" y="693"/>
                          </a:lnTo>
                          <a:lnTo>
                            <a:pt x="647" y="684"/>
                          </a:lnTo>
                          <a:lnTo>
                            <a:pt x="624" y="680"/>
                          </a:lnTo>
                          <a:lnTo>
                            <a:pt x="605" y="665"/>
                          </a:lnTo>
                          <a:lnTo>
                            <a:pt x="594" y="644"/>
                          </a:lnTo>
                          <a:lnTo>
                            <a:pt x="588" y="625"/>
                          </a:lnTo>
                          <a:lnTo>
                            <a:pt x="588" y="436"/>
                          </a:lnTo>
                          <a:lnTo>
                            <a:pt x="611" y="432"/>
                          </a:lnTo>
                          <a:lnTo>
                            <a:pt x="620" y="423"/>
                          </a:lnTo>
                          <a:lnTo>
                            <a:pt x="641" y="426"/>
                          </a:lnTo>
                          <a:lnTo>
                            <a:pt x="660" y="425"/>
                          </a:lnTo>
                          <a:lnTo>
                            <a:pt x="675" y="413"/>
                          </a:lnTo>
                          <a:lnTo>
                            <a:pt x="688" y="400"/>
                          </a:lnTo>
                          <a:lnTo>
                            <a:pt x="703" y="408"/>
                          </a:lnTo>
                          <a:lnTo>
                            <a:pt x="726" y="393"/>
                          </a:lnTo>
                          <a:lnTo>
                            <a:pt x="733" y="383"/>
                          </a:lnTo>
                          <a:lnTo>
                            <a:pt x="746" y="385"/>
                          </a:lnTo>
                          <a:lnTo>
                            <a:pt x="767" y="396"/>
                          </a:lnTo>
                          <a:lnTo>
                            <a:pt x="792" y="396"/>
                          </a:lnTo>
                          <a:lnTo>
                            <a:pt x="799" y="406"/>
                          </a:lnTo>
                          <a:lnTo>
                            <a:pt x="812" y="411"/>
                          </a:lnTo>
                          <a:lnTo>
                            <a:pt x="824" y="398"/>
                          </a:lnTo>
                          <a:lnTo>
                            <a:pt x="844" y="398"/>
                          </a:lnTo>
                          <a:lnTo>
                            <a:pt x="837" y="381"/>
                          </a:lnTo>
                          <a:lnTo>
                            <a:pt x="825" y="372"/>
                          </a:lnTo>
                          <a:lnTo>
                            <a:pt x="837" y="361"/>
                          </a:lnTo>
                          <a:lnTo>
                            <a:pt x="833" y="344"/>
                          </a:lnTo>
                          <a:lnTo>
                            <a:pt x="844" y="338"/>
                          </a:lnTo>
                          <a:lnTo>
                            <a:pt x="827" y="329"/>
                          </a:lnTo>
                          <a:lnTo>
                            <a:pt x="831" y="314"/>
                          </a:lnTo>
                          <a:lnTo>
                            <a:pt x="824" y="302"/>
                          </a:lnTo>
                          <a:lnTo>
                            <a:pt x="809" y="287"/>
                          </a:lnTo>
                          <a:lnTo>
                            <a:pt x="790" y="286"/>
                          </a:lnTo>
                          <a:lnTo>
                            <a:pt x="771" y="276"/>
                          </a:lnTo>
                          <a:lnTo>
                            <a:pt x="762" y="293"/>
                          </a:lnTo>
                          <a:lnTo>
                            <a:pt x="745" y="278"/>
                          </a:lnTo>
                          <a:lnTo>
                            <a:pt x="733" y="289"/>
                          </a:lnTo>
                          <a:lnTo>
                            <a:pt x="718" y="287"/>
                          </a:lnTo>
                          <a:lnTo>
                            <a:pt x="713" y="276"/>
                          </a:lnTo>
                          <a:lnTo>
                            <a:pt x="696" y="274"/>
                          </a:lnTo>
                          <a:lnTo>
                            <a:pt x="683" y="284"/>
                          </a:lnTo>
                          <a:lnTo>
                            <a:pt x="673" y="272"/>
                          </a:lnTo>
                          <a:lnTo>
                            <a:pt x="664" y="274"/>
                          </a:lnTo>
                          <a:lnTo>
                            <a:pt x="652" y="286"/>
                          </a:lnTo>
                          <a:lnTo>
                            <a:pt x="639" y="287"/>
                          </a:lnTo>
                          <a:lnTo>
                            <a:pt x="639" y="107"/>
                          </a:lnTo>
                          <a:lnTo>
                            <a:pt x="628" y="98"/>
                          </a:lnTo>
                          <a:lnTo>
                            <a:pt x="617" y="92"/>
                          </a:lnTo>
                          <a:lnTo>
                            <a:pt x="594" y="96"/>
                          </a:lnTo>
                          <a:lnTo>
                            <a:pt x="577" y="92"/>
                          </a:lnTo>
                          <a:lnTo>
                            <a:pt x="564" y="75"/>
                          </a:lnTo>
                          <a:lnTo>
                            <a:pt x="553" y="62"/>
                          </a:lnTo>
                          <a:lnTo>
                            <a:pt x="538" y="55"/>
                          </a:lnTo>
                          <a:lnTo>
                            <a:pt x="540" y="40"/>
                          </a:lnTo>
                          <a:lnTo>
                            <a:pt x="553" y="32"/>
                          </a:lnTo>
                          <a:lnTo>
                            <a:pt x="553" y="17"/>
                          </a:lnTo>
                          <a:lnTo>
                            <a:pt x="553" y="0"/>
                          </a:lnTo>
                          <a:lnTo>
                            <a:pt x="540" y="19"/>
                          </a:lnTo>
                          <a:lnTo>
                            <a:pt x="517" y="25"/>
                          </a:lnTo>
                          <a:lnTo>
                            <a:pt x="493" y="30"/>
                          </a:lnTo>
                          <a:lnTo>
                            <a:pt x="478" y="28"/>
                          </a:lnTo>
                          <a:lnTo>
                            <a:pt x="462" y="36"/>
                          </a:lnTo>
                          <a:lnTo>
                            <a:pt x="449" y="47"/>
                          </a:lnTo>
                          <a:lnTo>
                            <a:pt x="431" y="45"/>
                          </a:lnTo>
                          <a:lnTo>
                            <a:pt x="419" y="55"/>
                          </a:lnTo>
                          <a:lnTo>
                            <a:pt x="399" y="62"/>
                          </a:lnTo>
                          <a:lnTo>
                            <a:pt x="384" y="58"/>
                          </a:lnTo>
                          <a:lnTo>
                            <a:pt x="367" y="55"/>
                          </a:lnTo>
                          <a:lnTo>
                            <a:pt x="348" y="60"/>
                          </a:lnTo>
                          <a:lnTo>
                            <a:pt x="323" y="58"/>
                          </a:lnTo>
                          <a:lnTo>
                            <a:pt x="314" y="75"/>
                          </a:lnTo>
                          <a:lnTo>
                            <a:pt x="301" y="90"/>
                          </a:lnTo>
                          <a:lnTo>
                            <a:pt x="278" y="92"/>
                          </a:lnTo>
                          <a:lnTo>
                            <a:pt x="258" y="103"/>
                          </a:lnTo>
                          <a:lnTo>
                            <a:pt x="239" y="117"/>
                          </a:lnTo>
                          <a:lnTo>
                            <a:pt x="231" y="135"/>
                          </a:lnTo>
                          <a:lnTo>
                            <a:pt x="220" y="147"/>
                          </a:lnTo>
                          <a:lnTo>
                            <a:pt x="197" y="133"/>
                          </a:lnTo>
                          <a:lnTo>
                            <a:pt x="179" y="117"/>
                          </a:lnTo>
                          <a:lnTo>
                            <a:pt x="158" y="115"/>
                          </a:lnTo>
                          <a:lnTo>
                            <a:pt x="145" y="132"/>
                          </a:lnTo>
                          <a:lnTo>
                            <a:pt x="150" y="148"/>
                          </a:lnTo>
                          <a:lnTo>
                            <a:pt x="160" y="164"/>
                          </a:lnTo>
                          <a:lnTo>
                            <a:pt x="158" y="190"/>
                          </a:lnTo>
                          <a:lnTo>
                            <a:pt x="158" y="224"/>
                          </a:lnTo>
                          <a:lnTo>
                            <a:pt x="148" y="250"/>
                          </a:lnTo>
                          <a:lnTo>
                            <a:pt x="150" y="272"/>
                          </a:lnTo>
                          <a:lnTo>
                            <a:pt x="158" y="293"/>
                          </a:lnTo>
                          <a:lnTo>
                            <a:pt x="141" y="291"/>
                          </a:lnTo>
                          <a:lnTo>
                            <a:pt x="133" y="302"/>
                          </a:lnTo>
                          <a:lnTo>
                            <a:pt x="131" y="318"/>
                          </a:lnTo>
                          <a:lnTo>
                            <a:pt x="122" y="329"/>
                          </a:lnTo>
                          <a:lnTo>
                            <a:pt x="107" y="338"/>
                          </a:lnTo>
                          <a:lnTo>
                            <a:pt x="92" y="334"/>
                          </a:lnTo>
                          <a:lnTo>
                            <a:pt x="79" y="346"/>
                          </a:lnTo>
                          <a:lnTo>
                            <a:pt x="81" y="366"/>
                          </a:lnTo>
                          <a:lnTo>
                            <a:pt x="17" y="421"/>
                          </a:lnTo>
                          <a:lnTo>
                            <a:pt x="0" y="432"/>
                          </a:lnTo>
                          <a:lnTo>
                            <a:pt x="13" y="434"/>
                          </a:lnTo>
                          <a:lnTo>
                            <a:pt x="15" y="451"/>
                          </a:lnTo>
                          <a:lnTo>
                            <a:pt x="24" y="460"/>
                          </a:lnTo>
                          <a:lnTo>
                            <a:pt x="34" y="456"/>
                          </a:lnTo>
                          <a:lnTo>
                            <a:pt x="41" y="473"/>
                          </a:lnTo>
                          <a:lnTo>
                            <a:pt x="43" y="488"/>
                          </a:lnTo>
                          <a:lnTo>
                            <a:pt x="56" y="485"/>
                          </a:lnTo>
                          <a:lnTo>
                            <a:pt x="64" y="500"/>
                          </a:lnTo>
                          <a:lnTo>
                            <a:pt x="69" y="517"/>
                          </a:lnTo>
                          <a:lnTo>
                            <a:pt x="81" y="513"/>
                          </a:lnTo>
                          <a:lnTo>
                            <a:pt x="90" y="526"/>
                          </a:lnTo>
                          <a:lnTo>
                            <a:pt x="100" y="528"/>
                          </a:lnTo>
                          <a:lnTo>
                            <a:pt x="107" y="539"/>
                          </a:lnTo>
                          <a:lnTo>
                            <a:pt x="118" y="550"/>
                          </a:lnTo>
                          <a:lnTo>
                            <a:pt x="131" y="556"/>
                          </a:lnTo>
                          <a:lnTo>
                            <a:pt x="143" y="556"/>
                          </a:lnTo>
                          <a:lnTo>
                            <a:pt x="156" y="560"/>
                          </a:lnTo>
                          <a:lnTo>
                            <a:pt x="162" y="567"/>
                          </a:lnTo>
                          <a:lnTo>
                            <a:pt x="175" y="560"/>
                          </a:lnTo>
                          <a:lnTo>
                            <a:pt x="182" y="567"/>
                          </a:lnTo>
                          <a:lnTo>
                            <a:pt x="194" y="560"/>
                          </a:lnTo>
                          <a:lnTo>
                            <a:pt x="207" y="564"/>
                          </a:lnTo>
                          <a:lnTo>
                            <a:pt x="214" y="573"/>
                          </a:lnTo>
                          <a:lnTo>
                            <a:pt x="226" y="586"/>
                          </a:lnTo>
                          <a:close/>
                        </a:path>
                      </a:pathLst>
                    </a:custGeom>
                    <a:grpFill/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6737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O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8" name="Freeform 67">
                      <a:extLst>
                        <a:ext uri="{FF2B5EF4-FFF2-40B4-BE49-F238E27FC236}">
                          <a16:creationId xmlns:a16="http://schemas.microsoft.com/office/drawing/2014/main" id="{9D9A75AE-C9BE-4573-A4F5-7DC0FACE4D4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783366" y="4920351"/>
                      <a:ext cx="1461062" cy="1169277"/>
                    </a:xfrm>
                    <a:custGeom>
                      <a:avLst/>
                      <a:gdLst>
                        <a:gd name="T0" fmla="*/ 197 w 1442"/>
                        <a:gd name="T1" fmla="*/ 178 h 1164"/>
                        <a:gd name="T2" fmla="*/ 248 w 1442"/>
                        <a:gd name="T3" fmla="*/ 203 h 1164"/>
                        <a:gd name="T4" fmla="*/ 327 w 1442"/>
                        <a:gd name="T5" fmla="*/ 218 h 1164"/>
                        <a:gd name="T6" fmla="*/ 408 w 1442"/>
                        <a:gd name="T7" fmla="*/ 208 h 1164"/>
                        <a:gd name="T8" fmla="*/ 480 w 1442"/>
                        <a:gd name="T9" fmla="*/ 216 h 1164"/>
                        <a:gd name="T10" fmla="*/ 555 w 1442"/>
                        <a:gd name="T11" fmla="*/ 212 h 1164"/>
                        <a:gd name="T12" fmla="*/ 624 w 1442"/>
                        <a:gd name="T13" fmla="*/ 206 h 1164"/>
                        <a:gd name="T14" fmla="*/ 675 w 1442"/>
                        <a:gd name="T15" fmla="*/ 137 h 1164"/>
                        <a:gd name="T16" fmla="*/ 750 w 1442"/>
                        <a:gd name="T17" fmla="*/ 113 h 1164"/>
                        <a:gd name="T18" fmla="*/ 797 w 1442"/>
                        <a:gd name="T19" fmla="*/ 41 h 1164"/>
                        <a:gd name="T20" fmla="*/ 878 w 1442"/>
                        <a:gd name="T21" fmla="*/ 0 h 1164"/>
                        <a:gd name="T22" fmla="*/ 933 w 1442"/>
                        <a:gd name="T23" fmla="*/ 28 h 1164"/>
                        <a:gd name="T24" fmla="*/ 1002 w 1442"/>
                        <a:gd name="T25" fmla="*/ 60 h 1164"/>
                        <a:gd name="T26" fmla="*/ 1038 w 1442"/>
                        <a:gd name="T27" fmla="*/ 122 h 1164"/>
                        <a:gd name="T28" fmla="*/ 1123 w 1442"/>
                        <a:gd name="T29" fmla="*/ 128 h 1164"/>
                        <a:gd name="T30" fmla="*/ 1194 w 1442"/>
                        <a:gd name="T31" fmla="*/ 139 h 1164"/>
                        <a:gd name="T32" fmla="*/ 1196 w 1442"/>
                        <a:gd name="T33" fmla="*/ 184 h 1164"/>
                        <a:gd name="T34" fmla="*/ 1194 w 1442"/>
                        <a:gd name="T35" fmla="*/ 253 h 1164"/>
                        <a:gd name="T36" fmla="*/ 1209 w 1442"/>
                        <a:gd name="T37" fmla="*/ 299 h 1164"/>
                        <a:gd name="T38" fmla="*/ 1228 w 1442"/>
                        <a:gd name="T39" fmla="*/ 299 h 1164"/>
                        <a:gd name="T40" fmla="*/ 1284 w 1442"/>
                        <a:gd name="T41" fmla="*/ 297 h 1164"/>
                        <a:gd name="T42" fmla="*/ 1335 w 1442"/>
                        <a:gd name="T43" fmla="*/ 319 h 1164"/>
                        <a:gd name="T44" fmla="*/ 1360 w 1442"/>
                        <a:gd name="T45" fmla="*/ 332 h 1164"/>
                        <a:gd name="T46" fmla="*/ 1422 w 1442"/>
                        <a:gd name="T47" fmla="*/ 319 h 1164"/>
                        <a:gd name="T48" fmla="*/ 1431 w 1442"/>
                        <a:gd name="T49" fmla="*/ 362 h 1164"/>
                        <a:gd name="T50" fmla="*/ 1292 w 1442"/>
                        <a:gd name="T51" fmla="*/ 1164 h 1164"/>
                        <a:gd name="T52" fmla="*/ 1254 w 1442"/>
                        <a:gd name="T53" fmla="*/ 1097 h 1164"/>
                        <a:gd name="T54" fmla="*/ 1196 w 1442"/>
                        <a:gd name="T55" fmla="*/ 1048 h 1164"/>
                        <a:gd name="T56" fmla="*/ 1111 w 1442"/>
                        <a:gd name="T57" fmla="*/ 1063 h 1164"/>
                        <a:gd name="T58" fmla="*/ 1228 w 1442"/>
                        <a:gd name="T59" fmla="*/ 760 h 1164"/>
                        <a:gd name="T60" fmla="*/ 1185 w 1442"/>
                        <a:gd name="T61" fmla="*/ 727 h 1164"/>
                        <a:gd name="T62" fmla="*/ 1147 w 1442"/>
                        <a:gd name="T63" fmla="*/ 695 h 1164"/>
                        <a:gd name="T64" fmla="*/ 1096 w 1442"/>
                        <a:gd name="T65" fmla="*/ 687 h 1164"/>
                        <a:gd name="T66" fmla="*/ 1040 w 1442"/>
                        <a:gd name="T67" fmla="*/ 650 h 1164"/>
                        <a:gd name="T68" fmla="*/ 972 w 1442"/>
                        <a:gd name="T69" fmla="*/ 655 h 1164"/>
                        <a:gd name="T70" fmla="*/ 918 w 1442"/>
                        <a:gd name="T71" fmla="*/ 682 h 1164"/>
                        <a:gd name="T72" fmla="*/ 854 w 1442"/>
                        <a:gd name="T73" fmla="*/ 687 h 1164"/>
                        <a:gd name="T74" fmla="*/ 784 w 1442"/>
                        <a:gd name="T75" fmla="*/ 633 h 1164"/>
                        <a:gd name="T76" fmla="*/ 733 w 1442"/>
                        <a:gd name="T77" fmla="*/ 680 h 1164"/>
                        <a:gd name="T78" fmla="*/ 664 w 1442"/>
                        <a:gd name="T79" fmla="*/ 721 h 1164"/>
                        <a:gd name="T80" fmla="*/ 579 w 1442"/>
                        <a:gd name="T81" fmla="*/ 717 h 1164"/>
                        <a:gd name="T82" fmla="*/ 512 w 1442"/>
                        <a:gd name="T83" fmla="*/ 734 h 1164"/>
                        <a:gd name="T84" fmla="*/ 434 w 1442"/>
                        <a:gd name="T85" fmla="*/ 723 h 1164"/>
                        <a:gd name="T86" fmla="*/ 376 w 1442"/>
                        <a:gd name="T87" fmla="*/ 693 h 1164"/>
                        <a:gd name="T88" fmla="*/ 387 w 1442"/>
                        <a:gd name="T89" fmla="*/ 637 h 1164"/>
                        <a:gd name="T90" fmla="*/ 372 w 1442"/>
                        <a:gd name="T91" fmla="*/ 580 h 1164"/>
                        <a:gd name="T92" fmla="*/ 337 w 1442"/>
                        <a:gd name="T93" fmla="*/ 560 h 1164"/>
                        <a:gd name="T94" fmla="*/ 271 w 1442"/>
                        <a:gd name="T95" fmla="*/ 548 h 1164"/>
                        <a:gd name="T96" fmla="*/ 275 w 1442"/>
                        <a:gd name="T97" fmla="*/ 488 h 1164"/>
                        <a:gd name="T98" fmla="*/ 239 w 1442"/>
                        <a:gd name="T99" fmla="*/ 437 h 1164"/>
                        <a:gd name="T100" fmla="*/ 145 w 1442"/>
                        <a:gd name="T101" fmla="*/ 392 h 1164"/>
                        <a:gd name="T102" fmla="*/ 81 w 1442"/>
                        <a:gd name="T103" fmla="*/ 359 h 1164"/>
                        <a:gd name="T104" fmla="*/ 30 w 1442"/>
                        <a:gd name="T105" fmla="*/ 321 h 1164"/>
                        <a:gd name="T106" fmla="*/ 15 w 1442"/>
                        <a:gd name="T107" fmla="*/ 265 h 11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</a:cxnLst>
                      <a:rect l="0" t="0" r="r" b="b"/>
                      <a:pathLst>
                        <a:path w="1442" h="1164">
                          <a:moveTo>
                            <a:pt x="0" y="227"/>
                          </a:moveTo>
                          <a:lnTo>
                            <a:pt x="149" y="176"/>
                          </a:lnTo>
                          <a:lnTo>
                            <a:pt x="169" y="182"/>
                          </a:lnTo>
                          <a:lnTo>
                            <a:pt x="182" y="173"/>
                          </a:lnTo>
                          <a:lnTo>
                            <a:pt x="197" y="178"/>
                          </a:lnTo>
                          <a:lnTo>
                            <a:pt x="212" y="178"/>
                          </a:lnTo>
                          <a:lnTo>
                            <a:pt x="212" y="190"/>
                          </a:lnTo>
                          <a:lnTo>
                            <a:pt x="233" y="190"/>
                          </a:lnTo>
                          <a:lnTo>
                            <a:pt x="235" y="208"/>
                          </a:lnTo>
                          <a:lnTo>
                            <a:pt x="248" y="203"/>
                          </a:lnTo>
                          <a:lnTo>
                            <a:pt x="261" y="212"/>
                          </a:lnTo>
                          <a:lnTo>
                            <a:pt x="278" y="208"/>
                          </a:lnTo>
                          <a:lnTo>
                            <a:pt x="297" y="203"/>
                          </a:lnTo>
                          <a:lnTo>
                            <a:pt x="310" y="210"/>
                          </a:lnTo>
                          <a:lnTo>
                            <a:pt x="327" y="218"/>
                          </a:lnTo>
                          <a:lnTo>
                            <a:pt x="350" y="231"/>
                          </a:lnTo>
                          <a:lnTo>
                            <a:pt x="372" y="227"/>
                          </a:lnTo>
                          <a:lnTo>
                            <a:pt x="382" y="214"/>
                          </a:lnTo>
                          <a:lnTo>
                            <a:pt x="391" y="203"/>
                          </a:lnTo>
                          <a:lnTo>
                            <a:pt x="408" y="208"/>
                          </a:lnTo>
                          <a:lnTo>
                            <a:pt x="423" y="223"/>
                          </a:lnTo>
                          <a:lnTo>
                            <a:pt x="440" y="229"/>
                          </a:lnTo>
                          <a:lnTo>
                            <a:pt x="455" y="225"/>
                          </a:lnTo>
                          <a:lnTo>
                            <a:pt x="465" y="212"/>
                          </a:lnTo>
                          <a:lnTo>
                            <a:pt x="480" y="216"/>
                          </a:lnTo>
                          <a:lnTo>
                            <a:pt x="498" y="229"/>
                          </a:lnTo>
                          <a:lnTo>
                            <a:pt x="515" y="244"/>
                          </a:lnTo>
                          <a:lnTo>
                            <a:pt x="532" y="246"/>
                          </a:lnTo>
                          <a:lnTo>
                            <a:pt x="543" y="231"/>
                          </a:lnTo>
                          <a:lnTo>
                            <a:pt x="555" y="212"/>
                          </a:lnTo>
                          <a:lnTo>
                            <a:pt x="568" y="206"/>
                          </a:lnTo>
                          <a:lnTo>
                            <a:pt x="579" y="222"/>
                          </a:lnTo>
                          <a:lnTo>
                            <a:pt x="594" y="227"/>
                          </a:lnTo>
                          <a:lnTo>
                            <a:pt x="609" y="227"/>
                          </a:lnTo>
                          <a:lnTo>
                            <a:pt x="624" y="206"/>
                          </a:lnTo>
                          <a:lnTo>
                            <a:pt x="634" y="190"/>
                          </a:lnTo>
                          <a:lnTo>
                            <a:pt x="636" y="171"/>
                          </a:lnTo>
                          <a:lnTo>
                            <a:pt x="643" y="152"/>
                          </a:lnTo>
                          <a:lnTo>
                            <a:pt x="660" y="143"/>
                          </a:lnTo>
                          <a:lnTo>
                            <a:pt x="675" y="137"/>
                          </a:lnTo>
                          <a:lnTo>
                            <a:pt x="679" y="118"/>
                          </a:lnTo>
                          <a:lnTo>
                            <a:pt x="688" y="109"/>
                          </a:lnTo>
                          <a:lnTo>
                            <a:pt x="711" y="116"/>
                          </a:lnTo>
                          <a:lnTo>
                            <a:pt x="730" y="120"/>
                          </a:lnTo>
                          <a:lnTo>
                            <a:pt x="750" y="113"/>
                          </a:lnTo>
                          <a:lnTo>
                            <a:pt x="758" y="90"/>
                          </a:lnTo>
                          <a:lnTo>
                            <a:pt x="764" y="73"/>
                          </a:lnTo>
                          <a:lnTo>
                            <a:pt x="777" y="66"/>
                          </a:lnTo>
                          <a:lnTo>
                            <a:pt x="790" y="56"/>
                          </a:lnTo>
                          <a:lnTo>
                            <a:pt x="797" y="41"/>
                          </a:lnTo>
                          <a:lnTo>
                            <a:pt x="803" y="34"/>
                          </a:lnTo>
                          <a:lnTo>
                            <a:pt x="826" y="28"/>
                          </a:lnTo>
                          <a:lnTo>
                            <a:pt x="858" y="26"/>
                          </a:lnTo>
                          <a:lnTo>
                            <a:pt x="874" y="19"/>
                          </a:lnTo>
                          <a:lnTo>
                            <a:pt x="878" y="0"/>
                          </a:lnTo>
                          <a:lnTo>
                            <a:pt x="890" y="13"/>
                          </a:lnTo>
                          <a:lnTo>
                            <a:pt x="910" y="9"/>
                          </a:lnTo>
                          <a:lnTo>
                            <a:pt x="923" y="4"/>
                          </a:lnTo>
                          <a:lnTo>
                            <a:pt x="931" y="17"/>
                          </a:lnTo>
                          <a:lnTo>
                            <a:pt x="933" y="28"/>
                          </a:lnTo>
                          <a:lnTo>
                            <a:pt x="952" y="34"/>
                          </a:lnTo>
                          <a:lnTo>
                            <a:pt x="965" y="39"/>
                          </a:lnTo>
                          <a:lnTo>
                            <a:pt x="978" y="34"/>
                          </a:lnTo>
                          <a:lnTo>
                            <a:pt x="993" y="51"/>
                          </a:lnTo>
                          <a:lnTo>
                            <a:pt x="1002" y="60"/>
                          </a:lnTo>
                          <a:lnTo>
                            <a:pt x="984" y="73"/>
                          </a:lnTo>
                          <a:lnTo>
                            <a:pt x="1000" y="88"/>
                          </a:lnTo>
                          <a:lnTo>
                            <a:pt x="1010" y="96"/>
                          </a:lnTo>
                          <a:lnTo>
                            <a:pt x="1012" y="114"/>
                          </a:lnTo>
                          <a:lnTo>
                            <a:pt x="1038" y="122"/>
                          </a:lnTo>
                          <a:lnTo>
                            <a:pt x="1049" y="109"/>
                          </a:lnTo>
                          <a:lnTo>
                            <a:pt x="1074" y="122"/>
                          </a:lnTo>
                          <a:lnTo>
                            <a:pt x="1085" y="116"/>
                          </a:lnTo>
                          <a:lnTo>
                            <a:pt x="1093" y="124"/>
                          </a:lnTo>
                          <a:lnTo>
                            <a:pt x="1123" y="128"/>
                          </a:lnTo>
                          <a:lnTo>
                            <a:pt x="1136" y="145"/>
                          </a:lnTo>
                          <a:lnTo>
                            <a:pt x="1153" y="152"/>
                          </a:lnTo>
                          <a:lnTo>
                            <a:pt x="1170" y="156"/>
                          </a:lnTo>
                          <a:lnTo>
                            <a:pt x="1179" y="139"/>
                          </a:lnTo>
                          <a:lnTo>
                            <a:pt x="1194" y="139"/>
                          </a:lnTo>
                          <a:lnTo>
                            <a:pt x="1207" y="145"/>
                          </a:lnTo>
                          <a:lnTo>
                            <a:pt x="1198" y="156"/>
                          </a:lnTo>
                          <a:lnTo>
                            <a:pt x="1185" y="165"/>
                          </a:lnTo>
                          <a:lnTo>
                            <a:pt x="1179" y="184"/>
                          </a:lnTo>
                          <a:lnTo>
                            <a:pt x="1196" y="184"/>
                          </a:lnTo>
                          <a:lnTo>
                            <a:pt x="1198" y="205"/>
                          </a:lnTo>
                          <a:lnTo>
                            <a:pt x="1196" y="223"/>
                          </a:lnTo>
                          <a:lnTo>
                            <a:pt x="1185" y="227"/>
                          </a:lnTo>
                          <a:lnTo>
                            <a:pt x="1185" y="240"/>
                          </a:lnTo>
                          <a:lnTo>
                            <a:pt x="1194" y="253"/>
                          </a:lnTo>
                          <a:lnTo>
                            <a:pt x="1207" y="265"/>
                          </a:lnTo>
                          <a:lnTo>
                            <a:pt x="1198" y="282"/>
                          </a:lnTo>
                          <a:lnTo>
                            <a:pt x="1185" y="287"/>
                          </a:lnTo>
                          <a:lnTo>
                            <a:pt x="1190" y="300"/>
                          </a:lnTo>
                          <a:lnTo>
                            <a:pt x="1209" y="299"/>
                          </a:lnTo>
                          <a:lnTo>
                            <a:pt x="1213" y="315"/>
                          </a:lnTo>
                          <a:lnTo>
                            <a:pt x="1228" y="327"/>
                          </a:lnTo>
                          <a:lnTo>
                            <a:pt x="1239" y="315"/>
                          </a:lnTo>
                          <a:lnTo>
                            <a:pt x="1247" y="304"/>
                          </a:lnTo>
                          <a:lnTo>
                            <a:pt x="1228" y="299"/>
                          </a:lnTo>
                          <a:lnTo>
                            <a:pt x="1239" y="287"/>
                          </a:lnTo>
                          <a:lnTo>
                            <a:pt x="1258" y="289"/>
                          </a:lnTo>
                          <a:lnTo>
                            <a:pt x="1273" y="285"/>
                          </a:lnTo>
                          <a:lnTo>
                            <a:pt x="1292" y="283"/>
                          </a:lnTo>
                          <a:lnTo>
                            <a:pt x="1284" y="297"/>
                          </a:lnTo>
                          <a:lnTo>
                            <a:pt x="1283" y="314"/>
                          </a:lnTo>
                          <a:lnTo>
                            <a:pt x="1298" y="319"/>
                          </a:lnTo>
                          <a:lnTo>
                            <a:pt x="1311" y="314"/>
                          </a:lnTo>
                          <a:lnTo>
                            <a:pt x="1316" y="302"/>
                          </a:lnTo>
                          <a:lnTo>
                            <a:pt x="1335" y="319"/>
                          </a:lnTo>
                          <a:lnTo>
                            <a:pt x="1339" y="306"/>
                          </a:lnTo>
                          <a:lnTo>
                            <a:pt x="1348" y="297"/>
                          </a:lnTo>
                          <a:lnTo>
                            <a:pt x="1362" y="308"/>
                          </a:lnTo>
                          <a:lnTo>
                            <a:pt x="1367" y="323"/>
                          </a:lnTo>
                          <a:lnTo>
                            <a:pt x="1360" y="332"/>
                          </a:lnTo>
                          <a:lnTo>
                            <a:pt x="1369" y="353"/>
                          </a:lnTo>
                          <a:lnTo>
                            <a:pt x="1388" y="334"/>
                          </a:lnTo>
                          <a:lnTo>
                            <a:pt x="1403" y="344"/>
                          </a:lnTo>
                          <a:lnTo>
                            <a:pt x="1418" y="340"/>
                          </a:lnTo>
                          <a:lnTo>
                            <a:pt x="1422" y="319"/>
                          </a:lnTo>
                          <a:lnTo>
                            <a:pt x="1424" y="310"/>
                          </a:lnTo>
                          <a:lnTo>
                            <a:pt x="1431" y="300"/>
                          </a:lnTo>
                          <a:lnTo>
                            <a:pt x="1442" y="315"/>
                          </a:lnTo>
                          <a:lnTo>
                            <a:pt x="1433" y="340"/>
                          </a:lnTo>
                          <a:lnTo>
                            <a:pt x="1431" y="362"/>
                          </a:lnTo>
                          <a:lnTo>
                            <a:pt x="1437" y="379"/>
                          </a:lnTo>
                          <a:lnTo>
                            <a:pt x="1431" y="398"/>
                          </a:lnTo>
                          <a:lnTo>
                            <a:pt x="1426" y="421"/>
                          </a:lnTo>
                          <a:lnTo>
                            <a:pt x="1427" y="436"/>
                          </a:lnTo>
                          <a:lnTo>
                            <a:pt x="1292" y="1164"/>
                          </a:lnTo>
                          <a:lnTo>
                            <a:pt x="1279" y="1155"/>
                          </a:lnTo>
                          <a:lnTo>
                            <a:pt x="1273" y="1136"/>
                          </a:lnTo>
                          <a:lnTo>
                            <a:pt x="1258" y="1129"/>
                          </a:lnTo>
                          <a:lnTo>
                            <a:pt x="1256" y="1115"/>
                          </a:lnTo>
                          <a:lnTo>
                            <a:pt x="1254" y="1097"/>
                          </a:lnTo>
                          <a:lnTo>
                            <a:pt x="1247" y="1087"/>
                          </a:lnTo>
                          <a:lnTo>
                            <a:pt x="1228" y="1082"/>
                          </a:lnTo>
                          <a:lnTo>
                            <a:pt x="1217" y="1074"/>
                          </a:lnTo>
                          <a:lnTo>
                            <a:pt x="1204" y="1061"/>
                          </a:lnTo>
                          <a:lnTo>
                            <a:pt x="1196" y="1048"/>
                          </a:lnTo>
                          <a:lnTo>
                            <a:pt x="1177" y="1044"/>
                          </a:lnTo>
                          <a:lnTo>
                            <a:pt x="1164" y="1057"/>
                          </a:lnTo>
                          <a:lnTo>
                            <a:pt x="1151" y="1072"/>
                          </a:lnTo>
                          <a:lnTo>
                            <a:pt x="1126" y="1065"/>
                          </a:lnTo>
                          <a:lnTo>
                            <a:pt x="1111" y="1063"/>
                          </a:lnTo>
                          <a:lnTo>
                            <a:pt x="1085" y="1067"/>
                          </a:lnTo>
                          <a:lnTo>
                            <a:pt x="1068" y="1061"/>
                          </a:lnTo>
                          <a:lnTo>
                            <a:pt x="1258" y="772"/>
                          </a:lnTo>
                          <a:lnTo>
                            <a:pt x="1251" y="744"/>
                          </a:lnTo>
                          <a:lnTo>
                            <a:pt x="1228" y="760"/>
                          </a:lnTo>
                          <a:lnTo>
                            <a:pt x="1230" y="742"/>
                          </a:lnTo>
                          <a:lnTo>
                            <a:pt x="1215" y="744"/>
                          </a:lnTo>
                          <a:lnTo>
                            <a:pt x="1213" y="730"/>
                          </a:lnTo>
                          <a:lnTo>
                            <a:pt x="1207" y="715"/>
                          </a:lnTo>
                          <a:lnTo>
                            <a:pt x="1185" y="727"/>
                          </a:lnTo>
                          <a:lnTo>
                            <a:pt x="1172" y="721"/>
                          </a:lnTo>
                          <a:lnTo>
                            <a:pt x="1187" y="710"/>
                          </a:lnTo>
                          <a:lnTo>
                            <a:pt x="1172" y="706"/>
                          </a:lnTo>
                          <a:lnTo>
                            <a:pt x="1158" y="714"/>
                          </a:lnTo>
                          <a:lnTo>
                            <a:pt x="1147" y="695"/>
                          </a:lnTo>
                          <a:lnTo>
                            <a:pt x="1136" y="700"/>
                          </a:lnTo>
                          <a:lnTo>
                            <a:pt x="1121" y="691"/>
                          </a:lnTo>
                          <a:lnTo>
                            <a:pt x="1115" y="706"/>
                          </a:lnTo>
                          <a:lnTo>
                            <a:pt x="1098" y="704"/>
                          </a:lnTo>
                          <a:lnTo>
                            <a:pt x="1096" y="687"/>
                          </a:lnTo>
                          <a:lnTo>
                            <a:pt x="1089" y="674"/>
                          </a:lnTo>
                          <a:lnTo>
                            <a:pt x="1070" y="670"/>
                          </a:lnTo>
                          <a:lnTo>
                            <a:pt x="1057" y="659"/>
                          </a:lnTo>
                          <a:lnTo>
                            <a:pt x="1044" y="661"/>
                          </a:lnTo>
                          <a:lnTo>
                            <a:pt x="1040" y="650"/>
                          </a:lnTo>
                          <a:lnTo>
                            <a:pt x="1025" y="640"/>
                          </a:lnTo>
                          <a:lnTo>
                            <a:pt x="1010" y="646"/>
                          </a:lnTo>
                          <a:lnTo>
                            <a:pt x="993" y="635"/>
                          </a:lnTo>
                          <a:lnTo>
                            <a:pt x="995" y="659"/>
                          </a:lnTo>
                          <a:lnTo>
                            <a:pt x="972" y="655"/>
                          </a:lnTo>
                          <a:lnTo>
                            <a:pt x="955" y="653"/>
                          </a:lnTo>
                          <a:lnTo>
                            <a:pt x="952" y="667"/>
                          </a:lnTo>
                          <a:lnTo>
                            <a:pt x="948" y="682"/>
                          </a:lnTo>
                          <a:lnTo>
                            <a:pt x="929" y="687"/>
                          </a:lnTo>
                          <a:lnTo>
                            <a:pt x="918" y="682"/>
                          </a:lnTo>
                          <a:lnTo>
                            <a:pt x="899" y="689"/>
                          </a:lnTo>
                          <a:lnTo>
                            <a:pt x="886" y="691"/>
                          </a:lnTo>
                          <a:lnTo>
                            <a:pt x="871" y="678"/>
                          </a:lnTo>
                          <a:lnTo>
                            <a:pt x="861" y="659"/>
                          </a:lnTo>
                          <a:lnTo>
                            <a:pt x="854" y="687"/>
                          </a:lnTo>
                          <a:lnTo>
                            <a:pt x="846" y="655"/>
                          </a:lnTo>
                          <a:lnTo>
                            <a:pt x="826" y="653"/>
                          </a:lnTo>
                          <a:lnTo>
                            <a:pt x="814" y="646"/>
                          </a:lnTo>
                          <a:lnTo>
                            <a:pt x="788" y="652"/>
                          </a:lnTo>
                          <a:lnTo>
                            <a:pt x="784" y="633"/>
                          </a:lnTo>
                          <a:lnTo>
                            <a:pt x="771" y="638"/>
                          </a:lnTo>
                          <a:lnTo>
                            <a:pt x="754" y="644"/>
                          </a:lnTo>
                          <a:lnTo>
                            <a:pt x="748" y="663"/>
                          </a:lnTo>
                          <a:lnTo>
                            <a:pt x="747" y="676"/>
                          </a:lnTo>
                          <a:lnTo>
                            <a:pt x="733" y="680"/>
                          </a:lnTo>
                          <a:lnTo>
                            <a:pt x="732" y="693"/>
                          </a:lnTo>
                          <a:lnTo>
                            <a:pt x="713" y="693"/>
                          </a:lnTo>
                          <a:lnTo>
                            <a:pt x="692" y="687"/>
                          </a:lnTo>
                          <a:lnTo>
                            <a:pt x="677" y="700"/>
                          </a:lnTo>
                          <a:lnTo>
                            <a:pt x="664" y="721"/>
                          </a:lnTo>
                          <a:lnTo>
                            <a:pt x="649" y="719"/>
                          </a:lnTo>
                          <a:lnTo>
                            <a:pt x="632" y="723"/>
                          </a:lnTo>
                          <a:lnTo>
                            <a:pt x="613" y="729"/>
                          </a:lnTo>
                          <a:lnTo>
                            <a:pt x="600" y="721"/>
                          </a:lnTo>
                          <a:lnTo>
                            <a:pt x="579" y="717"/>
                          </a:lnTo>
                          <a:lnTo>
                            <a:pt x="559" y="723"/>
                          </a:lnTo>
                          <a:lnTo>
                            <a:pt x="543" y="715"/>
                          </a:lnTo>
                          <a:lnTo>
                            <a:pt x="530" y="708"/>
                          </a:lnTo>
                          <a:lnTo>
                            <a:pt x="521" y="723"/>
                          </a:lnTo>
                          <a:lnTo>
                            <a:pt x="512" y="734"/>
                          </a:lnTo>
                          <a:lnTo>
                            <a:pt x="502" y="715"/>
                          </a:lnTo>
                          <a:lnTo>
                            <a:pt x="495" y="730"/>
                          </a:lnTo>
                          <a:lnTo>
                            <a:pt x="466" y="732"/>
                          </a:lnTo>
                          <a:lnTo>
                            <a:pt x="442" y="736"/>
                          </a:lnTo>
                          <a:lnTo>
                            <a:pt x="434" y="723"/>
                          </a:lnTo>
                          <a:lnTo>
                            <a:pt x="434" y="712"/>
                          </a:lnTo>
                          <a:lnTo>
                            <a:pt x="421" y="710"/>
                          </a:lnTo>
                          <a:lnTo>
                            <a:pt x="402" y="708"/>
                          </a:lnTo>
                          <a:lnTo>
                            <a:pt x="384" y="702"/>
                          </a:lnTo>
                          <a:lnTo>
                            <a:pt x="376" y="693"/>
                          </a:lnTo>
                          <a:lnTo>
                            <a:pt x="367" y="674"/>
                          </a:lnTo>
                          <a:lnTo>
                            <a:pt x="380" y="670"/>
                          </a:lnTo>
                          <a:lnTo>
                            <a:pt x="387" y="657"/>
                          </a:lnTo>
                          <a:lnTo>
                            <a:pt x="399" y="648"/>
                          </a:lnTo>
                          <a:lnTo>
                            <a:pt x="387" y="637"/>
                          </a:lnTo>
                          <a:lnTo>
                            <a:pt x="399" y="629"/>
                          </a:lnTo>
                          <a:lnTo>
                            <a:pt x="386" y="616"/>
                          </a:lnTo>
                          <a:lnTo>
                            <a:pt x="386" y="599"/>
                          </a:lnTo>
                          <a:lnTo>
                            <a:pt x="386" y="584"/>
                          </a:lnTo>
                          <a:lnTo>
                            <a:pt x="372" y="580"/>
                          </a:lnTo>
                          <a:lnTo>
                            <a:pt x="374" y="567"/>
                          </a:lnTo>
                          <a:lnTo>
                            <a:pt x="357" y="567"/>
                          </a:lnTo>
                          <a:lnTo>
                            <a:pt x="357" y="554"/>
                          </a:lnTo>
                          <a:lnTo>
                            <a:pt x="350" y="565"/>
                          </a:lnTo>
                          <a:lnTo>
                            <a:pt x="337" y="560"/>
                          </a:lnTo>
                          <a:lnTo>
                            <a:pt x="325" y="569"/>
                          </a:lnTo>
                          <a:lnTo>
                            <a:pt x="307" y="567"/>
                          </a:lnTo>
                          <a:lnTo>
                            <a:pt x="293" y="563"/>
                          </a:lnTo>
                          <a:lnTo>
                            <a:pt x="282" y="550"/>
                          </a:lnTo>
                          <a:lnTo>
                            <a:pt x="271" y="548"/>
                          </a:lnTo>
                          <a:lnTo>
                            <a:pt x="260" y="537"/>
                          </a:lnTo>
                          <a:lnTo>
                            <a:pt x="261" y="520"/>
                          </a:lnTo>
                          <a:lnTo>
                            <a:pt x="280" y="507"/>
                          </a:lnTo>
                          <a:lnTo>
                            <a:pt x="265" y="503"/>
                          </a:lnTo>
                          <a:lnTo>
                            <a:pt x="275" y="488"/>
                          </a:lnTo>
                          <a:lnTo>
                            <a:pt x="260" y="479"/>
                          </a:lnTo>
                          <a:lnTo>
                            <a:pt x="250" y="471"/>
                          </a:lnTo>
                          <a:lnTo>
                            <a:pt x="254" y="460"/>
                          </a:lnTo>
                          <a:lnTo>
                            <a:pt x="241" y="451"/>
                          </a:lnTo>
                          <a:lnTo>
                            <a:pt x="239" y="437"/>
                          </a:lnTo>
                          <a:lnTo>
                            <a:pt x="224" y="426"/>
                          </a:lnTo>
                          <a:lnTo>
                            <a:pt x="214" y="419"/>
                          </a:lnTo>
                          <a:lnTo>
                            <a:pt x="162" y="415"/>
                          </a:lnTo>
                          <a:lnTo>
                            <a:pt x="150" y="407"/>
                          </a:lnTo>
                          <a:lnTo>
                            <a:pt x="145" y="392"/>
                          </a:lnTo>
                          <a:lnTo>
                            <a:pt x="137" y="377"/>
                          </a:lnTo>
                          <a:lnTo>
                            <a:pt x="124" y="387"/>
                          </a:lnTo>
                          <a:lnTo>
                            <a:pt x="111" y="381"/>
                          </a:lnTo>
                          <a:lnTo>
                            <a:pt x="103" y="368"/>
                          </a:lnTo>
                          <a:lnTo>
                            <a:pt x="81" y="359"/>
                          </a:lnTo>
                          <a:lnTo>
                            <a:pt x="64" y="355"/>
                          </a:lnTo>
                          <a:lnTo>
                            <a:pt x="47" y="359"/>
                          </a:lnTo>
                          <a:lnTo>
                            <a:pt x="34" y="347"/>
                          </a:lnTo>
                          <a:lnTo>
                            <a:pt x="38" y="332"/>
                          </a:lnTo>
                          <a:lnTo>
                            <a:pt x="30" y="321"/>
                          </a:lnTo>
                          <a:lnTo>
                            <a:pt x="39" y="310"/>
                          </a:lnTo>
                          <a:lnTo>
                            <a:pt x="30" y="297"/>
                          </a:lnTo>
                          <a:lnTo>
                            <a:pt x="19" y="287"/>
                          </a:lnTo>
                          <a:lnTo>
                            <a:pt x="0" y="276"/>
                          </a:lnTo>
                          <a:lnTo>
                            <a:pt x="15" y="265"/>
                          </a:lnTo>
                          <a:lnTo>
                            <a:pt x="13" y="252"/>
                          </a:lnTo>
                          <a:lnTo>
                            <a:pt x="0" y="227"/>
                          </a:lnTo>
                          <a:close/>
                        </a:path>
                      </a:pathLst>
                    </a:custGeom>
                    <a:grpFill/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6737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O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9" name="Freeform 68">
                      <a:extLst>
                        <a:ext uri="{FF2B5EF4-FFF2-40B4-BE49-F238E27FC236}">
                          <a16:creationId xmlns:a16="http://schemas.microsoft.com/office/drawing/2014/main" id="{07EACABE-4553-41E5-8880-5BE0261925D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406447" y="1790227"/>
                      <a:ext cx="160089" cy="214970"/>
                    </a:xfrm>
                    <a:custGeom>
                      <a:avLst/>
                      <a:gdLst>
                        <a:gd name="T0" fmla="*/ 141 w 158"/>
                        <a:gd name="T1" fmla="*/ 2 h 214"/>
                        <a:gd name="T2" fmla="*/ 120 w 158"/>
                        <a:gd name="T3" fmla="*/ 0 h 214"/>
                        <a:gd name="T4" fmla="*/ 94 w 158"/>
                        <a:gd name="T5" fmla="*/ 6 h 214"/>
                        <a:gd name="T6" fmla="*/ 77 w 158"/>
                        <a:gd name="T7" fmla="*/ 19 h 214"/>
                        <a:gd name="T8" fmla="*/ 65 w 158"/>
                        <a:gd name="T9" fmla="*/ 34 h 214"/>
                        <a:gd name="T10" fmla="*/ 52 w 158"/>
                        <a:gd name="T11" fmla="*/ 40 h 214"/>
                        <a:gd name="T12" fmla="*/ 49 w 158"/>
                        <a:gd name="T13" fmla="*/ 49 h 214"/>
                        <a:gd name="T14" fmla="*/ 30 w 158"/>
                        <a:gd name="T15" fmla="*/ 57 h 214"/>
                        <a:gd name="T16" fmla="*/ 11 w 158"/>
                        <a:gd name="T17" fmla="*/ 57 h 214"/>
                        <a:gd name="T18" fmla="*/ 1 w 158"/>
                        <a:gd name="T19" fmla="*/ 72 h 214"/>
                        <a:gd name="T20" fmla="*/ 0 w 158"/>
                        <a:gd name="T21" fmla="*/ 89 h 214"/>
                        <a:gd name="T22" fmla="*/ 3 w 158"/>
                        <a:gd name="T23" fmla="*/ 106 h 214"/>
                        <a:gd name="T24" fmla="*/ 3 w 158"/>
                        <a:gd name="T25" fmla="*/ 122 h 214"/>
                        <a:gd name="T26" fmla="*/ 3 w 158"/>
                        <a:gd name="T27" fmla="*/ 136 h 214"/>
                        <a:gd name="T28" fmla="*/ 13 w 158"/>
                        <a:gd name="T29" fmla="*/ 147 h 214"/>
                        <a:gd name="T30" fmla="*/ 17 w 158"/>
                        <a:gd name="T31" fmla="*/ 160 h 214"/>
                        <a:gd name="T32" fmla="*/ 32 w 158"/>
                        <a:gd name="T33" fmla="*/ 160 h 214"/>
                        <a:gd name="T34" fmla="*/ 43 w 158"/>
                        <a:gd name="T35" fmla="*/ 169 h 214"/>
                        <a:gd name="T36" fmla="*/ 47 w 158"/>
                        <a:gd name="T37" fmla="*/ 184 h 214"/>
                        <a:gd name="T38" fmla="*/ 64 w 158"/>
                        <a:gd name="T39" fmla="*/ 181 h 214"/>
                        <a:gd name="T40" fmla="*/ 84 w 158"/>
                        <a:gd name="T41" fmla="*/ 186 h 214"/>
                        <a:gd name="T42" fmla="*/ 94 w 158"/>
                        <a:gd name="T43" fmla="*/ 192 h 214"/>
                        <a:gd name="T44" fmla="*/ 109 w 158"/>
                        <a:gd name="T45" fmla="*/ 214 h 214"/>
                        <a:gd name="T46" fmla="*/ 118 w 158"/>
                        <a:gd name="T47" fmla="*/ 205 h 214"/>
                        <a:gd name="T48" fmla="*/ 124 w 158"/>
                        <a:gd name="T49" fmla="*/ 188 h 214"/>
                        <a:gd name="T50" fmla="*/ 129 w 158"/>
                        <a:gd name="T51" fmla="*/ 175 h 214"/>
                        <a:gd name="T52" fmla="*/ 135 w 158"/>
                        <a:gd name="T53" fmla="*/ 160 h 214"/>
                        <a:gd name="T54" fmla="*/ 137 w 158"/>
                        <a:gd name="T55" fmla="*/ 145 h 214"/>
                        <a:gd name="T56" fmla="*/ 150 w 158"/>
                        <a:gd name="T57" fmla="*/ 128 h 214"/>
                        <a:gd name="T58" fmla="*/ 154 w 158"/>
                        <a:gd name="T59" fmla="*/ 115 h 214"/>
                        <a:gd name="T60" fmla="*/ 154 w 158"/>
                        <a:gd name="T61" fmla="*/ 96 h 214"/>
                        <a:gd name="T62" fmla="*/ 150 w 158"/>
                        <a:gd name="T63" fmla="*/ 81 h 214"/>
                        <a:gd name="T64" fmla="*/ 158 w 158"/>
                        <a:gd name="T65" fmla="*/ 64 h 214"/>
                        <a:gd name="T66" fmla="*/ 152 w 158"/>
                        <a:gd name="T67" fmla="*/ 49 h 214"/>
                        <a:gd name="T68" fmla="*/ 152 w 158"/>
                        <a:gd name="T69" fmla="*/ 19 h 214"/>
                        <a:gd name="T70" fmla="*/ 141 w 158"/>
                        <a:gd name="T71" fmla="*/ 2 h 21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</a:cxnLst>
                      <a:rect l="0" t="0" r="r" b="b"/>
                      <a:pathLst>
                        <a:path w="158" h="214">
                          <a:moveTo>
                            <a:pt x="141" y="2"/>
                          </a:moveTo>
                          <a:lnTo>
                            <a:pt x="120" y="0"/>
                          </a:lnTo>
                          <a:lnTo>
                            <a:pt x="94" y="6"/>
                          </a:lnTo>
                          <a:lnTo>
                            <a:pt x="77" y="19"/>
                          </a:lnTo>
                          <a:lnTo>
                            <a:pt x="65" y="34"/>
                          </a:lnTo>
                          <a:lnTo>
                            <a:pt x="52" y="40"/>
                          </a:lnTo>
                          <a:lnTo>
                            <a:pt x="49" y="49"/>
                          </a:lnTo>
                          <a:lnTo>
                            <a:pt x="30" y="57"/>
                          </a:lnTo>
                          <a:lnTo>
                            <a:pt x="11" y="57"/>
                          </a:lnTo>
                          <a:lnTo>
                            <a:pt x="1" y="72"/>
                          </a:lnTo>
                          <a:lnTo>
                            <a:pt x="0" y="89"/>
                          </a:lnTo>
                          <a:lnTo>
                            <a:pt x="3" y="106"/>
                          </a:lnTo>
                          <a:lnTo>
                            <a:pt x="3" y="122"/>
                          </a:lnTo>
                          <a:lnTo>
                            <a:pt x="3" y="136"/>
                          </a:lnTo>
                          <a:lnTo>
                            <a:pt x="13" y="147"/>
                          </a:lnTo>
                          <a:lnTo>
                            <a:pt x="17" y="160"/>
                          </a:lnTo>
                          <a:lnTo>
                            <a:pt x="32" y="160"/>
                          </a:lnTo>
                          <a:lnTo>
                            <a:pt x="43" y="169"/>
                          </a:lnTo>
                          <a:lnTo>
                            <a:pt x="47" y="184"/>
                          </a:lnTo>
                          <a:lnTo>
                            <a:pt x="64" y="181"/>
                          </a:lnTo>
                          <a:lnTo>
                            <a:pt x="84" y="186"/>
                          </a:lnTo>
                          <a:lnTo>
                            <a:pt x="94" y="192"/>
                          </a:lnTo>
                          <a:lnTo>
                            <a:pt x="109" y="214"/>
                          </a:lnTo>
                          <a:lnTo>
                            <a:pt x="118" y="205"/>
                          </a:lnTo>
                          <a:lnTo>
                            <a:pt x="124" y="188"/>
                          </a:lnTo>
                          <a:lnTo>
                            <a:pt x="129" y="175"/>
                          </a:lnTo>
                          <a:lnTo>
                            <a:pt x="135" y="160"/>
                          </a:lnTo>
                          <a:lnTo>
                            <a:pt x="137" y="145"/>
                          </a:lnTo>
                          <a:lnTo>
                            <a:pt x="150" y="128"/>
                          </a:lnTo>
                          <a:lnTo>
                            <a:pt x="154" y="115"/>
                          </a:lnTo>
                          <a:lnTo>
                            <a:pt x="154" y="96"/>
                          </a:lnTo>
                          <a:lnTo>
                            <a:pt x="150" y="81"/>
                          </a:lnTo>
                          <a:lnTo>
                            <a:pt x="158" y="64"/>
                          </a:lnTo>
                          <a:lnTo>
                            <a:pt x="152" y="49"/>
                          </a:lnTo>
                          <a:lnTo>
                            <a:pt x="152" y="19"/>
                          </a:lnTo>
                          <a:lnTo>
                            <a:pt x="141" y="2"/>
                          </a:lnTo>
                          <a:close/>
                        </a:path>
                      </a:pathLst>
                    </a:custGeom>
                    <a:grpFill/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s-CO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10" name="Freeform 69">
                      <a:extLst>
                        <a:ext uri="{FF2B5EF4-FFF2-40B4-BE49-F238E27FC236}">
                          <a16:creationId xmlns:a16="http://schemas.microsoft.com/office/drawing/2014/main" id="{471FC651-A175-4E32-BC2C-1F4E0A5565B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643542" y="2907265"/>
                      <a:ext cx="789298" cy="715228"/>
                    </a:xfrm>
                    <a:custGeom>
                      <a:avLst/>
                      <a:gdLst>
                        <a:gd name="T0" fmla="*/ 718 w 779"/>
                        <a:gd name="T1" fmla="*/ 6 h 712"/>
                        <a:gd name="T2" fmla="*/ 679 w 779"/>
                        <a:gd name="T3" fmla="*/ 10 h 712"/>
                        <a:gd name="T4" fmla="*/ 641 w 779"/>
                        <a:gd name="T5" fmla="*/ 55 h 712"/>
                        <a:gd name="T6" fmla="*/ 622 w 779"/>
                        <a:gd name="T7" fmla="*/ 66 h 712"/>
                        <a:gd name="T8" fmla="*/ 621 w 779"/>
                        <a:gd name="T9" fmla="*/ 122 h 712"/>
                        <a:gd name="T10" fmla="*/ 598 w 779"/>
                        <a:gd name="T11" fmla="*/ 173 h 712"/>
                        <a:gd name="T12" fmla="*/ 562 w 779"/>
                        <a:gd name="T13" fmla="*/ 164 h 712"/>
                        <a:gd name="T14" fmla="*/ 534 w 779"/>
                        <a:gd name="T15" fmla="*/ 167 h 712"/>
                        <a:gd name="T16" fmla="*/ 551 w 779"/>
                        <a:gd name="T17" fmla="*/ 222 h 712"/>
                        <a:gd name="T18" fmla="*/ 515 w 779"/>
                        <a:gd name="T19" fmla="*/ 276 h 712"/>
                        <a:gd name="T20" fmla="*/ 464 w 779"/>
                        <a:gd name="T21" fmla="*/ 325 h 712"/>
                        <a:gd name="T22" fmla="*/ 408 w 779"/>
                        <a:gd name="T23" fmla="*/ 342 h 712"/>
                        <a:gd name="T24" fmla="*/ 372 w 779"/>
                        <a:gd name="T25" fmla="*/ 368 h 712"/>
                        <a:gd name="T26" fmla="*/ 335 w 779"/>
                        <a:gd name="T27" fmla="*/ 368 h 712"/>
                        <a:gd name="T28" fmla="*/ 365 w 779"/>
                        <a:gd name="T29" fmla="*/ 321 h 712"/>
                        <a:gd name="T30" fmla="*/ 320 w 779"/>
                        <a:gd name="T31" fmla="*/ 312 h 712"/>
                        <a:gd name="T32" fmla="*/ 299 w 779"/>
                        <a:gd name="T33" fmla="*/ 387 h 712"/>
                        <a:gd name="T34" fmla="*/ 261 w 779"/>
                        <a:gd name="T35" fmla="*/ 387 h 712"/>
                        <a:gd name="T36" fmla="*/ 211 w 779"/>
                        <a:gd name="T37" fmla="*/ 404 h 712"/>
                        <a:gd name="T38" fmla="*/ 169 w 779"/>
                        <a:gd name="T39" fmla="*/ 381 h 712"/>
                        <a:gd name="T40" fmla="*/ 124 w 779"/>
                        <a:gd name="T41" fmla="*/ 370 h 712"/>
                        <a:gd name="T42" fmla="*/ 105 w 779"/>
                        <a:gd name="T43" fmla="*/ 336 h 712"/>
                        <a:gd name="T44" fmla="*/ 81 w 779"/>
                        <a:gd name="T45" fmla="*/ 316 h 712"/>
                        <a:gd name="T46" fmla="*/ 39 w 779"/>
                        <a:gd name="T47" fmla="*/ 272 h 712"/>
                        <a:gd name="T48" fmla="*/ 2 w 779"/>
                        <a:gd name="T49" fmla="*/ 293 h 712"/>
                        <a:gd name="T50" fmla="*/ 23 w 779"/>
                        <a:gd name="T51" fmla="*/ 329 h 712"/>
                        <a:gd name="T52" fmla="*/ 0 w 779"/>
                        <a:gd name="T53" fmla="*/ 368 h 712"/>
                        <a:gd name="T54" fmla="*/ 21 w 779"/>
                        <a:gd name="T55" fmla="*/ 402 h 712"/>
                        <a:gd name="T56" fmla="*/ 64 w 779"/>
                        <a:gd name="T57" fmla="*/ 398 h 712"/>
                        <a:gd name="T58" fmla="*/ 94 w 779"/>
                        <a:gd name="T59" fmla="*/ 396 h 712"/>
                        <a:gd name="T60" fmla="*/ 103 w 779"/>
                        <a:gd name="T61" fmla="*/ 455 h 712"/>
                        <a:gd name="T62" fmla="*/ 133 w 779"/>
                        <a:gd name="T63" fmla="*/ 481 h 712"/>
                        <a:gd name="T64" fmla="*/ 179 w 779"/>
                        <a:gd name="T65" fmla="*/ 511 h 712"/>
                        <a:gd name="T66" fmla="*/ 220 w 779"/>
                        <a:gd name="T67" fmla="*/ 470 h 712"/>
                        <a:gd name="T68" fmla="*/ 250 w 779"/>
                        <a:gd name="T69" fmla="*/ 468 h 712"/>
                        <a:gd name="T70" fmla="*/ 301 w 779"/>
                        <a:gd name="T71" fmla="*/ 500 h 712"/>
                        <a:gd name="T72" fmla="*/ 331 w 779"/>
                        <a:gd name="T73" fmla="*/ 541 h 712"/>
                        <a:gd name="T74" fmla="*/ 348 w 779"/>
                        <a:gd name="T75" fmla="*/ 601 h 712"/>
                        <a:gd name="T76" fmla="*/ 340 w 779"/>
                        <a:gd name="T77" fmla="*/ 644 h 712"/>
                        <a:gd name="T78" fmla="*/ 374 w 779"/>
                        <a:gd name="T79" fmla="*/ 676 h 712"/>
                        <a:gd name="T80" fmla="*/ 417 w 779"/>
                        <a:gd name="T81" fmla="*/ 691 h 712"/>
                        <a:gd name="T82" fmla="*/ 470 w 779"/>
                        <a:gd name="T83" fmla="*/ 693 h 712"/>
                        <a:gd name="T84" fmla="*/ 472 w 779"/>
                        <a:gd name="T85" fmla="*/ 631 h 712"/>
                        <a:gd name="T86" fmla="*/ 506 w 779"/>
                        <a:gd name="T87" fmla="*/ 599 h 712"/>
                        <a:gd name="T88" fmla="*/ 506 w 779"/>
                        <a:gd name="T89" fmla="*/ 554 h 712"/>
                        <a:gd name="T90" fmla="*/ 527 w 779"/>
                        <a:gd name="T91" fmla="*/ 513 h 712"/>
                        <a:gd name="T92" fmla="*/ 572 w 779"/>
                        <a:gd name="T93" fmla="*/ 517 h 712"/>
                        <a:gd name="T94" fmla="*/ 621 w 779"/>
                        <a:gd name="T95" fmla="*/ 481 h 712"/>
                        <a:gd name="T96" fmla="*/ 658 w 779"/>
                        <a:gd name="T97" fmla="*/ 434 h 712"/>
                        <a:gd name="T98" fmla="*/ 688 w 779"/>
                        <a:gd name="T99" fmla="*/ 436 h 712"/>
                        <a:gd name="T100" fmla="*/ 694 w 779"/>
                        <a:gd name="T101" fmla="*/ 383 h 712"/>
                        <a:gd name="T102" fmla="*/ 639 w 779"/>
                        <a:gd name="T103" fmla="*/ 353 h 712"/>
                        <a:gd name="T104" fmla="*/ 662 w 779"/>
                        <a:gd name="T105" fmla="*/ 289 h 712"/>
                        <a:gd name="T106" fmla="*/ 654 w 779"/>
                        <a:gd name="T107" fmla="*/ 224 h 712"/>
                        <a:gd name="T108" fmla="*/ 718 w 779"/>
                        <a:gd name="T109" fmla="*/ 169 h 712"/>
                        <a:gd name="T110" fmla="*/ 779 w 779"/>
                        <a:gd name="T111" fmla="*/ 4 h 7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779" h="712">
                          <a:moveTo>
                            <a:pt x="745" y="6"/>
                          </a:moveTo>
                          <a:lnTo>
                            <a:pt x="732" y="15"/>
                          </a:lnTo>
                          <a:lnTo>
                            <a:pt x="718" y="6"/>
                          </a:lnTo>
                          <a:lnTo>
                            <a:pt x="703" y="0"/>
                          </a:lnTo>
                          <a:lnTo>
                            <a:pt x="696" y="19"/>
                          </a:lnTo>
                          <a:lnTo>
                            <a:pt x="679" y="10"/>
                          </a:lnTo>
                          <a:lnTo>
                            <a:pt x="669" y="28"/>
                          </a:lnTo>
                          <a:lnTo>
                            <a:pt x="656" y="53"/>
                          </a:lnTo>
                          <a:lnTo>
                            <a:pt x="641" y="55"/>
                          </a:lnTo>
                          <a:lnTo>
                            <a:pt x="630" y="49"/>
                          </a:lnTo>
                          <a:lnTo>
                            <a:pt x="615" y="49"/>
                          </a:lnTo>
                          <a:lnTo>
                            <a:pt x="622" y="66"/>
                          </a:lnTo>
                          <a:lnTo>
                            <a:pt x="619" y="85"/>
                          </a:lnTo>
                          <a:lnTo>
                            <a:pt x="619" y="105"/>
                          </a:lnTo>
                          <a:lnTo>
                            <a:pt x="621" y="122"/>
                          </a:lnTo>
                          <a:lnTo>
                            <a:pt x="611" y="135"/>
                          </a:lnTo>
                          <a:lnTo>
                            <a:pt x="606" y="158"/>
                          </a:lnTo>
                          <a:lnTo>
                            <a:pt x="598" y="173"/>
                          </a:lnTo>
                          <a:lnTo>
                            <a:pt x="583" y="186"/>
                          </a:lnTo>
                          <a:lnTo>
                            <a:pt x="568" y="180"/>
                          </a:lnTo>
                          <a:lnTo>
                            <a:pt x="562" y="164"/>
                          </a:lnTo>
                          <a:lnTo>
                            <a:pt x="551" y="148"/>
                          </a:lnTo>
                          <a:lnTo>
                            <a:pt x="532" y="148"/>
                          </a:lnTo>
                          <a:lnTo>
                            <a:pt x="534" y="167"/>
                          </a:lnTo>
                          <a:lnTo>
                            <a:pt x="547" y="179"/>
                          </a:lnTo>
                          <a:lnTo>
                            <a:pt x="549" y="199"/>
                          </a:lnTo>
                          <a:lnTo>
                            <a:pt x="551" y="222"/>
                          </a:lnTo>
                          <a:lnTo>
                            <a:pt x="547" y="239"/>
                          </a:lnTo>
                          <a:lnTo>
                            <a:pt x="532" y="250"/>
                          </a:lnTo>
                          <a:lnTo>
                            <a:pt x="515" y="276"/>
                          </a:lnTo>
                          <a:lnTo>
                            <a:pt x="495" y="297"/>
                          </a:lnTo>
                          <a:lnTo>
                            <a:pt x="476" y="314"/>
                          </a:lnTo>
                          <a:lnTo>
                            <a:pt x="464" y="325"/>
                          </a:lnTo>
                          <a:lnTo>
                            <a:pt x="444" y="325"/>
                          </a:lnTo>
                          <a:lnTo>
                            <a:pt x="410" y="321"/>
                          </a:lnTo>
                          <a:lnTo>
                            <a:pt x="408" y="342"/>
                          </a:lnTo>
                          <a:lnTo>
                            <a:pt x="395" y="353"/>
                          </a:lnTo>
                          <a:lnTo>
                            <a:pt x="380" y="357"/>
                          </a:lnTo>
                          <a:lnTo>
                            <a:pt x="372" y="368"/>
                          </a:lnTo>
                          <a:lnTo>
                            <a:pt x="369" y="383"/>
                          </a:lnTo>
                          <a:lnTo>
                            <a:pt x="344" y="381"/>
                          </a:lnTo>
                          <a:lnTo>
                            <a:pt x="335" y="368"/>
                          </a:lnTo>
                          <a:lnTo>
                            <a:pt x="352" y="355"/>
                          </a:lnTo>
                          <a:lnTo>
                            <a:pt x="369" y="340"/>
                          </a:lnTo>
                          <a:lnTo>
                            <a:pt x="365" y="321"/>
                          </a:lnTo>
                          <a:lnTo>
                            <a:pt x="357" y="312"/>
                          </a:lnTo>
                          <a:lnTo>
                            <a:pt x="338" y="306"/>
                          </a:lnTo>
                          <a:lnTo>
                            <a:pt x="320" y="312"/>
                          </a:lnTo>
                          <a:lnTo>
                            <a:pt x="303" y="327"/>
                          </a:lnTo>
                          <a:lnTo>
                            <a:pt x="297" y="359"/>
                          </a:lnTo>
                          <a:lnTo>
                            <a:pt x="299" y="387"/>
                          </a:lnTo>
                          <a:lnTo>
                            <a:pt x="291" y="406"/>
                          </a:lnTo>
                          <a:lnTo>
                            <a:pt x="278" y="385"/>
                          </a:lnTo>
                          <a:lnTo>
                            <a:pt x="261" y="387"/>
                          </a:lnTo>
                          <a:lnTo>
                            <a:pt x="246" y="394"/>
                          </a:lnTo>
                          <a:lnTo>
                            <a:pt x="229" y="404"/>
                          </a:lnTo>
                          <a:lnTo>
                            <a:pt x="211" y="404"/>
                          </a:lnTo>
                          <a:lnTo>
                            <a:pt x="196" y="398"/>
                          </a:lnTo>
                          <a:lnTo>
                            <a:pt x="186" y="381"/>
                          </a:lnTo>
                          <a:lnTo>
                            <a:pt x="169" y="381"/>
                          </a:lnTo>
                          <a:lnTo>
                            <a:pt x="154" y="368"/>
                          </a:lnTo>
                          <a:lnTo>
                            <a:pt x="133" y="355"/>
                          </a:lnTo>
                          <a:lnTo>
                            <a:pt x="124" y="370"/>
                          </a:lnTo>
                          <a:lnTo>
                            <a:pt x="111" y="364"/>
                          </a:lnTo>
                          <a:lnTo>
                            <a:pt x="115" y="346"/>
                          </a:lnTo>
                          <a:lnTo>
                            <a:pt x="105" y="336"/>
                          </a:lnTo>
                          <a:lnTo>
                            <a:pt x="107" y="312"/>
                          </a:lnTo>
                          <a:lnTo>
                            <a:pt x="98" y="301"/>
                          </a:lnTo>
                          <a:lnTo>
                            <a:pt x="81" y="316"/>
                          </a:lnTo>
                          <a:lnTo>
                            <a:pt x="62" y="316"/>
                          </a:lnTo>
                          <a:lnTo>
                            <a:pt x="45" y="293"/>
                          </a:lnTo>
                          <a:lnTo>
                            <a:pt x="39" y="272"/>
                          </a:lnTo>
                          <a:lnTo>
                            <a:pt x="21" y="257"/>
                          </a:lnTo>
                          <a:lnTo>
                            <a:pt x="7" y="278"/>
                          </a:lnTo>
                          <a:lnTo>
                            <a:pt x="2" y="293"/>
                          </a:lnTo>
                          <a:lnTo>
                            <a:pt x="11" y="310"/>
                          </a:lnTo>
                          <a:lnTo>
                            <a:pt x="21" y="312"/>
                          </a:lnTo>
                          <a:lnTo>
                            <a:pt x="23" y="329"/>
                          </a:lnTo>
                          <a:lnTo>
                            <a:pt x="15" y="340"/>
                          </a:lnTo>
                          <a:lnTo>
                            <a:pt x="9" y="355"/>
                          </a:lnTo>
                          <a:lnTo>
                            <a:pt x="0" y="368"/>
                          </a:lnTo>
                          <a:lnTo>
                            <a:pt x="2" y="385"/>
                          </a:lnTo>
                          <a:lnTo>
                            <a:pt x="6" y="404"/>
                          </a:lnTo>
                          <a:lnTo>
                            <a:pt x="21" y="402"/>
                          </a:lnTo>
                          <a:lnTo>
                            <a:pt x="36" y="394"/>
                          </a:lnTo>
                          <a:lnTo>
                            <a:pt x="51" y="402"/>
                          </a:lnTo>
                          <a:lnTo>
                            <a:pt x="64" y="398"/>
                          </a:lnTo>
                          <a:lnTo>
                            <a:pt x="75" y="387"/>
                          </a:lnTo>
                          <a:lnTo>
                            <a:pt x="85" y="381"/>
                          </a:lnTo>
                          <a:lnTo>
                            <a:pt x="94" y="396"/>
                          </a:lnTo>
                          <a:lnTo>
                            <a:pt x="101" y="423"/>
                          </a:lnTo>
                          <a:lnTo>
                            <a:pt x="92" y="436"/>
                          </a:lnTo>
                          <a:lnTo>
                            <a:pt x="103" y="455"/>
                          </a:lnTo>
                          <a:lnTo>
                            <a:pt x="111" y="468"/>
                          </a:lnTo>
                          <a:lnTo>
                            <a:pt x="117" y="479"/>
                          </a:lnTo>
                          <a:lnTo>
                            <a:pt x="133" y="481"/>
                          </a:lnTo>
                          <a:lnTo>
                            <a:pt x="156" y="487"/>
                          </a:lnTo>
                          <a:lnTo>
                            <a:pt x="162" y="500"/>
                          </a:lnTo>
                          <a:lnTo>
                            <a:pt x="179" y="511"/>
                          </a:lnTo>
                          <a:lnTo>
                            <a:pt x="197" y="502"/>
                          </a:lnTo>
                          <a:lnTo>
                            <a:pt x="214" y="487"/>
                          </a:lnTo>
                          <a:lnTo>
                            <a:pt x="220" y="470"/>
                          </a:lnTo>
                          <a:lnTo>
                            <a:pt x="231" y="464"/>
                          </a:lnTo>
                          <a:lnTo>
                            <a:pt x="241" y="451"/>
                          </a:lnTo>
                          <a:lnTo>
                            <a:pt x="250" y="468"/>
                          </a:lnTo>
                          <a:lnTo>
                            <a:pt x="265" y="479"/>
                          </a:lnTo>
                          <a:lnTo>
                            <a:pt x="295" y="485"/>
                          </a:lnTo>
                          <a:lnTo>
                            <a:pt x="301" y="500"/>
                          </a:lnTo>
                          <a:lnTo>
                            <a:pt x="303" y="518"/>
                          </a:lnTo>
                          <a:lnTo>
                            <a:pt x="314" y="530"/>
                          </a:lnTo>
                          <a:lnTo>
                            <a:pt x="331" y="541"/>
                          </a:lnTo>
                          <a:lnTo>
                            <a:pt x="331" y="562"/>
                          </a:lnTo>
                          <a:lnTo>
                            <a:pt x="342" y="584"/>
                          </a:lnTo>
                          <a:lnTo>
                            <a:pt x="348" y="601"/>
                          </a:lnTo>
                          <a:lnTo>
                            <a:pt x="338" y="616"/>
                          </a:lnTo>
                          <a:lnTo>
                            <a:pt x="327" y="637"/>
                          </a:lnTo>
                          <a:lnTo>
                            <a:pt x="340" y="644"/>
                          </a:lnTo>
                          <a:lnTo>
                            <a:pt x="365" y="644"/>
                          </a:lnTo>
                          <a:lnTo>
                            <a:pt x="376" y="657"/>
                          </a:lnTo>
                          <a:lnTo>
                            <a:pt x="374" y="676"/>
                          </a:lnTo>
                          <a:lnTo>
                            <a:pt x="393" y="678"/>
                          </a:lnTo>
                          <a:lnTo>
                            <a:pt x="401" y="691"/>
                          </a:lnTo>
                          <a:lnTo>
                            <a:pt x="417" y="691"/>
                          </a:lnTo>
                          <a:lnTo>
                            <a:pt x="431" y="708"/>
                          </a:lnTo>
                          <a:lnTo>
                            <a:pt x="459" y="712"/>
                          </a:lnTo>
                          <a:lnTo>
                            <a:pt x="470" y="693"/>
                          </a:lnTo>
                          <a:lnTo>
                            <a:pt x="464" y="674"/>
                          </a:lnTo>
                          <a:lnTo>
                            <a:pt x="474" y="654"/>
                          </a:lnTo>
                          <a:lnTo>
                            <a:pt x="472" y="631"/>
                          </a:lnTo>
                          <a:lnTo>
                            <a:pt x="476" y="618"/>
                          </a:lnTo>
                          <a:lnTo>
                            <a:pt x="491" y="612"/>
                          </a:lnTo>
                          <a:lnTo>
                            <a:pt x="506" y="599"/>
                          </a:lnTo>
                          <a:lnTo>
                            <a:pt x="515" y="580"/>
                          </a:lnTo>
                          <a:lnTo>
                            <a:pt x="502" y="571"/>
                          </a:lnTo>
                          <a:lnTo>
                            <a:pt x="506" y="554"/>
                          </a:lnTo>
                          <a:lnTo>
                            <a:pt x="502" y="537"/>
                          </a:lnTo>
                          <a:lnTo>
                            <a:pt x="511" y="528"/>
                          </a:lnTo>
                          <a:lnTo>
                            <a:pt x="527" y="513"/>
                          </a:lnTo>
                          <a:lnTo>
                            <a:pt x="536" y="503"/>
                          </a:lnTo>
                          <a:lnTo>
                            <a:pt x="553" y="511"/>
                          </a:lnTo>
                          <a:lnTo>
                            <a:pt x="572" y="517"/>
                          </a:lnTo>
                          <a:lnTo>
                            <a:pt x="590" y="509"/>
                          </a:lnTo>
                          <a:lnTo>
                            <a:pt x="609" y="498"/>
                          </a:lnTo>
                          <a:lnTo>
                            <a:pt x="621" y="481"/>
                          </a:lnTo>
                          <a:lnTo>
                            <a:pt x="634" y="466"/>
                          </a:lnTo>
                          <a:lnTo>
                            <a:pt x="641" y="453"/>
                          </a:lnTo>
                          <a:lnTo>
                            <a:pt x="658" y="434"/>
                          </a:lnTo>
                          <a:lnTo>
                            <a:pt x="669" y="451"/>
                          </a:lnTo>
                          <a:lnTo>
                            <a:pt x="688" y="455"/>
                          </a:lnTo>
                          <a:lnTo>
                            <a:pt x="688" y="436"/>
                          </a:lnTo>
                          <a:lnTo>
                            <a:pt x="686" y="415"/>
                          </a:lnTo>
                          <a:lnTo>
                            <a:pt x="700" y="404"/>
                          </a:lnTo>
                          <a:lnTo>
                            <a:pt x="694" y="383"/>
                          </a:lnTo>
                          <a:lnTo>
                            <a:pt x="684" y="374"/>
                          </a:lnTo>
                          <a:lnTo>
                            <a:pt x="662" y="364"/>
                          </a:lnTo>
                          <a:lnTo>
                            <a:pt x="639" y="353"/>
                          </a:lnTo>
                          <a:lnTo>
                            <a:pt x="653" y="338"/>
                          </a:lnTo>
                          <a:lnTo>
                            <a:pt x="662" y="310"/>
                          </a:lnTo>
                          <a:lnTo>
                            <a:pt x="662" y="289"/>
                          </a:lnTo>
                          <a:lnTo>
                            <a:pt x="653" y="269"/>
                          </a:lnTo>
                          <a:lnTo>
                            <a:pt x="649" y="246"/>
                          </a:lnTo>
                          <a:lnTo>
                            <a:pt x="654" y="224"/>
                          </a:lnTo>
                          <a:lnTo>
                            <a:pt x="669" y="205"/>
                          </a:lnTo>
                          <a:lnTo>
                            <a:pt x="696" y="184"/>
                          </a:lnTo>
                          <a:lnTo>
                            <a:pt x="718" y="169"/>
                          </a:lnTo>
                          <a:lnTo>
                            <a:pt x="730" y="148"/>
                          </a:lnTo>
                          <a:lnTo>
                            <a:pt x="728" y="126"/>
                          </a:lnTo>
                          <a:lnTo>
                            <a:pt x="779" y="4"/>
                          </a:lnTo>
                          <a:lnTo>
                            <a:pt x="762" y="6"/>
                          </a:lnTo>
                          <a:lnTo>
                            <a:pt x="745" y="6"/>
                          </a:lnTo>
                          <a:close/>
                        </a:path>
                      </a:pathLst>
                    </a:custGeom>
                    <a:grpFill/>
                    <a:ln w="317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6737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O" sz="2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1" name="Freeform 70">
                      <a:extLst>
                        <a:ext uri="{FF2B5EF4-FFF2-40B4-BE49-F238E27FC236}">
                          <a16:creationId xmlns:a16="http://schemas.microsoft.com/office/drawing/2014/main" id="{B092B04E-15FC-45E8-806C-1D59979B9A8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84775" y="3525543"/>
                      <a:ext cx="1141899" cy="1001520"/>
                    </a:xfrm>
                    <a:custGeom>
                      <a:avLst/>
                      <a:gdLst>
                        <a:gd name="T0" fmla="*/ 1116 w 1127"/>
                        <a:gd name="T1" fmla="*/ 603 h 997"/>
                        <a:gd name="T2" fmla="*/ 1070 w 1127"/>
                        <a:gd name="T3" fmla="*/ 601 h 997"/>
                        <a:gd name="T4" fmla="*/ 1046 w 1127"/>
                        <a:gd name="T5" fmla="*/ 599 h 997"/>
                        <a:gd name="T6" fmla="*/ 1008 w 1127"/>
                        <a:gd name="T7" fmla="*/ 607 h 997"/>
                        <a:gd name="T8" fmla="*/ 960 w 1127"/>
                        <a:gd name="T9" fmla="*/ 612 h 997"/>
                        <a:gd name="T10" fmla="*/ 913 w 1127"/>
                        <a:gd name="T11" fmla="*/ 616 h 997"/>
                        <a:gd name="T12" fmla="*/ 834 w 1127"/>
                        <a:gd name="T13" fmla="*/ 627 h 997"/>
                        <a:gd name="T14" fmla="*/ 798 w 1127"/>
                        <a:gd name="T15" fmla="*/ 622 h 997"/>
                        <a:gd name="T16" fmla="*/ 768 w 1127"/>
                        <a:gd name="T17" fmla="*/ 638 h 997"/>
                        <a:gd name="T18" fmla="*/ 706 w 1127"/>
                        <a:gd name="T19" fmla="*/ 657 h 997"/>
                        <a:gd name="T20" fmla="*/ 685 w 1127"/>
                        <a:gd name="T21" fmla="*/ 685 h 997"/>
                        <a:gd name="T22" fmla="*/ 629 w 1127"/>
                        <a:gd name="T23" fmla="*/ 695 h 997"/>
                        <a:gd name="T24" fmla="*/ 583 w 1127"/>
                        <a:gd name="T25" fmla="*/ 715 h 997"/>
                        <a:gd name="T26" fmla="*/ 561 w 1127"/>
                        <a:gd name="T27" fmla="*/ 744 h 997"/>
                        <a:gd name="T28" fmla="*/ 514 w 1127"/>
                        <a:gd name="T29" fmla="*/ 762 h 997"/>
                        <a:gd name="T30" fmla="*/ 469 w 1127"/>
                        <a:gd name="T31" fmla="*/ 768 h 997"/>
                        <a:gd name="T32" fmla="*/ 412 w 1127"/>
                        <a:gd name="T33" fmla="*/ 774 h 997"/>
                        <a:gd name="T34" fmla="*/ 390 w 1127"/>
                        <a:gd name="T35" fmla="*/ 982 h 997"/>
                        <a:gd name="T36" fmla="*/ 296 w 1127"/>
                        <a:gd name="T37" fmla="*/ 997 h 997"/>
                        <a:gd name="T38" fmla="*/ 235 w 1127"/>
                        <a:gd name="T39" fmla="*/ 965 h 997"/>
                        <a:gd name="T40" fmla="*/ 175 w 1127"/>
                        <a:gd name="T41" fmla="*/ 937 h 997"/>
                        <a:gd name="T42" fmla="*/ 115 w 1127"/>
                        <a:gd name="T43" fmla="*/ 907 h 997"/>
                        <a:gd name="T44" fmla="*/ 100 w 1127"/>
                        <a:gd name="T45" fmla="*/ 836 h 997"/>
                        <a:gd name="T46" fmla="*/ 81 w 1127"/>
                        <a:gd name="T47" fmla="*/ 761 h 997"/>
                        <a:gd name="T48" fmla="*/ 100 w 1127"/>
                        <a:gd name="T49" fmla="*/ 691 h 997"/>
                        <a:gd name="T50" fmla="*/ 51 w 1127"/>
                        <a:gd name="T51" fmla="*/ 629 h 997"/>
                        <a:gd name="T52" fmla="*/ 6 w 1127"/>
                        <a:gd name="T53" fmla="*/ 601 h 997"/>
                        <a:gd name="T54" fmla="*/ 76 w 1127"/>
                        <a:gd name="T55" fmla="*/ 522 h 997"/>
                        <a:gd name="T56" fmla="*/ 85 w 1127"/>
                        <a:gd name="T57" fmla="*/ 462 h 997"/>
                        <a:gd name="T58" fmla="*/ 109 w 1127"/>
                        <a:gd name="T59" fmla="*/ 415 h 997"/>
                        <a:gd name="T60" fmla="*/ 143 w 1127"/>
                        <a:gd name="T61" fmla="*/ 383 h 997"/>
                        <a:gd name="T62" fmla="*/ 198 w 1127"/>
                        <a:gd name="T63" fmla="*/ 297 h 997"/>
                        <a:gd name="T64" fmla="*/ 251 w 1127"/>
                        <a:gd name="T65" fmla="*/ 269 h 997"/>
                        <a:gd name="T66" fmla="*/ 307 w 1127"/>
                        <a:gd name="T67" fmla="*/ 248 h 997"/>
                        <a:gd name="T68" fmla="*/ 316 w 1127"/>
                        <a:gd name="T69" fmla="*/ 205 h 997"/>
                        <a:gd name="T70" fmla="*/ 335 w 1127"/>
                        <a:gd name="T71" fmla="*/ 146 h 997"/>
                        <a:gd name="T72" fmla="*/ 380 w 1127"/>
                        <a:gd name="T73" fmla="*/ 193 h 997"/>
                        <a:gd name="T74" fmla="*/ 427 w 1127"/>
                        <a:gd name="T75" fmla="*/ 208 h 997"/>
                        <a:gd name="T76" fmla="*/ 480 w 1127"/>
                        <a:gd name="T77" fmla="*/ 212 h 997"/>
                        <a:gd name="T78" fmla="*/ 525 w 1127"/>
                        <a:gd name="T79" fmla="*/ 75 h 997"/>
                        <a:gd name="T80" fmla="*/ 582 w 1127"/>
                        <a:gd name="T81" fmla="*/ 146 h 997"/>
                        <a:gd name="T82" fmla="*/ 627 w 1127"/>
                        <a:gd name="T83" fmla="*/ 205 h 997"/>
                        <a:gd name="T84" fmla="*/ 679 w 1127"/>
                        <a:gd name="T85" fmla="*/ 180 h 997"/>
                        <a:gd name="T86" fmla="*/ 730 w 1127"/>
                        <a:gd name="T87" fmla="*/ 190 h 997"/>
                        <a:gd name="T88" fmla="*/ 800 w 1127"/>
                        <a:gd name="T89" fmla="*/ 152 h 997"/>
                        <a:gd name="T90" fmla="*/ 856 w 1127"/>
                        <a:gd name="T91" fmla="*/ 161 h 997"/>
                        <a:gd name="T92" fmla="*/ 948 w 1127"/>
                        <a:gd name="T93" fmla="*/ 92 h 997"/>
                        <a:gd name="T94" fmla="*/ 1022 w 1127"/>
                        <a:gd name="T95" fmla="*/ 49 h 997"/>
                        <a:gd name="T96" fmla="*/ 1093 w 1127"/>
                        <a:gd name="T97" fmla="*/ 7 h 99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</a:cxnLst>
                      <a:rect l="0" t="0" r="r" b="b"/>
                      <a:pathLst>
                        <a:path w="1127" h="997">
                          <a:moveTo>
                            <a:pt x="1110" y="0"/>
                          </a:moveTo>
                          <a:lnTo>
                            <a:pt x="1127" y="597"/>
                          </a:lnTo>
                          <a:lnTo>
                            <a:pt x="1116" y="603"/>
                          </a:lnTo>
                          <a:lnTo>
                            <a:pt x="1099" y="593"/>
                          </a:lnTo>
                          <a:lnTo>
                            <a:pt x="1089" y="599"/>
                          </a:lnTo>
                          <a:lnTo>
                            <a:pt x="1070" y="601"/>
                          </a:lnTo>
                          <a:lnTo>
                            <a:pt x="1061" y="590"/>
                          </a:lnTo>
                          <a:lnTo>
                            <a:pt x="1055" y="580"/>
                          </a:lnTo>
                          <a:lnTo>
                            <a:pt x="1046" y="599"/>
                          </a:lnTo>
                          <a:lnTo>
                            <a:pt x="1027" y="607"/>
                          </a:lnTo>
                          <a:lnTo>
                            <a:pt x="1014" y="595"/>
                          </a:lnTo>
                          <a:lnTo>
                            <a:pt x="1008" y="607"/>
                          </a:lnTo>
                          <a:lnTo>
                            <a:pt x="997" y="601"/>
                          </a:lnTo>
                          <a:lnTo>
                            <a:pt x="982" y="610"/>
                          </a:lnTo>
                          <a:lnTo>
                            <a:pt x="960" y="612"/>
                          </a:lnTo>
                          <a:lnTo>
                            <a:pt x="939" y="610"/>
                          </a:lnTo>
                          <a:lnTo>
                            <a:pt x="928" y="601"/>
                          </a:lnTo>
                          <a:lnTo>
                            <a:pt x="913" y="616"/>
                          </a:lnTo>
                          <a:lnTo>
                            <a:pt x="890" y="620"/>
                          </a:lnTo>
                          <a:lnTo>
                            <a:pt x="864" y="625"/>
                          </a:lnTo>
                          <a:lnTo>
                            <a:pt x="834" y="627"/>
                          </a:lnTo>
                          <a:lnTo>
                            <a:pt x="820" y="610"/>
                          </a:lnTo>
                          <a:lnTo>
                            <a:pt x="803" y="608"/>
                          </a:lnTo>
                          <a:lnTo>
                            <a:pt x="798" y="622"/>
                          </a:lnTo>
                          <a:lnTo>
                            <a:pt x="802" y="642"/>
                          </a:lnTo>
                          <a:lnTo>
                            <a:pt x="783" y="631"/>
                          </a:lnTo>
                          <a:lnTo>
                            <a:pt x="768" y="638"/>
                          </a:lnTo>
                          <a:lnTo>
                            <a:pt x="745" y="640"/>
                          </a:lnTo>
                          <a:lnTo>
                            <a:pt x="726" y="655"/>
                          </a:lnTo>
                          <a:lnTo>
                            <a:pt x="706" y="657"/>
                          </a:lnTo>
                          <a:lnTo>
                            <a:pt x="708" y="669"/>
                          </a:lnTo>
                          <a:lnTo>
                            <a:pt x="687" y="672"/>
                          </a:lnTo>
                          <a:lnTo>
                            <a:pt x="685" y="685"/>
                          </a:lnTo>
                          <a:lnTo>
                            <a:pt x="676" y="695"/>
                          </a:lnTo>
                          <a:lnTo>
                            <a:pt x="657" y="691"/>
                          </a:lnTo>
                          <a:lnTo>
                            <a:pt x="629" y="695"/>
                          </a:lnTo>
                          <a:lnTo>
                            <a:pt x="612" y="693"/>
                          </a:lnTo>
                          <a:lnTo>
                            <a:pt x="598" y="702"/>
                          </a:lnTo>
                          <a:lnTo>
                            <a:pt x="583" y="715"/>
                          </a:lnTo>
                          <a:lnTo>
                            <a:pt x="578" y="731"/>
                          </a:lnTo>
                          <a:lnTo>
                            <a:pt x="572" y="744"/>
                          </a:lnTo>
                          <a:lnTo>
                            <a:pt x="561" y="744"/>
                          </a:lnTo>
                          <a:lnTo>
                            <a:pt x="548" y="746"/>
                          </a:lnTo>
                          <a:lnTo>
                            <a:pt x="538" y="759"/>
                          </a:lnTo>
                          <a:lnTo>
                            <a:pt x="514" y="762"/>
                          </a:lnTo>
                          <a:lnTo>
                            <a:pt x="495" y="762"/>
                          </a:lnTo>
                          <a:lnTo>
                            <a:pt x="482" y="772"/>
                          </a:lnTo>
                          <a:lnTo>
                            <a:pt x="469" y="768"/>
                          </a:lnTo>
                          <a:lnTo>
                            <a:pt x="452" y="774"/>
                          </a:lnTo>
                          <a:lnTo>
                            <a:pt x="437" y="766"/>
                          </a:lnTo>
                          <a:lnTo>
                            <a:pt x="412" y="774"/>
                          </a:lnTo>
                          <a:lnTo>
                            <a:pt x="397" y="764"/>
                          </a:lnTo>
                          <a:lnTo>
                            <a:pt x="388" y="776"/>
                          </a:lnTo>
                          <a:lnTo>
                            <a:pt x="390" y="982"/>
                          </a:lnTo>
                          <a:lnTo>
                            <a:pt x="352" y="984"/>
                          </a:lnTo>
                          <a:lnTo>
                            <a:pt x="324" y="992"/>
                          </a:lnTo>
                          <a:lnTo>
                            <a:pt x="296" y="997"/>
                          </a:lnTo>
                          <a:lnTo>
                            <a:pt x="275" y="988"/>
                          </a:lnTo>
                          <a:lnTo>
                            <a:pt x="258" y="975"/>
                          </a:lnTo>
                          <a:lnTo>
                            <a:pt x="235" y="965"/>
                          </a:lnTo>
                          <a:lnTo>
                            <a:pt x="222" y="946"/>
                          </a:lnTo>
                          <a:lnTo>
                            <a:pt x="198" y="943"/>
                          </a:lnTo>
                          <a:lnTo>
                            <a:pt x="175" y="937"/>
                          </a:lnTo>
                          <a:lnTo>
                            <a:pt x="153" y="941"/>
                          </a:lnTo>
                          <a:lnTo>
                            <a:pt x="134" y="926"/>
                          </a:lnTo>
                          <a:lnTo>
                            <a:pt x="115" y="907"/>
                          </a:lnTo>
                          <a:lnTo>
                            <a:pt x="108" y="886"/>
                          </a:lnTo>
                          <a:lnTo>
                            <a:pt x="98" y="873"/>
                          </a:lnTo>
                          <a:lnTo>
                            <a:pt x="100" y="836"/>
                          </a:lnTo>
                          <a:lnTo>
                            <a:pt x="93" y="811"/>
                          </a:lnTo>
                          <a:lnTo>
                            <a:pt x="79" y="787"/>
                          </a:lnTo>
                          <a:lnTo>
                            <a:pt x="81" y="761"/>
                          </a:lnTo>
                          <a:lnTo>
                            <a:pt x="74" y="736"/>
                          </a:lnTo>
                          <a:lnTo>
                            <a:pt x="87" y="717"/>
                          </a:lnTo>
                          <a:lnTo>
                            <a:pt x="100" y="691"/>
                          </a:lnTo>
                          <a:lnTo>
                            <a:pt x="96" y="659"/>
                          </a:lnTo>
                          <a:lnTo>
                            <a:pt x="81" y="644"/>
                          </a:lnTo>
                          <a:lnTo>
                            <a:pt x="51" y="629"/>
                          </a:lnTo>
                          <a:lnTo>
                            <a:pt x="27" y="618"/>
                          </a:lnTo>
                          <a:lnTo>
                            <a:pt x="0" y="620"/>
                          </a:lnTo>
                          <a:lnTo>
                            <a:pt x="6" y="601"/>
                          </a:lnTo>
                          <a:lnTo>
                            <a:pt x="36" y="567"/>
                          </a:lnTo>
                          <a:lnTo>
                            <a:pt x="57" y="548"/>
                          </a:lnTo>
                          <a:lnTo>
                            <a:pt x="76" y="522"/>
                          </a:lnTo>
                          <a:lnTo>
                            <a:pt x="83" y="505"/>
                          </a:lnTo>
                          <a:lnTo>
                            <a:pt x="81" y="484"/>
                          </a:lnTo>
                          <a:lnTo>
                            <a:pt x="85" y="462"/>
                          </a:lnTo>
                          <a:lnTo>
                            <a:pt x="93" y="439"/>
                          </a:lnTo>
                          <a:lnTo>
                            <a:pt x="104" y="432"/>
                          </a:lnTo>
                          <a:lnTo>
                            <a:pt x="109" y="415"/>
                          </a:lnTo>
                          <a:lnTo>
                            <a:pt x="119" y="400"/>
                          </a:lnTo>
                          <a:lnTo>
                            <a:pt x="132" y="396"/>
                          </a:lnTo>
                          <a:lnTo>
                            <a:pt x="143" y="383"/>
                          </a:lnTo>
                          <a:lnTo>
                            <a:pt x="155" y="366"/>
                          </a:lnTo>
                          <a:lnTo>
                            <a:pt x="170" y="336"/>
                          </a:lnTo>
                          <a:lnTo>
                            <a:pt x="198" y="297"/>
                          </a:lnTo>
                          <a:lnTo>
                            <a:pt x="217" y="293"/>
                          </a:lnTo>
                          <a:lnTo>
                            <a:pt x="239" y="284"/>
                          </a:lnTo>
                          <a:lnTo>
                            <a:pt x="251" y="269"/>
                          </a:lnTo>
                          <a:lnTo>
                            <a:pt x="277" y="269"/>
                          </a:lnTo>
                          <a:lnTo>
                            <a:pt x="296" y="259"/>
                          </a:lnTo>
                          <a:lnTo>
                            <a:pt x="307" y="248"/>
                          </a:lnTo>
                          <a:lnTo>
                            <a:pt x="322" y="238"/>
                          </a:lnTo>
                          <a:lnTo>
                            <a:pt x="330" y="225"/>
                          </a:lnTo>
                          <a:lnTo>
                            <a:pt x="316" y="205"/>
                          </a:lnTo>
                          <a:lnTo>
                            <a:pt x="309" y="182"/>
                          </a:lnTo>
                          <a:lnTo>
                            <a:pt x="318" y="160"/>
                          </a:lnTo>
                          <a:lnTo>
                            <a:pt x="335" y="146"/>
                          </a:lnTo>
                          <a:lnTo>
                            <a:pt x="356" y="150"/>
                          </a:lnTo>
                          <a:lnTo>
                            <a:pt x="375" y="165"/>
                          </a:lnTo>
                          <a:lnTo>
                            <a:pt x="380" y="193"/>
                          </a:lnTo>
                          <a:lnTo>
                            <a:pt x="393" y="216"/>
                          </a:lnTo>
                          <a:lnTo>
                            <a:pt x="410" y="216"/>
                          </a:lnTo>
                          <a:lnTo>
                            <a:pt x="427" y="208"/>
                          </a:lnTo>
                          <a:lnTo>
                            <a:pt x="439" y="199"/>
                          </a:lnTo>
                          <a:lnTo>
                            <a:pt x="459" y="203"/>
                          </a:lnTo>
                          <a:lnTo>
                            <a:pt x="480" y="212"/>
                          </a:lnTo>
                          <a:lnTo>
                            <a:pt x="495" y="225"/>
                          </a:lnTo>
                          <a:lnTo>
                            <a:pt x="512" y="229"/>
                          </a:lnTo>
                          <a:lnTo>
                            <a:pt x="525" y="75"/>
                          </a:lnTo>
                          <a:lnTo>
                            <a:pt x="538" y="100"/>
                          </a:lnTo>
                          <a:lnTo>
                            <a:pt x="557" y="118"/>
                          </a:lnTo>
                          <a:lnTo>
                            <a:pt x="582" y="146"/>
                          </a:lnTo>
                          <a:lnTo>
                            <a:pt x="604" y="167"/>
                          </a:lnTo>
                          <a:lnTo>
                            <a:pt x="615" y="186"/>
                          </a:lnTo>
                          <a:lnTo>
                            <a:pt x="627" y="205"/>
                          </a:lnTo>
                          <a:lnTo>
                            <a:pt x="645" y="192"/>
                          </a:lnTo>
                          <a:lnTo>
                            <a:pt x="662" y="199"/>
                          </a:lnTo>
                          <a:lnTo>
                            <a:pt x="679" y="180"/>
                          </a:lnTo>
                          <a:lnTo>
                            <a:pt x="698" y="188"/>
                          </a:lnTo>
                          <a:lnTo>
                            <a:pt x="715" y="182"/>
                          </a:lnTo>
                          <a:lnTo>
                            <a:pt x="730" y="190"/>
                          </a:lnTo>
                          <a:lnTo>
                            <a:pt x="753" y="165"/>
                          </a:lnTo>
                          <a:lnTo>
                            <a:pt x="773" y="154"/>
                          </a:lnTo>
                          <a:lnTo>
                            <a:pt x="800" y="152"/>
                          </a:lnTo>
                          <a:lnTo>
                            <a:pt x="822" y="163"/>
                          </a:lnTo>
                          <a:lnTo>
                            <a:pt x="837" y="169"/>
                          </a:lnTo>
                          <a:lnTo>
                            <a:pt x="856" y="161"/>
                          </a:lnTo>
                          <a:lnTo>
                            <a:pt x="899" y="107"/>
                          </a:lnTo>
                          <a:lnTo>
                            <a:pt x="928" y="98"/>
                          </a:lnTo>
                          <a:lnTo>
                            <a:pt x="948" y="92"/>
                          </a:lnTo>
                          <a:lnTo>
                            <a:pt x="956" y="73"/>
                          </a:lnTo>
                          <a:lnTo>
                            <a:pt x="997" y="64"/>
                          </a:lnTo>
                          <a:lnTo>
                            <a:pt x="1022" y="49"/>
                          </a:lnTo>
                          <a:lnTo>
                            <a:pt x="1054" y="30"/>
                          </a:lnTo>
                          <a:lnTo>
                            <a:pt x="1082" y="24"/>
                          </a:lnTo>
                          <a:lnTo>
                            <a:pt x="1093" y="7"/>
                          </a:lnTo>
                          <a:lnTo>
                            <a:pt x="1114" y="0"/>
                          </a:lnTo>
                          <a:lnTo>
                            <a:pt x="1110" y="0"/>
                          </a:lnTo>
                          <a:close/>
                        </a:path>
                      </a:pathLst>
                    </a:custGeom>
                    <a:grpFill/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s-CO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grpSp>
                  <p:nvGrpSpPr>
                    <p:cNvPr id="112" name="Grupo 111">
                      <a:extLst>
                        <a:ext uri="{FF2B5EF4-FFF2-40B4-BE49-F238E27FC236}">
                          <a16:creationId xmlns:a16="http://schemas.microsoft.com/office/drawing/2014/main" id="{942E1A77-E512-4739-B9AA-9622B1C6244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37255" y="1437035"/>
                      <a:ext cx="399685" cy="563140"/>
                      <a:chOff x="2167515" y="760987"/>
                      <a:chExt cx="636097" cy="896236"/>
                    </a:xfrm>
                    <a:grpFill/>
                  </p:grpSpPr>
                  <p:sp>
                    <p:nvSpPr>
                      <p:cNvPr id="118" name="Freeform 71">
                        <a:extLst>
                          <a:ext uri="{FF2B5EF4-FFF2-40B4-BE49-F238E27FC236}">
                            <a16:creationId xmlns:a16="http://schemas.microsoft.com/office/drawing/2014/main" id="{8A1178C5-9064-4F56-993C-9F67A0FB220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167515" y="802453"/>
                        <a:ext cx="344456" cy="854770"/>
                      </a:xfrm>
                      <a:custGeom>
                        <a:avLst/>
                        <a:gdLst>
                          <a:gd name="T0" fmla="*/ 182 w 265"/>
                          <a:gd name="T1" fmla="*/ 150 h 640"/>
                          <a:gd name="T2" fmla="*/ 172 w 265"/>
                          <a:gd name="T3" fmla="*/ 143 h 640"/>
                          <a:gd name="T4" fmla="*/ 163 w 265"/>
                          <a:gd name="T5" fmla="*/ 138 h 640"/>
                          <a:gd name="T6" fmla="*/ 164 w 265"/>
                          <a:gd name="T7" fmla="*/ 131 h 640"/>
                          <a:gd name="T8" fmla="*/ 160 w 265"/>
                          <a:gd name="T9" fmla="*/ 142 h 640"/>
                          <a:gd name="T10" fmla="*/ 162 w 265"/>
                          <a:gd name="T11" fmla="*/ 147 h 640"/>
                          <a:gd name="T12" fmla="*/ 170 w 265"/>
                          <a:gd name="T13" fmla="*/ 148 h 640"/>
                          <a:gd name="T14" fmla="*/ 178 w 265"/>
                          <a:gd name="T15" fmla="*/ 153 h 640"/>
                          <a:gd name="T16" fmla="*/ 193 w 265"/>
                          <a:gd name="T17" fmla="*/ 163 h 640"/>
                          <a:gd name="T18" fmla="*/ 181 w 265"/>
                          <a:gd name="T19" fmla="*/ 173 h 640"/>
                          <a:gd name="T20" fmla="*/ 155 w 265"/>
                          <a:gd name="T21" fmla="*/ 183 h 640"/>
                          <a:gd name="T22" fmla="*/ 174 w 265"/>
                          <a:gd name="T23" fmla="*/ 197 h 640"/>
                          <a:gd name="T24" fmla="*/ 173 w 265"/>
                          <a:gd name="T25" fmla="*/ 219 h 640"/>
                          <a:gd name="T26" fmla="*/ 171 w 265"/>
                          <a:gd name="T27" fmla="*/ 263 h 640"/>
                          <a:gd name="T28" fmla="*/ 174 w 265"/>
                          <a:gd name="T29" fmla="*/ 274 h 640"/>
                          <a:gd name="T30" fmla="*/ 154 w 265"/>
                          <a:gd name="T31" fmla="*/ 299 h 640"/>
                          <a:gd name="T32" fmla="*/ 157 w 265"/>
                          <a:gd name="T33" fmla="*/ 335 h 640"/>
                          <a:gd name="T34" fmla="*/ 154 w 265"/>
                          <a:gd name="T35" fmla="*/ 359 h 640"/>
                          <a:gd name="T36" fmla="*/ 152 w 265"/>
                          <a:gd name="T37" fmla="*/ 363 h 640"/>
                          <a:gd name="T38" fmla="*/ 127 w 265"/>
                          <a:gd name="T39" fmla="*/ 392 h 640"/>
                          <a:gd name="T40" fmla="*/ 119 w 265"/>
                          <a:gd name="T41" fmla="*/ 426 h 640"/>
                          <a:gd name="T42" fmla="*/ 116 w 265"/>
                          <a:gd name="T43" fmla="*/ 470 h 640"/>
                          <a:gd name="T44" fmla="*/ 100 w 265"/>
                          <a:gd name="T45" fmla="*/ 516 h 640"/>
                          <a:gd name="T46" fmla="*/ 99 w 265"/>
                          <a:gd name="T47" fmla="*/ 524 h 640"/>
                          <a:gd name="T48" fmla="*/ 85 w 265"/>
                          <a:gd name="T49" fmla="*/ 555 h 640"/>
                          <a:gd name="T50" fmla="*/ 63 w 265"/>
                          <a:gd name="T51" fmla="*/ 599 h 640"/>
                          <a:gd name="T52" fmla="*/ 61 w 265"/>
                          <a:gd name="T53" fmla="*/ 603 h 640"/>
                          <a:gd name="T54" fmla="*/ 59 w 265"/>
                          <a:gd name="T55" fmla="*/ 605 h 640"/>
                          <a:gd name="T56" fmla="*/ 57 w 265"/>
                          <a:gd name="T57" fmla="*/ 610 h 640"/>
                          <a:gd name="T58" fmla="*/ 21 w 265"/>
                          <a:gd name="T59" fmla="*/ 628 h 640"/>
                          <a:gd name="T60" fmla="*/ 11 w 265"/>
                          <a:gd name="T61" fmla="*/ 606 h 640"/>
                          <a:gd name="T62" fmla="*/ 1 w 265"/>
                          <a:gd name="T63" fmla="*/ 577 h 640"/>
                          <a:gd name="T64" fmla="*/ 2 w 265"/>
                          <a:gd name="T65" fmla="*/ 553 h 640"/>
                          <a:gd name="T66" fmla="*/ 31 w 265"/>
                          <a:gd name="T67" fmla="*/ 505 h 640"/>
                          <a:gd name="T68" fmla="*/ 32 w 265"/>
                          <a:gd name="T69" fmla="*/ 480 h 640"/>
                          <a:gd name="T70" fmla="*/ 29 w 265"/>
                          <a:gd name="T71" fmla="*/ 464 h 640"/>
                          <a:gd name="T72" fmla="*/ 35 w 265"/>
                          <a:gd name="T73" fmla="*/ 416 h 640"/>
                          <a:gd name="T74" fmla="*/ 33 w 265"/>
                          <a:gd name="T75" fmla="*/ 391 h 640"/>
                          <a:gd name="T76" fmla="*/ 40 w 265"/>
                          <a:gd name="T77" fmla="*/ 383 h 640"/>
                          <a:gd name="T78" fmla="*/ 22 w 265"/>
                          <a:gd name="T79" fmla="*/ 376 h 640"/>
                          <a:gd name="T80" fmla="*/ 4 w 265"/>
                          <a:gd name="T81" fmla="*/ 364 h 640"/>
                          <a:gd name="T82" fmla="*/ 13 w 265"/>
                          <a:gd name="T83" fmla="*/ 318 h 640"/>
                          <a:gd name="T84" fmla="*/ 15 w 265"/>
                          <a:gd name="T85" fmla="*/ 304 h 640"/>
                          <a:gd name="T86" fmla="*/ 28 w 265"/>
                          <a:gd name="T87" fmla="*/ 269 h 640"/>
                          <a:gd name="T88" fmla="*/ 19 w 265"/>
                          <a:gd name="T89" fmla="*/ 219 h 640"/>
                          <a:gd name="T90" fmla="*/ 21 w 265"/>
                          <a:gd name="T91" fmla="*/ 209 h 640"/>
                          <a:gd name="T92" fmla="*/ 24 w 265"/>
                          <a:gd name="T93" fmla="*/ 204 h 640"/>
                          <a:gd name="T94" fmla="*/ 36 w 265"/>
                          <a:gd name="T95" fmla="*/ 190 h 640"/>
                          <a:gd name="T96" fmla="*/ 41 w 265"/>
                          <a:gd name="T97" fmla="*/ 185 h 640"/>
                          <a:gd name="T98" fmla="*/ 67 w 265"/>
                          <a:gd name="T99" fmla="*/ 151 h 640"/>
                          <a:gd name="T100" fmla="*/ 71 w 265"/>
                          <a:gd name="T101" fmla="*/ 118 h 640"/>
                          <a:gd name="T102" fmla="*/ 95 w 265"/>
                          <a:gd name="T103" fmla="*/ 62 h 640"/>
                          <a:gd name="T104" fmla="*/ 137 w 265"/>
                          <a:gd name="T105" fmla="*/ 20 h 640"/>
                          <a:gd name="T106" fmla="*/ 168 w 265"/>
                          <a:gd name="T107" fmla="*/ 2 h 640"/>
                          <a:gd name="T108" fmla="*/ 194 w 265"/>
                          <a:gd name="T109" fmla="*/ 25 h 640"/>
                          <a:gd name="T110" fmla="*/ 229 w 265"/>
                          <a:gd name="T111" fmla="*/ 51 h 640"/>
                          <a:gd name="T112" fmla="*/ 258 w 265"/>
                          <a:gd name="T113" fmla="*/ 82 h 640"/>
                          <a:gd name="T114" fmla="*/ 219 w 265"/>
                          <a:gd name="T115" fmla="*/ 83 h 640"/>
                          <a:gd name="T116" fmla="*/ 191 w 265"/>
                          <a:gd name="T117" fmla="*/ 125 h 6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  <a:cxn ang="0">
                            <a:pos x="T116" y="T117"/>
                          </a:cxn>
                        </a:cxnLst>
                        <a:rect l="0" t="0" r="r" b="b"/>
                        <a:pathLst>
                          <a:path w="265" h="640">
                            <a:moveTo>
                              <a:pt x="192" y="140"/>
                            </a:moveTo>
                            <a:cubicBezTo>
                              <a:pt x="192" y="140"/>
                              <a:pt x="192" y="140"/>
                              <a:pt x="192" y="140"/>
                            </a:cubicBezTo>
                            <a:cubicBezTo>
                              <a:pt x="186" y="140"/>
                              <a:pt x="187" y="141"/>
                              <a:pt x="185" y="146"/>
                            </a:cubicBezTo>
                            <a:cubicBezTo>
                              <a:pt x="185" y="146"/>
                              <a:pt x="185" y="147"/>
                              <a:pt x="185" y="148"/>
                            </a:cubicBezTo>
                            <a:cubicBezTo>
                              <a:pt x="184" y="149"/>
                              <a:pt x="184" y="150"/>
                              <a:pt x="182" y="150"/>
                            </a:cubicBezTo>
                            <a:cubicBezTo>
                              <a:pt x="181" y="151"/>
                              <a:pt x="181" y="149"/>
                              <a:pt x="181" y="148"/>
                            </a:cubicBezTo>
                            <a:cubicBezTo>
                              <a:pt x="180" y="148"/>
                              <a:pt x="180" y="148"/>
                              <a:pt x="180" y="147"/>
                            </a:cubicBezTo>
                            <a:cubicBezTo>
                              <a:pt x="179" y="146"/>
                              <a:pt x="177" y="147"/>
                              <a:pt x="177" y="145"/>
                            </a:cubicBezTo>
                            <a:cubicBezTo>
                              <a:pt x="176" y="144"/>
                              <a:pt x="176" y="143"/>
                              <a:pt x="174" y="144"/>
                            </a:cubicBezTo>
                            <a:cubicBezTo>
                              <a:pt x="173" y="144"/>
                              <a:pt x="173" y="144"/>
                              <a:pt x="172" y="143"/>
                            </a:cubicBezTo>
                            <a:cubicBezTo>
                              <a:pt x="172" y="143"/>
                              <a:pt x="172" y="143"/>
                              <a:pt x="172" y="143"/>
                            </a:cubicBezTo>
                            <a:cubicBezTo>
                              <a:pt x="172" y="143"/>
                              <a:pt x="171" y="143"/>
                              <a:pt x="171" y="143"/>
                            </a:cubicBezTo>
                            <a:cubicBezTo>
                              <a:pt x="170" y="143"/>
                              <a:pt x="170" y="142"/>
                              <a:pt x="169" y="142"/>
                            </a:cubicBezTo>
                            <a:cubicBezTo>
                              <a:pt x="167" y="139"/>
                              <a:pt x="164" y="141"/>
                              <a:pt x="162" y="140"/>
                            </a:cubicBezTo>
                            <a:cubicBezTo>
                              <a:pt x="161" y="138"/>
                              <a:pt x="162" y="138"/>
                              <a:pt x="163" y="138"/>
                            </a:cubicBezTo>
                            <a:cubicBezTo>
                              <a:pt x="166" y="139"/>
                              <a:pt x="169" y="138"/>
                              <a:pt x="172" y="137"/>
                            </a:cubicBezTo>
                            <a:cubicBezTo>
                              <a:pt x="172" y="137"/>
                              <a:pt x="172" y="137"/>
                              <a:pt x="172" y="137"/>
                            </a:cubicBezTo>
                            <a:cubicBezTo>
                              <a:pt x="172" y="136"/>
                              <a:pt x="172" y="136"/>
                              <a:pt x="172" y="136"/>
                            </a:cubicBezTo>
                            <a:cubicBezTo>
                              <a:pt x="173" y="133"/>
                              <a:pt x="170" y="133"/>
                              <a:pt x="169" y="134"/>
                            </a:cubicBezTo>
                            <a:cubicBezTo>
                              <a:pt x="167" y="134"/>
                              <a:pt x="165" y="133"/>
                              <a:pt x="164" y="131"/>
                            </a:cubicBezTo>
                            <a:cubicBezTo>
                              <a:pt x="162" y="129"/>
                              <a:pt x="159" y="127"/>
                              <a:pt x="156" y="125"/>
                            </a:cubicBezTo>
                            <a:cubicBezTo>
                              <a:pt x="156" y="124"/>
                              <a:pt x="155" y="123"/>
                              <a:pt x="154" y="124"/>
                            </a:cubicBezTo>
                            <a:cubicBezTo>
                              <a:pt x="154" y="126"/>
                              <a:pt x="154" y="128"/>
                              <a:pt x="154" y="131"/>
                            </a:cubicBezTo>
                            <a:cubicBezTo>
                              <a:pt x="153" y="134"/>
                              <a:pt x="154" y="136"/>
                              <a:pt x="156" y="138"/>
                            </a:cubicBezTo>
                            <a:cubicBezTo>
                              <a:pt x="157" y="139"/>
                              <a:pt x="159" y="141"/>
                              <a:pt x="160" y="142"/>
                            </a:cubicBezTo>
                            <a:cubicBezTo>
                              <a:pt x="160" y="143"/>
                              <a:pt x="160" y="143"/>
                              <a:pt x="160" y="143"/>
                            </a:cubicBezTo>
                            <a:cubicBezTo>
                              <a:pt x="160" y="143"/>
                              <a:pt x="160" y="143"/>
                              <a:pt x="160" y="143"/>
                            </a:cubicBezTo>
                            <a:cubicBezTo>
                              <a:pt x="160" y="144"/>
                              <a:pt x="160" y="145"/>
                              <a:pt x="162" y="145"/>
                            </a:cubicBezTo>
                            <a:cubicBezTo>
                              <a:pt x="162" y="145"/>
                              <a:pt x="162" y="145"/>
                              <a:pt x="162" y="145"/>
                            </a:cubicBezTo>
                            <a:cubicBezTo>
                              <a:pt x="162" y="146"/>
                              <a:pt x="161" y="147"/>
                              <a:pt x="162" y="147"/>
                            </a:cubicBezTo>
                            <a:cubicBezTo>
                              <a:pt x="162" y="147"/>
                              <a:pt x="162" y="147"/>
                              <a:pt x="162" y="147"/>
                            </a:cubicBezTo>
                            <a:cubicBezTo>
                              <a:pt x="162" y="147"/>
                              <a:pt x="162" y="148"/>
                              <a:pt x="163" y="148"/>
                            </a:cubicBezTo>
                            <a:cubicBezTo>
                              <a:pt x="163" y="148"/>
                              <a:pt x="163" y="148"/>
                              <a:pt x="163" y="148"/>
                            </a:cubicBezTo>
                            <a:cubicBezTo>
                              <a:pt x="163" y="148"/>
                              <a:pt x="163" y="149"/>
                              <a:pt x="164" y="149"/>
                            </a:cubicBezTo>
                            <a:cubicBezTo>
                              <a:pt x="167" y="152"/>
                              <a:pt x="168" y="152"/>
                              <a:pt x="170" y="148"/>
                            </a:cubicBezTo>
                            <a:cubicBezTo>
                              <a:pt x="171" y="147"/>
                              <a:pt x="171" y="146"/>
                              <a:pt x="171" y="146"/>
                            </a:cubicBezTo>
                            <a:cubicBezTo>
                              <a:pt x="172" y="146"/>
                              <a:pt x="173" y="145"/>
                              <a:pt x="174" y="146"/>
                            </a:cubicBezTo>
                            <a:cubicBezTo>
                              <a:pt x="177" y="147"/>
                              <a:pt x="178" y="149"/>
                              <a:pt x="177" y="151"/>
                            </a:cubicBezTo>
                            <a:cubicBezTo>
                              <a:pt x="177" y="152"/>
                              <a:pt x="177" y="153"/>
                              <a:pt x="178" y="153"/>
                            </a:cubicBezTo>
                            <a:cubicBezTo>
                              <a:pt x="178" y="153"/>
                              <a:pt x="178" y="153"/>
                              <a:pt x="178" y="153"/>
                            </a:cubicBezTo>
                            <a:cubicBezTo>
                              <a:pt x="179" y="155"/>
                              <a:pt x="181" y="155"/>
                              <a:pt x="183" y="155"/>
                            </a:cubicBezTo>
                            <a:cubicBezTo>
                              <a:pt x="183" y="155"/>
                              <a:pt x="183" y="155"/>
                              <a:pt x="183" y="155"/>
                            </a:cubicBezTo>
                            <a:cubicBezTo>
                              <a:pt x="184" y="156"/>
                              <a:pt x="185" y="156"/>
                              <a:pt x="185" y="156"/>
                            </a:cubicBezTo>
                            <a:cubicBezTo>
                              <a:pt x="186" y="156"/>
                              <a:pt x="187" y="157"/>
                              <a:pt x="188" y="157"/>
                            </a:cubicBezTo>
                            <a:cubicBezTo>
                              <a:pt x="193" y="157"/>
                              <a:pt x="194" y="158"/>
                              <a:pt x="193" y="163"/>
                            </a:cubicBezTo>
                            <a:cubicBezTo>
                              <a:pt x="192" y="165"/>
                              <a:pt x="193" y="167"/>
                              <a:pt x="192" y="169"/>
                            </a:cubicBezTo>
                            <a:cubicBezTo>
                              <a:pt x="191" y="170"/>
                              <a:pt x="190" y="170"/>
                              <a:pt x="188" y="170"/>
                            </a:cubicBezTo>
                            <a:cubicBezTo>
                              <a:pt x="185" y="168"/>
                              <a:pt x="183" y="169"/>
                              <a:pt x="182" y="172"/>
                            </a:cubicBezTo>
                            <a:cubicBezTo>
                              <a:pt x="182" y="172"/>
                              <a:pt x="182" y="172"/>
                              <a:pt x="182" y="173"/>
                            </a:cubicBezTo>
                            <a:cubicBezTo>
                              <a:pt x="182" y="173"/>
                              <a:pt x="181" y="173"/>
                              <a:pt x="181" y="173"/>
                            </a:cubicBezTo>
                            <a:cubicBezTo>
                              <a:pt x="178" y="173"/>
                              <a:pt x="175" y="173"/>
                              <a:pt x="172" y="172"/>
                            </a:cubicBezTo>
                            <a:cubicBezTo>
                              <a:pt x="171" y="172"/>
                              <a:pt x="170" y="172"/>
                              <a:pt x="169" y="172"/>
                            </a:cubicBezTo>
                            <a:cubicBezTo>
                              <a:pt x="165" y="171"/>
                              <a:pt x="162" y="171"/>
                              <a:pt x="158" y="174"/>
                            </a:cubicBezTo>
                            <a:cubicBezTo>
                              <a:pt x="156" y="174"/>
                              <a:pt x="155" y="175"/>
                              <a:pt x="155" y="177"/>
                            </a:cubicBezTo>
                            <a:cubicBezTo>
                              <a:pt x="156" y="179"/>
                              <a:pt x="156" y="181"/>
                              <a:pt x="155" y="183"/>
                            </a:cubicBezTo>
                            <a:cubicBezTo>
                              <a:pt x="155" y="185"/>
                              <a:pt x="156" y="186"/>
                              <a:pt x="157" y="188"/>
                            </a:cubicBezTo>
                            <a:cubicBezTo>
                              <a:pt x="158" y="190"/>
                              <a:pt x="160" y="190"/>
                              <a:pt x="162" y="189"/>
                            </a:cubicBezTo>
                            <a:cubicBezTo>
                              <a:pt x="165" y="188"/>
                              <a:pt x="168" y="189"/>
                              <a:pt x="172" y="189"/>
                            </a:cubicBezTo>
                            <a:cubicBezTo>
                              <a:pt x="173" y="189"/>
                              <a:pt x="173" y="189"/>
                              <a:pt x="173" y="190"/>
                            </a:cubicBezTo>
                            <a:cubicBezTo>
                              <a:pt x="172" y="193"/>
                              <a:pt x="172" y="195"/>
                              <a:pt x="174" y="197"/>
                            </a:cubicBezTo>
                            <a:cubicBezTo>
                              <a:pt x="174" y="198"/>
                              <a:pt x="174" y="199"/>
                              <a:pt x="174" y="200"/>
                            </a:cubicBezTo>
                            <a:cubicBezTo>
                              <a:pt x="173" y="203"/>
                              <a:pt x="173" y="205"/>
                              <a:pt x="173" y="208"/>
                            </a:cubicBezTo>
                            <a:cubicBezTo>
                              <a:pt x="174" y="211"/>
                              <a:pt x="173" y="215"/>
                              <a:pt x="174" y="218"/>
                            </a:cubicBezTo>
                            <a:cubicBezTo>
                              <a:pt x="174" y="218"/>
                              <a:pt x="174" y="218"/>
                              <a:pt x="173" y="219"/>
                            </a:cubicBezTo>
                            <a:cubicBezTo>
                              <a:pt x="173" y="219"/>
                              <a:pt x="173" y="219"/>
                              <a:pt x="173" y="219"/>
                            </a:cubicBezTo>
                            <a:cubicBezTo>
                              <a:pt x="174" y="218"/>
                              <a:pt x="174" y="218"/>
                              <a:pt x="174" y="218"/>
                            </a:cubicBezTo>
                            <a:cubicBezTo>
                              <a:pt x="174" y="225"/>
                              <a:pt x="173" y="232"/>
                              <a:pt x="172" y="239"/>
                            </a:cubicBezTo>
                            <a:cubicBezTo>
                              <a:pt x="172" y="242"/>
                              <a:pt x="172" y="245"/>
                              <a:pt x="172" y="247"/>
                            </a:cubicBezTo>
                            <a:cubicBezTo>
                              <a:pt x="171" y="251"/>
                              <a:pt x="170" y="256"/>
                              <a:pt x="170" y="260"/>
                            </a:cubicBezTo>
                            <a:cubicBezTo>
                              <a:pt x="169" y="261"/>
                              <a:pt x="170" y="262"/>
                              <a:pt x="171" y="263"/>
                            </a:cubicBezTo>
                            <a:cubicBezTo>
                              <a:pt x="171" y="263"/>
                              <a:pt x="171" y="263"/>
                              <a:pt x="171" y="263"/>
                            </a:cubicBezTo>
                            <a:cubicBezTo>
                              <a:pt x="171" y="263"/>
                              <a:pt x="171" y="264"/>
                              <a:pt x="172" y="264"/>
                            </a:cubicBezTo>
                            <a:cubicBezTo>
                              <a:pt x="172" y="264"/>
                              <a:pt x="172" y="264"/>
                              <a:pt x="172" y="264"/>
                            </a:cubicBezTo>
                            <a:cubicBezTo>
                              <a:pt x="171" y="265"/>
                              <a:pt x="172" y="266"/>
                              <a:pt x="173" y="266"/>
                            </a:cubicBezTo>
                            <a:cubicBezTo>
                              <a:pt x="173" y="269"/>
                              <a:pt x="173" y="271"/>
                              <a:pt x="174" y="274"/>
                            </a:cubicBezTo>
                            <a:cubicBezTo>
                              <a:pt x="177" y="277"/>
                              <a:pt x="175" y="283"/>
                              <a:pt x="171" y="285"/>
                            </a:cubicBezTo>
                            <a:cubicBezTo>
                              <a:pt x="168" y="287"/>
                              <a:pt x="165" y="289"/>
                              <a:pt x="161" y="290"/>
                            </a:cubicBezTo>
                            <a:cubicBezTo>
                              <a:pt x="155" y="292"/>
                              <a:pt x="155" y="292"/>
                              <a:pt x="154" y="298"/>
                            </a:cubicBezTo>
                            <a:cubicBezTo>
                              <a:pt x="154" y="298"/>
                              <a:pt x="154" y="298"/>
                              <a:pt x="154" y="298"/>
                            </a:cubicBezTo>
                            <a:cubicBezTo>
                              <a:pt x="154" y="298"/>
                              <a:pt x="154" y="298"/>
                              <a:pt x="154" y="299"/>
                            </a:cubicBezTo>
                            <a:cubicBezTo>
                              <a:pt x="152" y="303"/>
                              <a:pt x="153" y="307"/>
                              <a:pt x="155" y="311"/>
                            </a:cubicBezTo>
                            <a:cubicBezTo>
                              <a:pt x="156" y="313"/>
                              <a:pt x="154" y="316"/>
                              <a:pt x="155" y="319"/>
                            </a:cubicBezTo>
                            <a:cubicBezTo>
                              <a:pt x="153" y="320"/>
                              <a:pt x="154" y="322"/>
                              <a:pt x="153" y="324"/>
                            </a:cubicBezTo>
                            <a:cubicBezTo>
                              <a:pt x="153" y="327"/>
                              <a:pt x="153" y="329"/>
                              <a:pt x="154" y="332"/>
                            </a:cubicBezTo>
                            <a:cubicBezTo>
                              <a:pt x="155" y="333"/>
                              <a:pt x="156" y="334"/>
                              <a:pt x="157" y="335"/>
                            </a:cubicBezTo>
                            <a:cubicBezTo>
                              <a:pt x="158" y="337"/>
                              <a:pt x="158" y="338"/>
                              <a:pt x="156" y="339"/>
                            </a:cubicBezTo>
                            <a:cubicBezTo>
                              <a:pt x="154" y="341"/>
                              <a:pt x="154" y="344"/>
                              <a:pt x="156" y="346"/>
                            </a:cubicBezTo>
                            <a:cubicBezTo>
                              <a:pt x="159" y="348"/>
                              <a:pt x="158" y="350"/>
                              <a:pt x="157" y="352"/>
                            </a:cubicBezTo>
                            <a:cubicBezTo>
                              <a:pt x="156" y="353"/>
                              <a:pt x="157" y="354"/>
                              <a:pt x="156" y="354"/>
                            </a:cubicBezTo>
                            <a:cubicBezTo>
                              <a:pt x="155" y="356"/>
                              <a:pt x="154" y="357"/>
                              <a:pt x="154" y="359"/>
                            </a:cubicBezTo>
                            <a:cubicBezTo>
                              <a:pt x="154" y="359"/>
                              <a:pt x="154" y="359"/>
                              <a:pt x="154" y="359"/>
                            </a:cubicBezTo>
                            <a:cubicBezTo>
                              <a:pt x="153" y="359"/>
                              <a:pt x="153" y="360"/>
                              <a:pt x="154" y="361"/>
                            </a:cubicBezTo>
                            <a:cubicBezTo>
                              <a:pt x="154" y="361"/>
                              <a:pt x="154" y="361"/>
                              <a:pt x="154" y="361"/>
                            </a:cubicBezTo>
                            <a:cubicBezTo>
                              <a:pt x="153" y="361"/>
                              <a:pt x="153" y="361"/>
                              <a:pt x="153" y="362"/>
                            </a:cubicBezTo>
                            <a:cubicBezTo>
                              <a:pt x="153" y="362"/>
                              <a:pt x="152" y="363"/>
                              <a:pt x="152" y="363"/>
                            </a:cubicBezTo>
                            <a:cubicBezTo>
                              <a:pt x="152" y="363"/>
                              <a:pt x="152" y="363"/>
                              <a:pt x="152" y="363"/>
                            </a:cubicBezTo>
                            <a:cubicBezTo>
                              <a:pt x="152" y="363"/>
                              <a:pt x="152" y="363"/>
                              <a:pt x="152" y="363"/>
                            </a:cubicBezTo>
                            <a:cubicBezTo>
                              <a:pt x="149" y="366"/>
                              <a:pt x="147" y="370"/>
                              <a:pt x="144" y="374"/>
                            </a:cubicBezTo>
                            <a:cubicBezTo>
                              <a:pt x="140" y="380"/>
                              <a:pt x="137" y="386"/>
                              <a:pt x="131" y="390"/>
                            </a:cubicBezTo>
                            <a:cubicBezTo>
                              <a:pt x="130" y="391"/>
                              <a:pt x="128" y="392"/>
                              <a:pt x="127" y="392"/>
                            </a:cubicBezTo>
                            <a:cubicBezTo>
                              <a:pt x="124" y="392"/>
                              <a:pt x="123" y="394"/>
                              <a:pt x="122" y="396"/>
                            </a:cubicBezTo>
                            <a:cubicBezTo>
                              <a:pt x="121" y="399"/>
                              <a:pt x="120" y="401"/>
                              <a:pt x="120" y="404"/>
                            </a:cubicBezTo>
                            <a:cubicBezTo>
                              <a:pt x="119" y="406"/>
                              <a:pt x="119" y="408"/>
                              <a:pt x="118" y="410"/>
                            </a:cubicBezTo>
                            <a:cubicBezTo>
                              <a:pt x="118" y="414"/>
                              <a:pt x="118" y="418"/>
                              <a:pt x="118" y="422"/>
                            </a:cubicBezTo>
                            <a:cubicBezTo>
                              <a:pt x="119" y="423"/>
                              <a:pt x="119" y="425"/>
                              <a:pt x="119" y="426"/>
                            </a:cubicBezTo>
                            <a:cubicBezTo>
                              <a:pt x="119" y="429"/>
                              <a:pt x="119" y="433"/>
                              <a:pt x="119" y="436"/>
                            </a:cubicBezTo>
                            <a:cubicBezTo>
                              <a:pt x="118" y="440"/>
                              <a:pt x="117" y="445"/>
                              <a:pt x="116" y="449"/>
                            </a:cubicBezTo>
                            <a:cubicBezTo>
                              <a:pt x="115" y="452"/>
                              <a:pt x="115" y="455"/>
                              <a:pt x="116" y="458"/>
                            </a:cubicBezTo>
                            <a:cubicBezTo>
                              <a:pt x="116" y="459"/>
                              <a:pt x="116" y="460"/>
                              <a:pt x="116" y="460"/>
                            </a:cubicBezTo>
                            <a:cubicBezTo>
                              <a:pt x="115" y="463"/>
                              <a:pt x="116" y="467"/>
                              <a:pt x="116" y="470"/>
                            </a:cubicBezTo>
                            <a:cubicBezTo>
                              <a:pt x="114" y="475"/>
                              <a:pt x="112" y="480"/>
                              <a:pt x="110" y="485"/>
                            </a:cubicBezTo>
                            <a:cubicBezTo>
                              <a:pt x="108" y="488"/>
                              <a:pt x="108" y="490"/>
                              <a:pt x="108" y="493"/>
                            </a:cubicBezTo>
                            <a:cubicBezTo>
                              <a:pt x="107" y="494"/>
                              <a:pt x="108" y="495"/>
                              <a:pt x="108" y="496"/>
                            </a:cubicBezTo>
                            <a:cubicBezTo>
                              <a:pt x="109" y="500"/>
                              <a:pt x="109" y="504"/>
                              <a:pt x="108" y="508"/>
                            </a:cubicBezTo>
                            <a:cubicBezTo>
                              <a:pt x="105" y="510"/>
                              <a:pt x="102" y="513"/>
                              <a:pt x="100" y="516"/>
                            </a:cubicBezTo>
                            <a:cubicBezTo>
                              <a:pt x="100" y="516"/>
                              <a:pt x="99" y="517"/>
                              <a:pt x="99" y="517"/>
                            </a:cubicBezTo>
                            <a:cubicBezTo>
                              <a:pt x="99" y="517"/>
                              <a:pt x="99" y="517"/>
                              <a:pt x="99" y="517"/>
                            </a:cubicBezTo>
                            <a:cubicBezTo>
                              <a:pt x="99" y="517"/>
                              <a:pt x="98" y="518"/>
                              <a:pt x="99" y="518"/>
                            </a:cubicBezTo>
                            <a:cubicBezTo>
                              <a:pt x="99" y="518"/>
                              <a:pt x="99" y="518"/>
                              <a:pt x="99" y="518"/>
                            </a:cubicBezTo>
                            <a:cubicBezTo>
                              <a:pt x="97" y="520"/>
                              <a:pt x="97" y="522"/>
                              <a:pt x="99" y="524"/>
                            </a:cubicBezTo>
                            <a:cubicBezTo>
                              <a:pt x="99" y="529"/>
                              <a:pt x="98" y="533"/>
                              <a:pt x="96" y="537"/>
                            </a:cubicBezTo>
                            <a:cubicBezTo>
                              <a:pt x="95" y="540"/>
                              <a:pt x="94" y="542"/>
                              <a:pt x="92" y="543"/>
                            </a:cubicBezTo>
                            <a:cubicBezTo>
                              <a:pt x="90" y="544"/>
                              <a:pt x="89" y="546"/>
                              <a:pt x="89" y="547"/>
                            </a:cubicBezTo>
                            <a:cubicBezTo>
                              <a:pt x="89" y="550"/>
                              <a:pt x="88" y="552"/>
                              <a:pt x="87" y="554"/>
                            </a:cubicBezTo>
                            <a:cubicBezTo>
                              <a:pt x="86" y="554"/>
                              <a:pt x="86" y="554"/>
                              <a:pt x="85" y="555"/>
                            </a:cubicBezTo>
                            <a:cubicBezTo>
                              <a:pt x="85" y="555"/>
                              <a:pt x="85" y="555"/>
                              <a:pt x="85" y="555"/>
                            </a:cubicBezTo>
                            <a:cubicBezTo>
                              <a:pt x="83" y="557"/>
                              <a:pt x="82" y="561"/>
                              <a:pt x="83" y="564"/>
                            </a:cubicBezTo>
                            <a:cubicBezTo>
                              <a:pt x="82" y="567"/>
                              <a:pt x="81" y="569"/>
                              <a:pt x="79" y="570"/>
                            </a:cubicBezTo>
                            <a:cubicBezTo>
                              <a:pt x="77" y="572"/>
                              <a:pt x="75" y="574"/>
                              <a:pt x="74" y="577"/>
                            </a:cubicBezTo>
                            <a:cubicBezTo>
                              <a:pt x="72" y="586"/>
                              <a:pt x="67" y="592"/>
                              <a:pt x="63" y="599"/>
                            </a:cubicBezTo>
                            <a:cubicBezTo>
                              <a:pt x="63" y="599"/>
                              <a:pt x="63" y="599"/>
                              <a:pt x="63" y="599"/>
                            </a:cubicBezTo>
                            <a:cubicBezTo>
                              <a:pt x="63" y="600"/>
                              <a:pt x="62" y="600"/>
                              <a:pt x="62" y="600"/>
                            </a:cubicBezTo>
                            <a:cubicBezTo>
                              <a:pt x="61" y="600"/>
                              <a:pt x="61" y="601"/>
                              <a:pt x="61" y="602"/>
                            </a:cubicBezTo>
                            <a:cubicBezTo>
                              <a:pt x="61" y="601"/>
                              <a:pt x="61" y="601"/>
                              <a:pt x="61" y="601"/>
                            </a:cubicBezTo>
                            <a:cubicBezTo>
                              <a:pt x="60" y="601"/>
                              <a:pt x="60" y="602"/>
                              <a:pt x="61" y="603"/>
                            </a:cubicBezTo>
                            <a:cubicBezTo>
                              <a:pt x="61" y="603"/>
                              <a:pt x="61" y="603"/>
                              <a:pt x="61" y="603"/>
                            </a:cubicBezTo>
                            <a:cubicBezTo>
                              <a:pt x="60" y="603"/>
                              <a:pt x="60" y="603"/>
                              <a:pt x="60" y="604"/>
                            </a:cubicBezTo>
                            <a:cubicBezTo>
                              <a:pt x="60" y="604"/>
                              <a:pt x="60" y="604"/>
                              <a:pt x="60" y="604"/>
                            </a:cubicBezTo>
                            <a:cubicBezTo>
                              <a:pt x="59" y="604"/>
                              <a:pt x="59" y="604"/>
                              <a:pt x="59" y="605"/>
                            </a:cubicBezTo>
                            <a:cubicBezTo>
                              <a:pt x="59" y="605"/>
                              <a:pt x="59" y="605"/>
                              <a:pt x="59" y="605"/>
                            </a:cubicBezTo>
                            <a:cubicBezTo>
                              <a:pt x="59" y="606"/>
                              <a:pt x="58" y="606"/>
                              <a:pt x="58" y="608"/>
                            </a:cubicBezTo>
                            <a:cubicBezTo>
                              <a:pt x="58" y="608"/>
                              <a:pt x="58" y="608"/>
                              <a:pt x="58" y="608"/>
                            </a:cubicBezTo>
                            <a:cubicBezTo>
                              <a:pt x="57" y="608"/>
                              <a:pt x="57" y="608"/>
                              <a:pt x="58" y="609"/>
                            </a:cubicBezTo>
                            <a:cubicBezTo>
                              <a:pt x="58" y="609"/>
                              <a:pt x="58" y="609"/>
                              <a:pt x="58" y="609"/>
                            </a:cubicBezTo>
                            <a:cubicBezTo>
                              <a:pt x="56" y="609"/>
                              <a:pt x="57" y="610"/>
                              <a:pt x="57" y="610"/>
                            </a:cubicBezTo>
                            <a:cubicBezTo>
                              <a:pt x="57" y="610"/>
                              <a:pt x="57" y="610"/>
                              <a:pt x="57" y="610"/>
                            </a:cubicBezTo>
                            <a:cubicBezTo>
                              <a:pt x="55" y="612"/>
                              <a:pt x="55" y="615"/>
                              <a:pt x="55" y="617"/>
                            </a:cubicBezTo>
                            <a:cubicBezTo>
                              <a:pt x="50" y="626"/>
                              <a:pt x="45" y="634"/>
                              <a:pt x="36" y="638"/>
                            </a:cubicBezTo>
                            <a:cubicBezTo>
                              <a:pt x="32" y="639"/>
                              <a:pt x="30" y="640"/>
                              <a:pt x="28" y="635"/>
                            </a:cubicBezTo>
                            <a:cubicBezTo>
                              <a:pt x="27" y="631"/>
                              <a:pt x="25" y="629"/>
                              <a:pt x="21" y="628"/>
                            </a:cubicBezTo>
                            <a:cubicBezTo>
                              <a:pt x="20" y="628"/>
                              <a:pt x="19" y="628"/>
                              <a:pt x="18" y="627"/>
                            </a:cubicBezTo>
                            <a:cubicBezTo>
                              <a:pt x="14" y="626"/>
                              <a:pt x="13" y="624"/>
                              <a:pt x="15" y="620"/>
                            </a:cubicBezTo>
                            <a:cubicBezTo>
                              <a:pt x="16" y="618"/>
                              <a:pt x="16" y="617"/>
                              <a:pt x="14" y="616"/>
                            </a:cubicBezTo>
                            <a:cubicBezTo>
                              <a:pt x="12" y="615"/>
                              <a:pt x="12" y="613"/>
                              <a:pt x="12" y="611"/>
                            </a:cubicBezTo>
                            <a:cubicBezTo>
                              <a:pt x="12" y="609"/>
                              <a:pt x="12" y="608"/>
                              <a:pt x="11" y="606"/>
                            </a:cubicBezTo>
                            <a:cubicBezTo>
                              <a:pt x="10" y="605"/>
                              <a:pt x="9" y="604"/>
                              <a:pt x="7" y="604"/>
                            </a:cubicBezTo>
                            <a:cubicBezTo>
                              <a:pt x="6" y="604"/>
                              <a:pt x="5" y="604"/>
                              <a:pt x="5" y="603"/>
                            </a:cubicBezTo>
                            <a:cubicBezTo>
                              <a:pt x="4" y="600"/>
                              <a:pt x="3" y="597"/>
                              <a:pt x="2" y="594"/>
                            </a:cubicBezTo>
                            <a:cubicBezTo>
                              <a:pt x="3" y="590"/>
                              <a:pt x="0" y="587"/>
                              <a:pt x="0" y="583"/>
                            </a:cubicBezTo>
                            <a:cubicBezTo>
                              <a:pt x="2" y="581"/>
                              <a:pt x="1" y="579"/>
                              <a:pt x="1" y="577"/>
                            </a:cubicBezTo>
                            <a:cubicBezTo>
                              <a:pt x="1" y="574"/>
                              <a:pt x="0" y="570"/>
                              <a:pt x="1" y="567"/>
                            </a:cubicBezTo>
                            <a:cubicBezTo>
                              <a:pt x="2" y="566"/>
                              <a:pt x="3" y="564"/>
                              <a:pt x="1" y="563"/>
                            </a:cubicBezTo>
                            <a:cubicBezTo>
                              <a:pt x="0" y="561"/>
                              <a:pt x="0" y="560"/>
                              <a:pt x="1" y="558"/>
                            </a:cubicBezTo>
                            <a:cubicBezTo>
                              <a:pt x="2" y="557"/>
                              <a:pt x="2" y="556"/>
                              <a:pt x="1" y="555"/>
                            </a:cubicBezTo>
                            <a:cubicBezTo>
                              <a:pt x="2" y="555"/>
                              <a:pt x="2" y="554"/>
                              <a:pt x="2" y="553"/>
                            </a:cubicBezTo>
                            <a:cubicBezTo>
                              <a:pt x="2" y="551"/>
                              <a:pt x="2" y="549"/>
                              <a:pt x="3" y="547"/>
                            </a:cubicBezTo>
                            <a:cubicBezTo>
                              <a:pt x="6" y="540"/>
                              <a:pt x="9" y="535"/>
                              <a:pt x="14" y="530"/>
                            </a:cubicBezTo>
                            <a:cubicBezTo>
                              <a:pt x="19" y="523"/>
                              <a:pt x="24" y="516"/>
                              <a:pt x="29" y="508"/>
                            </a:cubicBezTo>
                            <a:cubicBezTo>
                              <a:pt x="30" y="507"/>
                              <a:pt x="30" y="506"/>
                              <a:pt x="30" y="505"/>
                            </a:cubicBezTo>
                            <a:cubicBezTo>
                              <a:pt x="30" y="505"/>
                              <a:pt x="31" y="505"/>
                              <a:pt x="31" y="505"/>
                            </a:cubicBezTo>
                            <a:cubicBezTo>
                              <a:pt x="33" y="499"/>
                              <a:pt x="33" y="493"/>
                              <a:pt x="33" y="487"/>
                            </a:cubicBezTo>
                            <a:cubicBezTo>
                              <a:pt x="34" y="486"/>
                              <a:pt x="34" y="485"/>
                              <a:pt x="34" y="484"/>
                            </a:cubicBezTo>
                            <a:cubicBezTo>
                              <a:pt x="33" y="483"/>
                              <a:pt x="34" y="482"/>
                              <a:pt x="33" y="482"/>
                            </a:cubicBezTo>
                            <a:cubicBezTo>
                              <a:pt x="33" y="482"/>
                              <a:pt x="33" y="482"/>
                              <a:pt x="33" y="482"/>
                            </a:cubicBezTo>
                            <a:cubicBezTo>
                              <a:pt x="33" y="481"/>
                              <a:pt x="33" y="480"/>
                              <a:pt x="32" y="480"/>
                            </a:cubicBezTo>
                            <a:cubicBezTo>
                              <a:pt x="32" y="480"/>
                              <a:pt x="32" y="480"/>
                              <a:pt x="32" y="480"/>
                            </a:cubicBezTo>
                            <a:cubicBezTo>
                              <a:pt x="32" y="480"/>
                              <a:pt x="32" y="479"/>
                              <a:pt x="31" y="479"/>
                            </a:cubicBezTo>
                            <a:cubicBezTo>
                              <a:pt x="31" y="479"/>
                              <a:pt x="31" y="479"/>
                              <a:pt x="31" y="479"/>
                            </a:cubicBezTo>
                            <a:cubicBezTo>
                              <a:pt x="31" y="477"/>
                              <a:pt x="31" y="475"/>
                              <a:pt x="30" y="472"/>
                            </a:cubicBezTo>
                            <a:cubicBezTo>
                              <a:pt x="30" y="470"/>
                              <a:pt x="30" y="467"/>
                              <a:pt x="29" y="464"/>
                            </a:cubicBezTo>
                            <a:cubicBezTo>
                              <a:pt x="30" y="463"/>
                              <a:pt x="31" y="461"/>
                              <a:pt x="31" y="460"/>
                            </a:cubicBezTo>
                            <a:cubicBezTo>
                              <a:pt x="30" y="456"/>
                              <a:pt x="32" y="452"/>
                              <a:pt x="32" y="449"/>
                            </a:cubicBezTo>
                            <a:cubicBezTo>
                              <a:pt x="33" y="447"/>
                              <a:pt x="33" y="446"/>
                              <a:pt x="33" y="444"/>
                            </a:cubicBezTo>
                            <a:cubicBezTo>
                              <a:pt x="32" y="439"/>
                              <a:pt x="32" y="435"/>
                              <a:pt x="33" y="430"/>
                            </a:cubicBezTo>
                            <a:cubicBezTo>
                              <a:pt x="36" y="426"/>
                              <a:pt x="35" y="420"/>
                              <a:pt x="35" y="416"/>
                            </a:cubicBezTo>
                            <a:cubicBezTo>
                              <a:pt x="36" y="415"/>
                              <a:pt x="36" y="414"/>
                              <a:pt x="36" y="414"/>
                            </a:cubicBezTo>
                            <a:cubicBezTo>
                              <a:pt x="37" y="410"/>
                              <a:pt x="37" y="407"/>
                              <a:pt x="37" y="403"/>
                            </a:cubicBezTo>
                            <a:cubicBezTo>
                              <a:pt x="37" y="402"/>
                              <a:pt x="37" y="401"/>
                              <a:pt x="36" y="401"/>
                            </a:cubicBezTo>
                            <a:cubicBezTo>
                              <a:pt x="33" y="399"/>
                              <a:pt x="31" y="394"/>
                              <a:pt x="32" y="392"/>
                            </a:cubicBezTo>
                            <a:cubicBezTo>
                              <a:pt x="32" y="392"/>
                              <a:pt x="32" y="391"/>
                              <a:pt x="33" y="391"/>
                            </a:cubicBezTo>
                            <a:cubicBezTo>
                              <a:pt x="37" y="390"/>
                              <a:pt x="38" y="385"/>
                              <a:pt x="42" y="385"/>
                            </a:cubicBezTo>
                            <a:cubicBezTo>
                              <a:pt x="43" y="385"/>
                              <a:pt x="44" y="384"/>
                              <a:pt x="44" y="383"/>
                            </a:cubicBezTo>
                            <a:cubicBezTo>
                              <a:pt x="45" y="382"/>
                              <a:pt x="46" y="381"/>
                              <a:pt x="45" y="380"/>
                            </a:cubicBezTo>
                            <a:cubicBezTo>
                              <a:pt x="44" y="379"/>
                              <a:pt x="43" y="380"/>
                              <a:pt x="42" y="381"/>
                            </a:cubicBezTo>
                            <a:cubicBezTo>
                              <a:pt x="41" y="381"/>
                              <a:pt x="40" y="382"/>
                              <a:pt x="40" y="383"/>
                            </a:cubicBezTo>
                            <a:cubicBezTo>
                              <a:pt x="39" y="382"/>
                              <a:pt x="39" y="382"/>
                              <a:pt x="39" y="383"/>
                            </a:cubicBezTo>
                            <a:cubicBezTo>
                              <a:pt x="39" y="383"/>
                              <a:pt x="39" y="383"/>
                              <a:pt x="39" y="383"/>
                            </a:cubicBezTo>
                            <a:cubicBezTo>
                              <a:pt x="37" y="383"/>
                              <a:pt x="34" y="383"/>
                              <a:pt x="32" y="383"/>
                            </a:cubicBezTo>
                            <a:cubicBezTo>
                              <a:pt x="32" y="383"/>
                              <a:pt x="31" y="382"/>
                              <a:pt x="30" y="381"/>
                            </a:cubicBezTo>
                            <a:cubicBezTo>
                              <a:pt x="28" y="379"/>
                              <a:pt x="26" y="377"/>
                              <a:pt x="22" y="376"/>
                            </a:cubicBezTo>
                            <a:cubicBezTo>
                              <a:pt x="20" y="376"/>
                              <a:pt x="19" y="375"/>
                              <a:pt x="18" y="374"/>
                            </a:cubicBezTo>
                            <a:cubicBezTo>
                              <a:pt x="15" y="372"/>
                              <a:pt x="12" y="372"/>
                              <a:pt x="9" y="371"/>
                            </a:cubicBezTo>
                            <a:cubicBezTo>
                              <a:pt x="10" y="371"/>
                              <a:pt x="10" y="371"/>
                              <a:pt x="10" y="371"/>
                            </a:cubicBezTo>
                            <a:cubicBezTo>
                              <a:pt x="10" y="371"/>
                              <a:pt x="9" y="371"/>
                              <a:pt x="9" y="371"/>
                            </a:cubicBezTo>
                            <a:cubicBezTo>
                              <a:pt x="6" y="369"/>
                              <a:pt x="5" y="366"/>
                              <a:pt x="4" y="364"/>
                            </a:cubicBezTo>
                            <a:cubicBezTo>
                              <a:pt x="2" y="361"/>
                              <a:pt x="2" y="358"/>
                              <a:pt x="1" y="356"/>
                            </a:cubicBezTo>
                            <a:cubicBezTo>
                              <a:pt x="0" y="351"/>
                              <a:pt x="2" y="347"/>
                              <a:pt x="2" y="343"/>
                            </a:cubicBezTo>
                            <a:cubicBezTo>
                              <a:pt x="3" y="339"/>
                              <a:pt x="6" y="337"/>
                              <a:pt x="8" y="334"/>
                            </a:cubicBezTo>
                            <a:cubicBezTo>
                              <a:pt x="9" y="332"/>
                              <a:pt x="11" y="331"/>
                              <a:pt x="11" y="328"/>
                            </a:cubicBezTo>
                            <a:cubicBezTo>
                              <a:pt x="11" y="325"/>
                              <a:pt x="12" y="322"/>
                              <a:pt x="13" y="318"/>
                            </a:cubicBezTo>
                            <a:cubicBezTo>
                              <a:pt x="13" y="318"/>
                              <a:pt x="13" y="318"/>
                              <a:pt x="13" y="318"/>
                            </a:cubicBezTo>
                            <a:cubicBezTo>
                              <a:pt x="13" y="318"/>
                              <a:pt x="13" y="318"/>
                              <a:pt x="13" y="317"/>
                            </a:cubicBezTo>
                            <a:cubicBezTo>
                              <a:pt x="15" y="316"/>
                              <a:pt x="16" y="313"/>
                              <a:pt x="17" y="311"/>
                            </a:cubicBezTo>
                            <a:cubicBezTo>
                              <a:pt x="18" y="310"/>
                              <a:pt x="16" y="309"/>
                              <a:pt x="16" y="307"/>
                            </a:cubicBezTo>
                            <a:cubicBezTo>
                              <a:pt x="16" y="306"/>
                              <a:pt x="15" y="305"/>
                              <a:pt x="15" y="304"/>
                            </a:cubicBezTo>
                            <a:cubicBezTo>
                              <a:pt x="16" y="303"/>
                              <a:pt x="18" y="302"/>
                              <a:pt x="17" y="301"/>
                            </a:cubicBezTo>
                            <a:cubicBezTo>
                              <a:pt x="16" y="298"/>
                              <a:pt x="18" y="296"/>
                              <a:pt x="18" y="294"/>
                            </a:cubicBezTo>
                            <a:cubicBezTo>
                              <a:pt x="19" y="293"/>
                              <a:pt x="20" y="291"/>
                              <a:pt x="21" y="290"/>
                            </a:cubicBezTo>
                            <a:cubicBezTo>
                              <a:pt x="23" y="288"/>
                              <a:pt x="24" y="285"/>
                              <a:pt x="23" y="282"/>
                            </a:cubicBezTo>
                            <a:cubicBezTo>
                              <a:pt x="22" y="277"/>
                              <a:pt x="24" y="273"/>
                              <a:pt x="28" y="269"/>
                            </a:cubicBezTo>
                            <a:cubicBezTo>
                              <a:pt x="29" y="268"/>
                              <a:pt x="29" y="267"/>
                              <a:pt x="30" y="267"/>
                            </a:cubicBezTo>
                            <a:cubicBezTo>
                              <a:pt x="34" y="263"/>
                              <a:pt x="34" y="263"/>
                              <a:pt x="30" y="259"/>
                            </a:cubicBezTo>
                            <a:cubicBezTo>
                              <a:pt x="27" y="256"/>
                              <a:pt x="25" y="252"/>
                              <a:pt x="24" y="249"/>
                            </a:cubicBezTo>
                            <a:cubicBezTo>
                              <a:pt x="21" y="242"/>
                              <a:pt x="20" y="234"/>
                              <a:pt x="19" y="227"/>
                            </a:cubicBezTo>
                            <a:cubicBezTo>
                              <a:pt x="19" y="224"/>
                              <a:pt x="19" y="221"/>
                              <a:pt x="19" y="219"/>
                            </a:cubicBezTo>
                            <a:cubicBezTo>
                              <a:pt x="19" y="217"/>
                              <a:pt x="20" y="214"/>
                              <a:pt x="20" y="212"/>
                            </a:cubicBezTo>
                            <a:cubicBezTo>
                              <a:pt x="21" y="212"/>
                              <a:pt x="21" y="211"/>
                              <a:pt x="21" y="210"/>
                            </a:cubicBezTo>
                            <a:cubicBezTo>
                              <a:pt x="21" y="210"/>
                              <a:pt x="21" y="210"/>
                              <a:pt x="21" y="210"/>
                            </a:cubicBezTo>
                            <a:cubicBezTo>
                              <a:pt x="22" y="210"/>
                              <a:pt x="22" y="210"/>
                              <a:pt x="21" y="209"/>
                            </a:cubicBezTo>
                            <a:cubicBezTo>
                              <a:pt x="21" y="209"/>
                              <a:pt x="21" y="209"/>
                              <a:pt x="21" y="209"/>
                            </a:cubicBezTo>
                            <a:cubicBezTo>
                              <a:pt x="22" y="209"/>
                              <a:pt x="22" y="209"/>
                              <a:pt x="22" y="208"/>
                            </a:cubicBezTo>
                            <a:cubicBezTo>
                              <a:pt x="22" y="208"/>
                              <a:pt x="22" y="208"/>
                              <a:pt x="22" y="208"/>
                            </a:cubicBezTo>
                            <a:cubicBezTo>
                              <a:pt x="23" y="208"/>
                              <a:pt x="23" y="207"/>
                              <a:pt x="23" y="207"/>
                            </a:cubicBezTo>
                            <a:cubicBezTo>
                              <a:pt x="23" y="207"/>
                              <a:pt x="23" y="207"/>
                              <a:pt x="23" y="207"/>
                            </a:cubicBezTo>
                            <a:cubicBezTo>
                              <a:pt x="23" y="206"/>
                              <a:pt x="24" y="206"/>
                              <a:pt x="24" y="204"/>
                            </a:cubicBezTo>
                            <a:cubicBezTo>
                              <a:pt x="27" y="200"/>
                              <a:pt x="30" y="195"/>
                              <a:pt x="35" y="191"/>
                            </a:cubicBezTo>
                            <a:cubicBezTo>
                              <a:pt x="35" y="191"/>
                              <a:pt x="35" y="191"/>
                              <a:pt x="35" y="190"/>
                            </a:cubicBezTo>
                            <a:cubicBezTo>
                              <a:pt x="35" y="190"/>
                              <a:pt x="35" y="190"/>
                              <a:pt x="35" y="190"/>
                            </a:cubicBezTo>
                            <a:cubicBezTo>
                              <a:pt x="36" y="190"/>
                              <a:pt x="36" y="190"/>
                              <a:pt x="36" y="190"/>
                            </a:cubicBezTo>
                            <a:cubicBezTo>
                              <a:pt x="36" y="190"/>
                              <a:pt x="36" y="190"/>
                              <a:pt x="36" y="190"/>
                            </a:cubicBezTo>
                            <a:cubicBezTo>
                              <a:pt x="37" y="189"/>
                              <a:pt x="39" y="188"/>
                              <a:pt x="39" y="187"/>
                            </a:cubicBezTo>
                            <a:cubicBezTo>
                              <a:pt x="39" y="187"/>
                              <a:pt x="39" y="187"/>
                              <a:pt x="39" y="187"/>
                            </a:cubicBezTo>
                            <a:cubicBezTo>
                              <a:pt x="40" y="187"/>
                              <a:pt x="40" y="186"/>
                              <a:pt x="40" y="185"/>
                            </a:cubicBezTo>
                            <a:cubicBezTo>
                              <a:pt x="40" y="185"/>
                              <a:pt x="40" y="185"/>
                              <a:pt x="40" y="185"/>
                            </a:cubicBezTo>
                            <a:cubicBezTo>
                              <a:pt x="41" y="185"/>
                              <a:pt x="41" y="185"/>
                              <a:pt x="41" y="185"/>
                            </a:cubicBezTo>
                            <a:cubicBezTo>
                              <a:pt x="45" y="181"/>
                              <a:pt x="46" y="175"/>
                              <a:pt x="50" y="171"/>
                            </a:cubicBezTo>
                            <a:cubicBezTo>
                              <a:pt x="51" y="170"/>
                              <a:pt x="52" y="169"/>
                              <a:pt x="54" y="168"/>
                            </a:cubicBezTo>
                            <a:cubicBezTo>
                              <a:pt x="56" y="167"/>
                              <a:pt x="57" y="166"/>
                              <a:pt x="58" y="164"/>
                            </a:cubicBezTo>
                            <a:cubicBezTo>
                              <a:pt x="60" y="160"/>
                              <a:pt x="62" y="158"/>
                              <a:pt x="66" y="156"/>
                            </a:cubicBezTo>
                            <a:cubicBezTo>
                              <a:pt x="67" y="155"/>
                              <a:pt x="69" y="154"/>
                              <a:pt x="67" y="151"/>
                            </a:cubicBezTo>
                            <a:cubicBezTo>
                              <a:pt x="69" y="148"/>
                              <a:pt x="68" y="145"/>
                              <a:pt x="67" y="142"/>
                            </a:cubicBezTo>
                            <a:cubicBezTo>
                              <a:pt x="67" y="141"/>
                              <a:pt x="68" y="139"/>
                              <a:pt x="68" y="137"/>
                            </a:cubicBezTo>
                            <a:cubicBezTo>
                              <a:pt x="67" y="135"/>
                              <a:pt x="70" y="134"/>
                              <a:pt x="70" y="132"/>
                            </a:cubicBezTo>
                            <a:cubicBezTo>
                              <a:pt x="72" y="129"/>
                              <a:pt x="73" y="125"/>
                              <a:pt x="71" y="121"/>
                            </a:cubicBezTo>
                            <a:cubicBezTo>
                              <a:pt x="72" y="120"/>
                              <a:pt x="71" y="119"/>
                              <a:pt x="71" y="118"/>
                            </a:cubicBezTo>
                            <a:cubicBezTo>
                              <a:pt x="70" y="116"/>
                              <a:pt x="69" y="113"/>
                              <a:pt x="70" y="111"/>
                            </a:cubicBezTo>
                            <a:cubicBezTo>
                              <a:pt x="71" y="109"/>
                              <a:pt x="71" y="108"/>
                              <a:pt x="72" y="106"/>
                            </a:cubicBezTo>
                            <a:cubicBezTo>
                              <a:pt x="74" y="103"/>
                              <a:pt x="75" y="99"/>
                              <a:pt x="73" y="96"/>
                            </a:cubicBezTo>
                            <a:cubicBezTo>
                              <a:pt x="71" y="91"/>
                              <a:pt x="74" y="87"/>
                              <a:pt x="77" y="83"/>
                            </a:cubicBezTo>
                            <a:cubicBezTo>
                              <a:pt x="82" y="76"/>
                              <a:pt x="89" y="69"/>
                              <a:pt x="95" y="62"/>
                            </a:cubicBezTo>
                            <a:cubicBezTo>
                              <a:pt x="96" y="61"/>
                              <a:pt x="96" y="60"/>
                              <a:pt x="97" y="60"/>
                            </a:cubicBezTo>
                            <a:cubicBezTo>
                              <a:pt x="101" y="58"/>
                              <a:pt x="104" y="55"/>
                              <a:pt x="106" y="52"/>
                            </a:cubicBezTo>
                            <a:cubicBezTo>
                              <a:pt x="108" y="49"/>
                              <a:pt x="110" y="48"/>
                              <a:pt x="112" y="46"/>
                            </a:cubicBezTo>
                            <a:cubicBezTo>
                              <a:pt x="118" y="43"/>
                              <a:pt x="122" y="38"/>
                              <a:pt x="125" y="32"/>
                            </a:cubicBezTo>
                            <a:cubicBezTo>
                              <a:pt x="129" y="28"/>
                              <a:pt x="133" y="24"/>
                              <a:pt x="137" y="20"/>
                            </a:cubicBezTo>
                            <a:cubicBezTo>
                              <a:pt x="142" y="16"/>
                              <a:pt x="144" y="10"/>
                              <a:pt x="149" y="7"/>
                            </a:cubicBezTo>
                            <a:cubicBezTo>
                              <a:pt x="150" y="7"/>
                              <a:pt x="151" y="7"/>
                              <a:pt x="151" y="6"/>
                            </a:cubicBezTo>
                            <a:cubicBezTo>
                              <a:pt x="151" y="6"/>
                              <a:pt x="151" y="6"/>
                              <a:pt x="151" y="6"/>
                            </a:cubicBezTo>
                            <a:cubicBezTo>
                              <a:pt x="153" y="6"/>
                              <a:pt x="155" y="5"/>
                              <a:pt x="157" y="5"/>
                            </a:cubicBezTo>
                            <a:cubicBezTo>
                              <a:pt x="161" y="4"/>
                              <a:pt x="165" y="3"/>
                              <a:pt x="168" y="2"/>
                            </a:cubicBezTo>
                            <a:cubicBezTo>
                              <a:pt x="169" y="2"/>
                              <a:pt x="169" y="2"/>
                              <a:pt x="170" y="1"/>
                            </a:cubicBezTo>
                            <a:cubicBezTo>
                              <a:pt x="174" y="0"/>
                              <a:pt x="175" y="1"/>
                              <a:pt x="176" y="4"/>
                            </a:cubicBezTo>
                            <a:cubicBezTo>
                              <a:pt x="177" y="5"/>
                              <a:pt x="177" y="7"/>
                              <a:pt x="178" y="7"/>
                            </a:cubicBezTo>
                            <a:cubicBezTo>
                              <a:pt x="180" y="11"/>
                              <a:pt x="184" y="12"/>
                              <a:pt x="188" y="14"/>
                            </a:cubicBezTo>
                            <a:cubicBezTo>
                              <a:pt x="192" y="17"/>
                              <a:pt x="194" y="20"/>
                              <a:pt x="194" y="25"/>
                            </a:cubicBezTo>
                            <a:cubicBezTo>
                              <a:pt x="194" y="29"/>
                              <a:pt x="195" y="33"/>
                              <a:pt x="197" y="37"/>
                            </a:cubicBezTo>
                            <a:cubicBezTo>
                              <a:pt x="198" y="39"/>
                              <a:pt x="200" y="39"/>
                              <a:pt x="202" y="41"/>
                            </a:cubicBezTo>
                            <a:cubicBezTo>
                              <a:pt x="205" y="44"/>
                              <a:pt x="210" y="47"/>
                              <a:pt x="215" y="49"/>
                            </a:cubicBezTo>
                            <a:cubicBezTo>
                              <a:pt x="215" y="50"/>
                              <a:pt x="215" y="50"/>
                              <a:pt x="216" y="50"/>
                            </a:cubicBezTo>
                            <a:cubicBezTo>
                              <a:pt x="220" y="51"/>
                              <a:pt x="224" y="50"/>
                              <a:pt x="229" y="51"/>
                            </a:cubicBezTo>
                            <a:cubicBezTo>
                              <a:pt x="232" y="51"/>
                              <a:pt x="235" y="54"/>
                              <a:pt x="237" y="56"/>
                            </a:cubicBezTo>
                            <a:cubicBezTo>
                              <a:pt x="239" y="58"/>
                              <a:pt x="241" y="60"/>
                              <a:pt x="243" y="61"/>
                            </a:cubicBezTo>
                            <a:cubicBezTo>
                              <a:pt x="246" y="62"/>
                              <a:pt x="248" y="62"/>
                              <a:pt x="251" y="63"/>
                            </a:cubicBezTo>
                            <a:cubicBezTo>
                              <a:pt x="256" y="65"/>
                              <a:pt x="260" y="67"/>
                              <a:pt x="263" y="72"/>
                            </a:cubicBezTo>
                            <a:cubicBezTo>
                              <a:pt x="265" y="77"/>
                              <a:pt x="264" y="81"/>
                              <a:pt x="258" y="82"/>
                            </a:cubicBezTo>
                            <a:cubicBezTo>
                              <a:pt x="256" y="82"/>
                              <a:pt x="254" y="83"/>
                              <a:pt x="253" y="85"/>
                            </a:cubicBezTo>
                            <a:cubicBezTo>
                              <a:pt x="252" y="85"/>
                              <a:pt x="252" y="85"/>
                              <a:pt x="251" y="85"/>
                            </a:cubicBezTo>
                            <a:cubicBezTo>
                              <a:pt x="245" y="83"/>
                              <a:pt x="239" y="81"/>
                              <a:pt x="233" y="80"/>
                            </a:cubicBezTo>
                            <a:cubicBezTo>
                              <a:pt x="231" y="80"/>
                              <a:pt x="230" y="81"/>
                              <a:pt x="228" y="81"/>
                            </a:cubicBezTo>
                            <a:cubicBezTo>
                              <a:pt x="225" y="80"/>
                              <a:pt x="222" y="81"/>
                              <a:pt x="219" y="83"/>
                            </a:cubicBezTo>
                            <a:cubicBezTo>
                              <a:pt x="212" y="85"/>
                              <a:pt x="205" y="89"/>
                              <a:pt x="200" y="96"/>
                            </a:cubicBezTo>
                            <a:cubicBezTo>
                              <a:pt x="198" y="98"/>
                              <a:pt x="194" y="99"/>
                              <a:pt x="191" y="101"/>
                            </a:cubicBezTo>
                            <a:cubicBezTo>
                              <a:pt x="187" y="103"/>
                              <a:pt x="182" y="106"/>
                              <a:pt x="179" y="110"/>
                            </a:cubicBezTo>
                            <a:cubicBezTo>
                              <a:pt x="177" y="112"/>
                              <a:pt x="177" y="115"/>
                              <a:pt x="180" y="117"/>
                            </a:cubicBezTo>
                            <a:cubicBezTo>
                              <a:pt x="183" y="120"/>
                              <a:pt x="187" y="122"/>
                              <a:pt x="191" y="125"/>
                            </a:cubicBezTo>
                            <a:cubicBezTo>
                              <a:pt x="191" y="125"/>
                              <a:pt x="192" y="126"/>
                              <a:pt x="193" y="127"/>
                            </a:cubicBezTo>
                            <a:cubicBezTo>
                              <a:pt x="193" y="129"/>
                              <a:pt x="194" y="131"/>
                              <a:pt x="194" y="132"/>
                            </a:cubicBezTo>
                            <a:cubicBezTo>
                              <a:pt x="196" y="136"/>
                              <a:pt x="196" y="138"/>
                              <a:pt x="192" y="140"/>
                            </a:cubicBezTo>
                            <a:close/>
                          </a:path>
                        </a:pathLst>
                      </a:custGeom>
                      <a:grpFill/>
                      <a:ln w="317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s-ES"/>
                        </a:defPPr>
                        <a:lvl1pPr marL="0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673776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1347551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2021327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2695103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3368878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4042654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4716429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5390205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673776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O" sz="2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19" name="Freeform 74">
                        <a:extLst>
                          <a:ext uri="{FF2B5EF4-FFF2-40B4-BE49-F238E27FC236}">
                            <a16:creationId xmlns:a16="http://schemas.microsoft.com/office/drawing/2014/main" id="{A4AC4CCD-696C-4939-A594-1BBA007694C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25499" y="1277756"/>
                        <a:ext cx="38502" cy="27123"/>
                      </a:xfrm>
                      <a:custGeom>
                        <a:avLst/>
                        <a:gdLst>
                          <a:gd name="T0" fmla="*/ 16 w 20"/>
                          <a:gd name="T1" fmla="*/ 14 h 14"/>
                          <a:gd name="T2" fmla="*/ 1 w 20"/>
                          <a:gd name="T3" fmla="*/ 5 h 14"/>
                          <a:gd name="T4" fmla="*/ 3 w 20"/>
                          <a:gd name="T5" fmla="*/ 0 h 14"/>
                          <a:gd name="T6" fmla="*/ 16 w 20"/>
                          <a:gd name="T7" fmla="*/ 1 h 14"/>
                          <a:gd name="T8" fmla="*/ 20 w 20"/>
                          <a:gd name="T9" fmla="*/ 8 h 14"/>
                          <a:gd name="T10" fmla="*/ 19 w 20"/>
                          <a:gd name="T11" fmla="*/ 14 h 14"/>
                          <a:gd name="T12" fmla="*/ 19 w 20"/>
                          <a:gd name="T13" fmla="*/ 14 h 14"/>
                          <a:gd name="T14" fmla="*/ 16 w 20"/>
                          <a:gd name="T15" fmla="*/ 14 h 1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</a:cxnLst>
                        <a:rect l="0" t="0" r="r" b="b"/>
                        <a:pathLst>
                          <a:path w="20" h="14">
                            <a:moveTo>
                              <a:pt x="16" y="14"/>
                            </a:moveTo>
                            <a:cubicBezTo>
                              <a:pt x="10" y="14"/>
                              <a:pt x="5" y="10"/>
                              <a:pt x="1" y="5"/>
                            </a:cubicBezTo>
                            <a:cubicBezTo>
                              <a:pt x="0" y="3"/>
                              <a:pt x="1" y="2"/>
                              <a:pt x="3" y="0"/>
                            </a:cubicBezTo>
                            <a:cubicBezTo>
                              <a:pt x="8" y="1"/>
                              <a:pt x="12" y="0"/>
                              <a:pt x="16" y="1"/>
                            </a:cubicBezTo>
                            <a:cubicBezTo>
                              <a:pt x="19" y="3"/>
                              <a:pt x="19" y="5"/>
                              <a:pt x="20" y="8"/>
                            </a:cubicBezTo>
                            <a:cubicBezTo>
                              <a:pt x="19" y="10"/>
                              <a:pt x="19" y="12"/>
                              <a:pt x="19" y="14"/>
                            </a:cubicBezTo>
                            <a:cubicBezTo>
                              <a:pt x="19" y="14"/>
                              <a:pt x="19" y="14"/>
                              <a:pt x="19" y="14"/>
                            </a:cubicBezTo>
                            <a:cubicBezTo>
                              <a:pt x="18" y="13"/>
                              <a:pt x="17" y="14"/>
                              <a:pt x="16" y="14"/>
                            </a:cubicBezTo>
                            <a:close/>
                          </a:path>
                        </a:pathLst>
                      </a:custGeom>
                      <a:grpFill/>
                      <a:ln w="7938" cap="flat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s-ES"/>
                        </a:defPPr>
                        <a:lvl1pPr marL="0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673776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1347551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2021327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2695103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3368878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4042654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4716429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5390205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l" defTabSz="673776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O" sz="2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20" name="Freeform 75">
                        <a:extLst>
                          <a:ext uri="{FF2B5EF4-FFF2-40B4-BE49-F238E27FC236}">
                            <a16:creationId xmlns:a16="http://schemas.microsoft.com/office/drawing/2014/main" id="{B9BEAE1C-4C5E-4774-A52E-AD97EBE8F7C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54573" y="1274742"/>
                        <a:ext cx="14186" cy="18081"/>
                      </a:xfrm>
                      <a:custGeom>
                        <a:avLst/>
                        <a:gdLst>
                          <a:gd name="T0" fmla="*/ 7 w 7"/>
                          <a:gd name="T1" fmla="*/ 6 h 10"/>
                          <a:gd name="T2" fmla="*/ 5 w 7"/>
                          <a:gd name="T3" fmla="*/ 10 h 10"/>
                          <a:gd name="T4" fmla="*/ 2 w 7"/>
                          <a:gd name="T5" fmla="*/ 8 h 10"/>
                          <a:gd name="T6" fmla="*/ 1 w 7"/>
                          <a:gd name="T7" fmla="*/ 7 h 10"/>
                          <a:gd name="T8" fmla="*/ 0 w 7"/>
                          <a:gd name="T9" fmla="*/ 1 h 10"/>
                          <a:gd name="T10" fmla="*/ 3 w 7"/>
                          <a:gd name="T11" fmla="*/ 1 h 10"/>
                          <a:gd name="T12" fmla="*/ 7 w 7"/>
                          <a:gd name="T13" fmla="*/ 5 h 10"/>
                          <a:gd name="T14" fmla="*/ 7 w 7"/>
                          <a:gd name="T15" fmla="*/ 6 h 1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</a:cxnLst>
                        <a:rect l="0" t="0" r="r" b="b"/>
                        <a:pathLst>
                          <a:path w="7" h="10">
                            <a:moveTo>
                              <a:pt x="7" y="6"/>
                            </a:moveTo>
                            <a:cubicBezTo>
                              <a:pt x="7" y="7"/>
                              <a:pt x="7" y="9"/>
                              <a:pt x="5" y="10"/>
                            </a:cubicBezTo>
                            <a:cubicBezTo>
                              <a:pt x="4" y="10"/>
                              <a:pt x="3" y="9"/>
                              <a:pt x="2" y="8"/>
                            </a:cubicBezTo>
                            <a:cubicBezTo>
                              <a:pt x="2" y="7"/>
                              <a:pt x="1" y="7"/>
                              <a:pt x="1" y="7"/>
                            </a:cubicBezTo>
                            <a:cubicBezTo>
                              <a:pt x="0" y="5"/>
                              <a:pt x="0" y="3"/>
                              <a:pt x="0" y="1"/>
                            </a:cubicBezTo>
                            <a:cubicBezTo>
                              <a:pt x="1" y="0"/>
                              <a:pt x="2" y="1"/>
                              <a:pt x="3" y="1"/>
                            </a:cubicBezTo>
                            <a:cubicBezTo>
                              <a:pt x="5" y="2"/>
                              <a:pt x="7" y="2"/>
                              <a:pt x="7" y="5"/>
                            </a:cubicBezTo>
                            <a:cubicBezTo>
                              <a:pt x="7" y="5"/>
                              <a:pt x="7" y="6"/>
                              <a:pt x="7" y="6"/>
                            </a:cubicBezTo>
                            <a:close/>
                          </a:path>
                        </a:pathLst>
                      </a:custGeom>
                      <a:grpFill/>
                      <a:ln w="7938" cap="flat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s-ES"/>
                        </a:defPPr>
                        <a:lvl1pPr marL="0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673776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1347551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2021327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2695103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3368878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4042654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4716429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5390205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l" defTabSz="673776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O" sz="2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21" name="Freeform 79">
                        <a:extLst>
                          <a:ext uri="{FF2B5EF4-FFF2-40B4-BE49-F238E27FC236}">
                            <a16:creationId xmlns:a16="http://schemas.microsoft.com/office/drawing/2014/main" id="{D1B200BF-A366-41AD-8AFC-7D827C595F9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07563" y="967373"/>
                        <a:ext cx="166002" cy="236092"/>
                      </a:xfrm>
                      <a:custGeom>
                        <a:avLst/>
                        <a:gdLst>
                          <a:gd name="T0" fmla="*/ 113 w 128"/>
                          <a:gd name="T1" fmla="*/ 23 h 177"/>
                          <a:gd name="T2" fmla="*/ 113 w 128"/>
                          <a:gd name="T3" fmla="*/ 30 h 177"/>
                          <a:gd name="T4" fmla="*/ 104 w 128"/>
                          <a:gd name="T5" fmla="*/ 39 h 177"/>
                          <a:gd name="T6" fmla="*/ 107 w 128"/>
                          <a:gd name="T7" fmla="*/ 43 h 177"/>
                          <a:gd name="T8" fmla="*/ 104 w 128"/>
                          <a:gd name="T9" fmla="*/ 47 h 177"/>
                          <a:gd name="T10" fmla="*/ 107 w 128"/>
                          <a:gd name="T11" fmla="*/ 50 h 177"/>
                          <a:gd name="T12" fmla="*/ 110 w 128"/>
                          <a:gd name="T13" fmla="*/ 57 h 177"/>
                          <a:gd name="T14" fmla="*/ 114 w 128"/>
                          <a:gd name="T15" fmla="*/ 67 h 177"/>
                          <a:gd name="T16" fmla="*/ 107 w 128"/>
                          <a:gd name="T17" fmla="*/ 70 h 177"/>
                          <a:gd name="T18" fmla="*/ 110 w 128"/>
                          <a:gd name="T19" fmla="*/ 70 h 177"/>
                          <a:gd name="T20" fmla="*/ 118 w 128"/>
                          <a:gd name="T21" fmla="*/ 68 h 177"/>
                          <a:gd name="T22" fmla="*/ 123 w 128"/>
                          <a:gd name="T23" fmla="*/ 66 h 177"/>
                          <a:gd name="T24" fmla="*/ 127 w 128"/>
                          <a:gd name="T25" fmla="*/ 67 h 177"/>
                          <a:gd name="T26" fmla="*/ 124 w 128"/>
                          <a:gd name="T27" fmla="*/ 80 h 177"/>
                          <a:gd name="T28" fmla="*/ 111 w 128"/>
                          <a:gd name="T29" fmla="*/ 85 h 177"/>
                          <a:gd name="T30" fmla="*/ 110 w 128"/>
                          <a:gd name="T31" fmla="*/ 92 h 177"/>
                          <a:gd name="T32" fmla="*/ 110 w 128"/>
                          <a:gd name="T33" fmla="*/ 108 h 177"/>
                          <a:gd name="T34" fmla="*/ 109 w 128"/>
                          <a:gd name="T35" fmla="*/ 119 h 177"/>
                          <a:gd name="T36" fmla="*/ 101 w 128"/>
                          <a:gd name="T37" fmla="*/ 136 h 177"/>
                          <a:gd name="T38" fmla="*/ 85 w 128"/>
                          <a:gd name="T39" fmla="*/ 143 h 177"/>
                          <a:gd name="T40" fmla="*/ 72 w 128"/>
                          <a:gd name="T41" fmla="*/ 150 h 177"/>
                          <a:gd name="T42" fmla="*/ 64 w 128"/>
                          <a:gd name="T43" fmla="*/ 158 h 177"/>
                          <a:gd name="T44" fmla="*/ 58 w 128"/>
                          <a:gd name="T45" fmla="*/ 165 h 177"/>
                          <a:gd name="T46" fmla="*/ 53 w 128"/>
                          <a:gd name="T47" fmla="*/ 168 h 177"/>
                          <a:gd name="T48" fmla="*/ 47 w 128"/>
                          <a:gd name="T49" fmla="*/ 168 h 177"/>
                          <a:gd name="T50" fmla="*/ 45 w 128"/>
                          <a:gd name="T51" fmla="*/ 167 h 177"/>
                          <a:gd name="T52" fmla="*/ 36 w 128"/>
                          <a:gd name="T53" fmla="*/ 170 h 177"/>
                          <a:gd name="T54" fmla="*/ 28 w 128"/>
                          <a:gd name="T55" fmla="*/ 175 h 177"/>
                          <a:gd name="T56" fmla="*/ 29 w 128"/>
                          <a:gd name="T57" fmla="*/ 176 h 177"/>
                          <a:gd name="T58" fmla="*/ 28 w 128"/>
                          <a:gd name="T59" fmla="*/ 176 h 177"/>
                          <a:gd name="T60" fmla="*/ 19 w 128"/>
                          <a:gd name="T61" fmla="*/ 176 h 177"/>
                          <a:gd name="T62" fmla="*/ 13 w 128"/>
                          <a:gd name="T63" fmla="*/ 164 h 177"/>
                          <a:gd name="T64" fmla="*/ 12 w 128"/>
                          <a:gd name="T65" fmla="*/ 158 h 177"/>
                          <a:gd name="T66" fmla="*/ 14 w 128"/>
                          <a:gd name="T67" fmla="*/ 147 h 177"/>
                          <a:gd name="T68" fmla="*/ 14 w 128"/>
                          <a:gd name="T69" fmla="*/ 146 h 177"/>
                          <a:gd name="T70" fmla="*/ 10 w 128"/>
                          <a:gd name="T71" fmla="*/ 134 h 177"/>
                          <a:gd name="T72" fmla="*/ 2 w 128"/>
                          <a:gd name="T73" fmla="*/ 129 h 177"/>
                          <a:gd name="T74" fmla="*/ 3 w 128"/>
                          <a:gd name="T75" fmla="*/ 118 h 177"/>
                          <a:gd name="T76" fmla="*/ 7 w 128"/>
                          <a:gd name="T77" fmla="*/ 108 h 177"/>
                          <a:gd name="T78" fmla="*/ 8 w 128"/>
                          <a:gd name="T79" fmla="*/ 85 h 177"/>
                          <a:gd name="T80" fmla="*/ 13 w 128"/>
                          <a:gd name="T81" fmla="*/ 71 h 177"/>
                          <a:gd name="T82" fmla="*/ 18 w 128"/>
                          <a:gd name="T83" fmla="*/ 62 h 177"/>
                          <a:gd name="T84" fmla="*/ 20 w 128"/>
                          <a:gd name="T85" fmla="*/ 57 h 177"/>
                          <a:gd name="T86" fmla="*/ 29 w 128"/>
                          <a:gd name="T87" fmla="*/ 45 h 177"/>
                          <a:gd name="T88" fmla="*/ 48 w 128"/>
                          <a:gd name="T89" fmla="*/ 40 h 177"/>
                          <a:gd name="T90" fmla="*/ 55 w 128"/>
                          <a:gd name="T91" fmla="*/ 43 h 177"/>
                          <a:gd name="T92" fmla="*/ 72 w 128"/>
                          <a:gd name="T93" fmla="*/ 29 h 177"/>
                          <a:gd name="T94" fmla="*/ 72 w 128"/>
                          <a:gd name="T95" fmla="*/ 21 h 177"/>
                          <a:gd name="T96" fmla="*/ 73 w 128"/>
                          <a:gd name="T97" fmla="*/ 14 h 177"/>
                          <a:gd name="T98" fmla="*/ 80 w 128"/>
                          <a:gd name="T99" fmla="*/ 9 h 177"/>
                          <a:gd name="T100" fmla="*/ 81 w 128"/>
                          <a:gd name="T101" fmla="*/ 4 h 177"/>
                          <a:gd name="T102" fmla="*/ 83 w 128"/>
                          <a:gd name="T103" fmla="*/ 1 h 177"/>
                          <a:gd name="T104" fmla="*/ 91 w 128"/>
                          <a:gd name="T105" fmla="*/ 8 h 177"/>
                          <a:gd name="T106" fmla="*/ 93 w 128"/>
                          <a:gd name="T107" fmla="*/ 17 h 177"/>
                          <a:gd name="T108" fmla="*/ 94 w 128"/>
                          <a:gd name="T109" fmla="*/ 18 h 177"/>
                          <a:gd name="T110" fmla="*/ 111 w 128"/>
                          <a:gd name="T111" fmla="*/ 21 h 17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</a:cxnLst>
                        <a:rect l="0" t="0" r="r" b="b"/>
                        <a:pathLst>
                          <a:path w="128" h="177">
                            <a:moveTo>
                              <a:pt x="111" y="21"/>
                            </a:moveTo>
                            <a:cubicBezTo>
                              <a:pt x="111" y="22"/>
                              <a:pt x="112" y="22"/>
                              <a:pt x="113" y="23"/>
                            </a:cubicBezTo>
                            <a:cubicBezTo>
                              <a:pt x="113" y="25"/>
                              <a:pt x="113" y="27"/>
                              <a:pt x="113" y="30"/>
                            </a:cubicBezTo>
                            <a:cubicBezTo>
                              <a:pt x="113" y="30"/>
                              <a:pt x="113" y="30"/>
                              <a:pt x="113" y="30"/>
                            </a:cubicBezTo>
                            <a:cubicBezTo>
                              <a:pt x="112" y="30"/>
                              <a:pt x="111" y="31"/>
                              <a:pt x="112" y="32"/>
                            </a:cubicBezTo>
                            <a:cubicBezTo>
                              <a:pt x="109" y="34"/>
                              <a:pt x="106" y="37"/>
                              <a:pt x="104" y="39"/>
                            </a:cubicBezTo>
                            <a:cubicBezTo>
                              <a:pt x="102" y="40"/>
                              <a:pt x="102" y="42"/>
                              <a:pt x="105" y="42"/>
                            </a:cubicBezTo>
                            <a:cubicBezTo>
                              <a:pt x="106" y="42"/>
                              <a:pt x="106" y="42"/>
                              <a:pt x="107" y="43"/>
                            </a:cubicBezTo>
                            <a:cubicBezTo>
                              <a:pt x="107" y="44"/>
                              <a:pt x="106" y="44"/>
                              <a:pt x="105" y="45"/>
                            </a:cubicBezTo>
                            <a:cubicBezTo>
                              <a:pt x="105" y="46"/>
                              <a:pt x="103" y="45"/>
                              <a:pt x="104" y="47"/>
                            </a:cubicBezTo>
                            <a:cubicBezTo>
                              <a:pt x="104" y="48"/>
                              <a:pt x="105" y="48"/>
                              <a:pt x="106" y="48"/>
                            </a:cubicBezTo>
                            <a:cubicBezTo>
                              <a:pt x="107" y="48"/>
                              <a:pt x="107" y="49"/>
                              <a:pt x="107" y="50"/>
                            </a:cubicBezTo>
                            <a:cubicBezTo>
                              <a:pt x="108" y="51"/>
                              <a:pt x="109" y="53"/>
                              <a:pt x="110" y="54"/>
                            </a:cubicBezTo>
                            <a:cubicBezTo>
                              <a:pt x="110" y="55"/>
                              <a:pt x="111" y="56"/>
                              <a:pt x="110" y="57"/>
                            </a:cubicBezTo>
                            <a:cubicBezTo>
                              <a:pt x="109" y="58"/>
                              <a:pt x="110" y="58"/>
                              <a:pt x="111" y="59"/>
                            </a:cubicBezTo>
                            <a:cubicBezTo>
                              <a:pt x="113" y="61"/>
                              <a:pt x="114" y="64"/>
                              <a:pt x="114" y="67"/>
                            </a:cubicBezTo>
                            <a:cubicBezTo>
                              <a:pt x="112" y="68"/>
                              <a:pt x="109" y="67"/>
                              <a:pt x="108" y="68"/>
                            </a:cubicBezTo>
                            <a:cubicBezTo>
                              <a:pt x="107" y="69"/>
                              <a:pt x="106" y="70"/>
                              <a:pt x="107" y="70"/>
                            </a:cubicBezTo>
                            <a:cubicBezTo>
                              <a:pt x="107" y="71"/>
                              <a:pt x="108" y="71"/>
                              <a:pt x="109" y="70"/>
                            </a:cubicBezTo>
                            <a:cubicBezTo>
                              <a:pt x="109" y="70"/>
                              <a:pt x="110" y="70"/>
                              <a:pt x="110" y="70"/>
                            </a:cubicBezTo>
                            <a:cubicBezTo>
                              <a:pt x="113" y="69"/>
                              <a:pt x="116" y="70"/>
                              <a:pt x="118" y="68"/>
                            </a:cubicBezTo>
                            <a:cubicBezTo>
                              <a:pt x="118" y="68"/>
                              <a:pt x="118" y="68"/>
                              <a:pt x="118" y="68"/>
                            </a:cubicBezTo>
                            <a:cubicBezTo>
                              <a:pt x="119" y="69"/>
                              <a:pt x="120" y="68"/>
                              <a:pt x="120" y="67"/>
                            </a:cubicBezTo>
                            <a:cubicBezTo>
                              <a:pt x="121" y="67"/>
                              <a:pt x="123" y="67"/>
                              <a:pt x="123" y="66"/>
                            </a:cubicBezTo>
                            <a:cubicBezTo>
                              <a:pt x="125" y="64"/>
                              <a:pt x="126" y="65"/>
                              <a:pt x="127" y="67"/>
                            </a:cubicBezTo>
                            <a:cubicBezTo>
                              <a:pt x="127" y="67"/>
                              <a:pt x="127" y="67"/>
                              <a:pt x="127" y="67"/>
                            </a:cubicBezTo>
                            <a:cubicBezTo>
                              <a:pt x="127" y="66"/>
                              <a:pt x="127" y="66"/>
                              <a:pt x="127" y="66"/>
                            </a:cubicBezTo>
                            <a:cubicBezTo>
                              <a:pt x="128" y="71"/>
                              <a:pt x="127" y="76"/>
                              <a:pt x="124" y="80"/>
                            </a:cubicBezTo>
                            <a:cubicBezTo>
                              <a:pt x="122" y="80"/>
                              <a:pt x="121" y="80"/>
                              <a:pt x="120" y="81"/>
                            </a:cubicBezTo>
                            <a:cubicBezTo>
                              <a:pt x="117" y="82"/>
                              <a:pt x="115" y="84"/>
                              <a:pt x="111" y="85"/>
                            </a:cubicBezTo>
                            <a:cubicBezTo>
                              <a:pt x="109" y="85"/>
                              <a:pt x="109" y="87"/>
                              <a:pt x="108" y="89"/>
                            </a:cubicBezTo>
                            <a:cubicBezTo>
                              <a:pt x="107" y="91"/>
                              <a:pt x="109" y="91"/>
                              <a:pt x="110" y="92"/>
                            </a:cubicBezTo>
                            <a:cubicBezTo>
                              <a:pt x="111" y="92"/>
                              <a:pt x="111" y="93"/>
                              <a:pt x="110" y="94"/>
                            </a:cubicBezTo>
                            <a:cubicBezTo>
                              <a:pt x="107" y="99"/>
                              <a:pt x="108" y="103"/>
                              <a:pt x="110" y="108"/>
                            </a:cubicBezTo>
                            <a:cubicBezTo>
                              <a:pt x="111" y="110"/>
                              <a:pt x="113" y="114"/>
                              <a:pt x="110" y="116"/>
                            </a:cubicBezTo>
                            <a:cubicBezTo>
                              <a:pt x="109" y="117"/>
                              <a:pt x="110" y="118"/>
                              <a:pt x="109" y="119"/>
                            </a:cubicBezTo>
                            <a:cubicBezTo>
                              <a:pt x="108" y="123"/>
                              <a:pt x="105" y="127"/>
                              <a:pt x="102" y="131"/>
                            </a:cubicBezTo>
                            <a:cubicBezTo>
                              <a:pt x="101" y="133"/>
                              <a:pt x="101" y="135"/>
                              <a:pt x="101" y="136"/>
                            </a:cubicBezTo>
                            <a:cubicBezTo>
                              <a:pt x="100" y="140"/>
                              <a:pt x="97" y="140"/>
                              <a:pt x="95" y="141"/>
                            </a:cubicBezTo>
                            <a:cubicBezTo>
                              <a:pt x="91" y="142"/>
                              <a:pt x="88" y="142"/>
                              <a:pt x="85" y="143"/>
                            </a:cubicBezTo>
                            <a:cubicBezTo>
                              <a:pt x="83" y="145"/>
                              <a:pt x="80" y="144"/>
                              <a:pt x="78" y="145"/>
                            </a:cubicBezTo>
                            <a:cubicBezTo>
                              <a:pt x="75" y="146"/>
                              <a:pt x="73" y="148"/>
                              <a:pt x="72" y="150"/>
                            </a:cubicBezTo>
                            <a:cubicBezTo>
                              <a:pt x="72" y="151"/>
                              <a:pt x="72" y="152"/>
                              <a:pt x="71" y="152"/>
                            </a:cubicBezTo>
                            <a:cubicBezTo>
                              <a:pt x="68" y="153"/>
                              <a:pt x="66" y="156"/>
                              <a:pt x="64" y="158"/>
                            </a:cubicBezTo>
                            <a:cubicBezTo>
                              <a:pt x="63" y="158"/>
                              <a:pt x="63" y="159"/>
                              <a:pt x="63" y="160"/>
                            </a:cubicBezTo>
                            <a:cubicBezTo>
                              <a:pt x="62" y="162"/>
                              <a:pt x="60" y="164"/>
                              <a:pt x="58" y="165"/>
                            </a:cubicBezTo>
                            <a:cubicBezTo>
                              <a:pt x="56" y="165"/>
                              <a:pt x="56" y="166"/>
                              <a:pt x="55" y="167"/>
                            </a:cubicBezTo>
                            <a:cubicBezTo>
                              <a:pt x="54" y="168"/>
                              <a:pt x="53" y="167"/>
                              <a:pt x="53" y="168"/>
                            </a:cubicBezTo>
                            <a:cubicBezTo>
                              <a:pt x="53" y="168"/>
                              <a:pt x="53" y="168"/>
                              <a:pt x="53" y="168"/>
                            </a:cubicBezTo>
                            <a:cubicBezTo>
                              <a:pt x="51" y="168"/>
                              <a:pt x="49" y="169"/>
                              <a:pt x="47" y="168"/>
                            </a:cubicBezTo>
                            <a:cubicBezTo>
                              <a:pt x="47" y="168"/>
                              <a:pt x="47" y="168"/>
                              <a:pt x="47" y="168"/>
                            </a:cubicBezTo>
                            <a:cubicBezTo>
                              <a:pt x="47" y="167"/>
                              <a:pt x="46" y="168"/>
                              <a:pt x="45" y="167"/>
                            </a:cubicBezTo>
                            <a:cubicBezTo>
                              <a:pt x="43" y="167"/>
                              <a:pt x="40" y="166"/>
                              <a:pt x="39" y="169"/>
                            </a:cubicBezTo>
                            <a:cubicBezTo>
                              <a:pt x="38" y="170"/>
                              <a:pt x="37" y="170"/>
                              <a:pt x="36" y="170"/>
                            </a:cubicBezTo>
                            <a:cubicBezTo>
                              <a:pt x="33" y="171"/>
                              <a:pt x="31" y="171"/>
                              <a:pt x="30" y="174"/>
                            </a:cubicBezTo>
                            <a:cubicBezTo>
                              <a:pt x="30" y="175"/>
                              <a:pt x="29" y="175"/>
                              <a:pt x="28" y="175"/>
                            </a:cubicBezTo>
                            <a:cubicBezTo>
                              <a:pt x="29" y="175"/>
                              <a:pt x="29" y="175"/>
                              <a:pt x="29" y="175"/>
                            </a:cubicBezTo>
                            <a:cubicBezTo>
                              <a:pt x="29" y="176"/>
                              <a:pt x="29" y="176"/>
                              <a:pt x="29" y="176"/>
                            </a:cubicBezTo>
                            <a:cubicBezTo>
                              <a:pt x="29" y="176"/>
                              <a:pt x="29" y="176"/>
                              <a:pt x="29" y="176"/>
                            </a:cubicBezTo>
                            <a:cubicBezTo>
                              <a:pt x="28" y="176"/>
                              <a:pt x="28" y="176"/>
                              <a:pt x="28" y="176"/>
                            </a:cubicBezTo>
                            <a:cubicBezTo>
                              <a:pt x="28" y="176"/>
                              <a:pt x="28" y="176"/>
                              <a:pt x="28" y="176"/>
                            </a:cubicBezTo>
                            <a:cubicBezTo>
                              <a:pt x="25" y="177"/>
                              <a:pt x="22" y="176"/>
                              <a:pt x="19" y="176"/>
                            </a:cubicBezTo>
                            <a:cubicBezTo>
                              <a:pt x="17" y="175"/>
                              <a:pt x="16" y="175"/>
                              <a:pt x="16" y="172"/>
                            </a:cubicBezTo>
                            <a:cubicBezTo>
                              <a:pt x="17" y="170"/>
                              <a:pt x="15" y="166"/>
                              <a:pt x="13" y="164"/>
                            </a:cubicBezTo>
                            <a:cubicBezTo>
                              <a:pt x="11" y="163"/>
                              <a:pt x="11" y="161"/>
                              <a:pt x="12" y="159"/>
                            </a:cubicBezTo>
                            <a:cubicBezTo>
                              <a:pt x="12" y="159"/>
                              <a:pt x="13" y="158"/>
                              <a:pt x="12" y="158"/>
                            </a:cubicBezTo>
                            <a:cubicBezTo>
                              <a:pt x="10" y="155"/>
                              <a:pt x="13" y="153"/>
                              <a:pt x="14" y="152"/>
                            </a:cubicBezTo>
                            <a:cubicBezTo>
                              <a:pt x="16" y="150"/>
                              <a:pt x="15" y="149"/>
                              <a:pt x="14" y="147"/>
                            </a:cubicBezTo>
                            <a:cubicBezTo>
                              <a:pt x="14" y="147"/>
                              <a:pt x="14" y="146"/>
                              <a:pt x="14" y="146"/>
                            </a:cubicBezTo>
                            <a:cubicBezTo>
                              <a:pt x="14" y="146"/>
                              <a:pt x="14" y="146"/>
                              <a:pt x="14" y="146"/>
                            </a:cubicBezTo>
                            <a:cubicBezTo>
                              <a:pt x="13" y="144"/>
                              <a:pt x="13" y="141"/>
                              <a:pt x="12" y="139"/>
                            </a:cubicBezTo>
                            <a:cubicBezTo>
                              <a:pt x="11" y="137"/>
                              <a:pt x="10" y="136"/>
                              <a:pt x="10" y="134"/>
                            </a:cubicBezTo>
                            <a:cubicBezTo>
                              <a:pt x="10" y="131"/>
                              <a:pt x="8" y="130"/>
                              <a:pt x="6" y="130"/>
                            </a:cubicBezTo>
                            <a:cubicBezTo>
                              <a:pt x="4" y="130"/>
                              <a:pt x="3" y="129"/>
                              <a:pt x="2" y="129"/>
                            </a:cubicBezTo>
                            <a:cubicBezTo>
                              <a:pt x="1" y="128"/>
                              <a:pt x="0" y="126"/>
                              <a:pt x="1" y="125"/>
                            </a:cubicBezTo>
                            <a:cubicBezTo>
                              <a:pt x="3" y="123"/>
                              <a:pt x="2" y="120"/>
                              <a:pt x="3" y="118"/>
                            </a:cubicBezTo>
                            <a:cubicBezTo>
                              <a:pt x="4" y="117"/>
                              <a:pt x="3" y="116"/>
                              <a:pt x="4" y="115"/>
                            </a:cubicBezTo>
                            <a:cubicBezTo>
                              <a:pt x="7" y="113"/>
                              <a:pt x="8" y="111"/>
                              <a:pt x="7" y="108"/>
                            </a:cubicBezTo>
                            <a:cubicBezTo>
                              <a:pt x="9" y="103"/>
                              <a:pt x="10" y="98"/>
                              <a:pt x="8" y="93"/>
                            </a:cubicBezTo>
                            <a:cubicBezTo>
                              <a:pt x="7" y="91"/>
                              <a:pt x="8" y="88"/>
                              <a:pt x="8" y="85"/>
                            </a:cubicBezTo>
                            <a:cubicBezTo>
                              <a:pt x="9" y="81"/>
                              <a:pt x="11" y="78"/>
                              <a:pt x="12" y="73"/>
                            </a:cubicBezTo>
                            <a:cubicBezTo>
                              <a:pt x="12" y="72"/>
                              <a:pt x="12" y="72"/>
                              <a:pt x="13" y="71"/>
                            </a:cubicBezTo>
                            <a:cubicBezTo>
                              <a:pt x="14" y="70"/>
                              <a:pt x="15" y="69"/>
                              <a:pt x="15" y="68"/>
                            </a:cubicBezTo>
                            <a:cubicBezTo>
                              <a:pt x="15" y="65"/>
                              <a:pt x="17" y="64"/>
                              <a:pt x="18" y="62"/>
                            </a:cubicBezTo>
                            <a:cubicBezTo>
                              <a:pt x="20" y="61"/>
                              <a:pt x="20" y="58"/>
                              <a:pt x="20" y="56"/>
                            </a:cubicBezTo>
                            <a:cubicBezTo>
                              <a:pt x="20" y="57"/>
                              <a:pt x="20" y="57"/>
                              <a:pt x="20" y="57"/>
                            </a:cubicBezTo>
                            <a:cubicBezTo>
                              <a:pt x="23" y="55"/>
                              <a:pt x="21" y="53"/>
                              <a:pt x="22" y="51"/>
                            </a:cubicBezTo>
                            <a:cubicBezTo>
                              <a:pt x="26" y="51"/>
                              <a:pt x="28" y="48"/>
                              <a:pt x="29" y="45"/>
                            </a:cubicBezTo>
                            <a:cubicBezTo>
                              <a:pt x="31" y="41"/>
                              <a:pt x="36" y="40"/>
                              <a:pt x="39" y="37"/>
                            </a:cubicBezTo>
                            <a:cubicBezTo>
                              <a:pt x="42" y="39"/>
                              <a:pt x="45" y="37"/>
                              <a:pt x="48" y="40"/>
                            </a:cubicBezTo>
                            <a:cubicBezTo>
                              <a:pt x="49" y="42"/>
                              <a:pt x="50" y="45"/>
                              <a:pt x="53" y="42"/>
                            </a:cubicBezTo>
                            <a:cubicBezTo>
                              <a:pt x="54" y="42"/>
                              <a:pt x="55" y="43"/>
                              <a:pt x="55" y="43"/>
                            </a:cubicBezTo>
                            <a:cubicBezTo>
                              <a:pt x="58" y="44"/>
                              <a:pt x="61" y="44"/>
                              <a:pt x="63" y="42"/>
                            </a:cubicBezTo>
                            <a:cubicBezTo>
                              <a:pt x="67" y="38"/>
                              <a:pt x="71" y="35"/>
                              <a:pt x="72" y="29"/>
                            </a:cubicBezTo>
                            <a:cubicBezTo>
                              <a:pt x="73" y="28"/>
                              <a:pt x="72" y="27"/>
                              <a:pt x="72" y="26"/>
                            </a:cubicBezTo>
                            <a:cubicBezTo>
                              <a:pt x="72" y="24"/>
                              <a:pt x="71" y="23"/>
                              <a:pt x="72" y="21"/>
                            </a:cubicBezTo>
                            <a:cubicBezTo>
                              <a:pt x="72" y="21"/>
                              <a:pt x="72" y="21"/>
                              <a:pt x="72" y="21"/>
                            </a:cubicBezTo>
                            <a:cubicBezTo>
                              <a:pt x="73" y="19"/>
                              <a:pt x="72" y="17"/>
                              <a:pt x="73" y="14"/>
                            </a:cubicBezTo>
                            <a:cubicBezTo>
                              <a:pt x="72" y="12"/>
                              <a:pt x="75" y="9"/>
                              <a:pt x="77" y="9"/>
                            </a:cubicBezTo>
                            <a:cubicBezTo>
                              <a:pt x="78" y="9"/>
                              <a:pt x="79" y="9"/>
                              <a:pt x="80" y="9"/>
                            </a:cubicBezTo>
                            <a:cubicBezTo>
                              <a:pt x="81" y="9"/>
                              <a:pt x="82" y="8"/>
                              <a:pt x="82" y="7"/>
                            </a:cubicBezTo>
                            <a:cubicBezTo>
                              <a:pt x="82" y="6"/>
                              <a:pt x="81" y="5"/>
                              <a:pt x="81" y="4"/>
                            </a:cubicBezTo>
                            <a:cubicBezTo>
                              <a:pt x="81" y="3"/>
                              <a:pt x="82" y="2"/>
                              <a:pt x="80" y="1"/>
                            </a:cubicBezTo>
                            <a:cubicBezTo>
                              <a:pt x="82" y="1"/>
                              <a:pt x="83" y="1"/>
                              <a:pt x="83" y="1"/>
                            </a:cubicBezTo>
                            <a:cubicBezTo>
                              <a:pt x="86" y="0"/>
                              <a:pt x="88" y="1"/>
                              <a:pt x="88" y="4"/>
                            </a:cubicBezTo>
                            <a:cubicBezTo>
                              <a:pt x="88" y="6"/>
                              <a:pt x="90" y="6"/>
                              <a:pt x="91" y="8"/>
                            </a:cubicBezTo>
                            <a:cubicBezTo>
                              <a:pt x="92" y="10"/>
                              <a:pt x="92" y="11"/>
                              <a:pt x="92" y="13"/>
                            </a:cubicBezTo>
                            <a:cubicBezTo>
                              <a:pt x="92" y="15"/>
                              <a:pt x="91" y="16"/>
                              <a:pt x="93" y="17"/>
                            </a:cubicBezTo>
                            <a:cubicBezTo>
                              <a:pt x="93" y="17"/>
                              <a:pt x="93" y="17"/>
                              <a:pt x="93" y="17"/>
                            </a:cubicBezTo>
                            <a:cubicBezTo>
                              <a:pt x="93" y="18"/>
                              <a:pt x="93" y="18"/>
                              <a:pt x="94" y="18"/>
                            </a:cubicBezTo>
                            <a:cubicBezTo>
                              <a:pt x="96" y="20"/>
                              <a:pt x="97" y="21"/>
                              <a:pt x="100" y="20"/>
                            </a:cubicBezTo>
                            <a:cubicBezTo>
                              <a:pt x="104" y="20"/>
                              <a:pt x="107" y="20"/>
                              <a:pt x="111" y="21"/>
                            </a:cubicBezTo>
                            <a:close/>
                          </a:path>
                        </a:pathLst>
                      </a:custGeom>
                      <a:grpFill/>
                      <a:ln w="317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s-ES"/>
                        </a:defPPr>
                        <a:lvl1pPr marL="0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673776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1347551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2021327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2695103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3368878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4042654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4716429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5390205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673776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O" sz="2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22" name="Freeform 80">
                        <a:extLst>
                          <a:ext uri="{FF2B5EF4-FFF2-40B4-BE49-F238E27FC236}">
                            <a16:creationId xmlns:a16="http://schemas.microsoft.com/office/drawing/2014/main" id="{7181B969-C9F3-4981-8E48-2FA86031B19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56208" y="928570"/>
                        <a:ext cx="52838" cy="52385"/>
                      </a:xfrm>
                      <a:custGeom>
                        <a:avLst/>
                        <a:gdLst>
                          <a:gd name="T0" fmla="*/ 31 w 35"/>
                          <a:gd name="T1" fmla="*/ 4 h 36"/>
                          <a:gd name="T2" fmla="*/ 28 w 35"/>
                          <a:gd name="T3" fmla="*/ 7 h 36"/>
                          <a:gd name="T4" fmla="*/ 26 w 35"/>
                          <a:gd name="T5" fmla="*/ 10 h 36"/>
                          <a:gd name="T6" fmla="*/ 28 w 35"/>
                          <a:gd name="T7" fmla="*/ 19 h 36"/>
                          <a:gd name="T8" fmla="*/ 30 w 35"/>
                          <a:gd name="T9" fmla="*/ 21 h 36"/>
                          <a:gd name="T10" fmla="*/ 35 w 35"/>
                          <a:gd name="T11" fmla="*/ 24 h 36"/>
                          <a:gd name="T12" fmla="*/ 29 w 35"/>
                          <a:gd name="T13" fmla="*/ 29 h 36"/>
                          <a:gd name="T14" fmla="*/ 23 w 35"/>
                          <a:gd name="T15" fmla="*/ 32 h 36"/>
                          <a:gd name="T16" fmla="*/ 22 w 35"/>
                          <a:gd name="T17" fmla="*/ 33 h 36"/>
                          <a:gd name="T18" fmla="*/ 22 w 35"/>
                          <a:gd name="T19" fmla="*/ 33 h 36"/>
                          <a:gd name="T20" fmla="*/ 21 w 35"/>
                          <a:gd name="T21" fmla="*/ 34 h 36"/>
                          <a:gd name="T22" fmla="*/ 14 w 35"/>
                          <a:gd name="T23" fmla="*/ 35 h 36"/>
                          <a:gd name="T24" fmla="*/ 12 w 35"/>
                          <a:gd name="T25" fmla="*/ 34 h 36"/>
                          <a:gd name="T26" fmla="*/ 9 w 35"/>
                          <a:gd name="T27" fmla="*/ 31 h 36"/>
                          <a:gd name="T28" fmla="*/ 8 w 35"/>
                          <a:gd name="T29" fmla="*/ 30 h 36"/>
                          <a:gd name="T30" fmla="*/ 5 w 35"/>
                          <a:gd name="T31" fmla="*/ 28 h 36"/>
                          <a:gd name="T32" fmla="*/ 1 w 35"/>
                          <a:gd name="T33" fmla="*/ 19 h 36"/>
                          <a:gd name="T34" fmla="*/ 2 w 35"/>
                          <a:gd name="T35" fmla="*/ 13 h 36"/>
                          <a:gd name="T36" fmla="*/ 8 w 35"/>
                          <a:gd name="T37" fmla="*/ 7 h 36"/>
                          <a:gd name="T38" fmla="*/ 10 w 35"/>
                          <a:gd name="T39" fmla="*/ 5 h 36"/>
                          <a:gd name="T40" fmla="*/ 11 w 35"/>
                          <a:gd name="T41" fmla="*/ 4 h 36"/>
                          <a:gd name="T42" fmla="*/ 20 w 35"/>
                          <a:gd name="T43" fmla="*/ 3 h 36"/>
                          <a:gd name="T44" fmla="*/ 25 w 35"/>
                          <a:gd name="T45" fmla="*/ 1 h 36"/>
                          <a:gd name="T46" fmla="*/ 27 w 35"/>
                          <a:gd name="T47" fmla="*/ 0 h 36"/>
                          <a:gd name="T48" fmla="*/ 30 w 35"/>
                          <a:gd name="T49" fmla="*/ 2 h 36"/>
                          <a:gd name="T50" fmla="*/ 31 w 35"/>
                          <a:gd name="T51" fmla="*/ 4 h 3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</a:cxnLst>
                        <a:rect l="0" t="0" r="r" b="b"/>
                        <a:pathLst>
                          <a:path w="35" h="36">
                            <a:moveTo>
                              <a:pt x="31" y="4"/>
                            </a:moveTo>
                            <a:cubicBezTo>
                              <a:pt x="30" y="5"/>
                              <a:pt x="29" y="6"/>
                              <a:pt x="28" y="7"/>
                            </a:cubicBezTo>
                            <a:cubicBezTo>
                              <a:pt x="26" y="7"/>
                              <a:pt x="26" y="9"/>
                              <a:pt x="26" y="10"/>
                            </a:cubicBezTo>
                            <a:cubicBezTo>
                              <a:pt x="26" y="13"/>
                              <a:pt x="27" y="16"/>
                              <a:pt x="28" y="19"/>
                            </a:cubicBezTo>
                            <a:cubicBezTo>
                              <a:pt x="28" y="20"/>
                              <a:pt x="27" y="22"/>
                              <a:pt x="30" y="21"/>
                            </a:cubicBezTo>
                            <a:cubicBezTo>
                              <a:pt x="32" y="21"/>
                              <a:pt x="33" y="23"/>
                              <a:pt x="35" y="24"/>
                            </a:cubicBezTo>
                            <a:cubicBezTo>
                              <a:pt x="31" y="24"/>
                              <a:pt x="31" y="28"/>
                              <a:pt x="29" y="29"/>
                            </a:cubicBezTo>
                            <a:cubicBezTo>
                              <a:pt x="28" y="31"/>
                              <a:pt x="26" y="33"/>
                              <a:pt x="23" y="32"/>
                            </a:cubicBezTo>
                            <a:cubicBezTo>
                              <a:pt x="23" y="32"/>
                              <a:pt x="22" y="32"/>
                              <a:pt x="22" y="33"/>
                            </a:cubicBezTo>
                            <a:cubicBezTo>
                              <a:pt x="22" y="33"/>
                              <a:pt x="22" y="33"/>
                              <a:pt x="22" y="33"/>
                            </a:cubicBezTo>
                            <a:cubicBezTo>
                              <a:pt x="21" y="33"/>
                              <a:pt x="21" y="34"/>
                              <a:pt x="21" y="34"/>
                            </a:cubicBezTo>
                            <a:cubicBezTo>
                              <a:pt x="19" y="34"/>
                              <a:pt x="16" y="33"/>
                              <a:pt x="14" y="35"/>
                            </a:cubicBezTo>
                            <a:cubicBezTo>
                              <a:pt x="13" y="36"/>
                              <a:pt x="12" y="35"/>
                              <a:pt x="12" y="34"/>
                            </a:cubicBezTo>
                            <a:cubicBezTo>
                              <a:pt x="11" y="33"/>
                              <a:pt x="10" y="32"/>
                              <a:pt x="9" y="31"/>
                            </a:cubicBezTo>
                            <a:cubicBezTo>
                              <a:pt x="9" y="30"/>
                              <a:pt x="9" y="29"/>
                              <a:pt x="8" y="30"/>
                            </a:cubicBezTo>
                            <a:cubicBezTo>
                              <a:pt x="6" y="31"/>
                              <a:pt x="6" y="29"/>
                              <a:pt x="5" y="28"/>
                            </a:cubicBezTo>
                            <a:cubicBezTo>
                              <a:pt x="1" y="26"/>
                              <a:pt x="2" y="22"/>
                              <a:pt x="1" y="19"/>
                            </a:cubicBezTo>
                            <a:cubicBezTo>
                              <a:pt x="0" y="16"/>
                              <a:pt x="2" y="15"/>
                              <a:pt x="2" y="13"/>
                            </a:cubicBezTo>
                            <a:cubicBezTo>
                              <a:pt x="2" y="9"/>
                              <a:pt x="4" y="8"/>
                              <a:pt x="8" y="7"/>
                            </a:cubicBezTo>
                            <a:cubicBezTo>
                              <a:pt x="9" y="7"/>
                              <a:pt x="10" y="7"/>
                              <a:pt x="10" y="5"/>
                            </a:cubicBezTo>
                            <a:cubicBezTo>
                              <a:pt x="10" y="5"/>
                              <a:pt x="10" y="4"/>
                              <a:pt x="11" y="4"/>
                            </a:cubicBezTo>
                            <a:cubicBezTo>
                              <a:pt x="14" y="4"/>
                              <a:pt x="17" y="2"/>
                              <a:pt x="20" y="3"/>
                            </a:cubicBezTo>
                            <a:cubicBezTo>
                              <a:pt x="22" y="3"/>
                              <a:pt x="24" y="3"/>
                              <a:pt x="25" y="1"/>
                            </a:cubicBezTo>
                            <a:cubicBezTo>
                              <a:pt x="25" y="1"/>
                              <a:pt x="26" y="0"/>
                              <a:pt x="27" y="0"/>
                            </a:cubicBezTo>
                            <a:cubicBezTo>
                              <a:pt x="28" y="1"/>
                              <a:pt x="28" y="3"/>
                              <a:pt x="30" y="2"/>
                            </a:cubicBezTo>
                            <a:cubicBezTo>
                              <a:pt x="32" y="1"/>
                              <a:pt x="31" y="3"/>
                              <a:pt x="31" y="4"/>
                            </a:cubicBezTo>
                            <a:close/>
                          </a:path>
                        </a:pathLst>
                      </a:custGeom>
                      <a:grpFill/>
                      <a:ln w="7938" cap="flat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s-ES"/>
                        </a:defPPr>
                        <a:lvl1pPr marL="0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673776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1347551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2021327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2695103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3368878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4042654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4716429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5390205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l" defTabSz="673776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O" sz="2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23" name="Freeform 81">
                        <a:extLst>
                          <a:ext uri="{FF2B5EF4-FFF2-40B4-BE49-F238E27FC236}">
                            <a16:creationId xmlns:a16="http://schemas.microsoft.com/office/drawing/2014/main" id="{262D542D-89E2-4016-94C6-B4F72F29403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69086" y="760987"/>
                        <a:ext cx="25330" cy="24109"/>
                      </a:xfrm>
                      <a:custGeom>
                        <a:avLst/>
                        <a:gdLst>
                          <a:gd name="T0" fmla="*/ 10 w 13"/>
                          <a:gd name="T1" fmla="*/ 6 h 13"/>
                          <a:gd name="T2" fmla="*/ 10 w 13"/>
                          <a:gd name="T3" fmla="*/ 11 h 13"/>
                          <a:gd name="T4" fmla="*/ 1 w 13"/>
                          <a:gd name="T5" fmla="*/ 13 h 13"/>
                          <a:gd name="T6" fmla="*/ 0 w 13"/>
                          <a:gd name="T7" fmla="*/ 12 h 13"/>
                          <a:gd name="T8" fmla="*/ 0 w 13"/>
                          <a:gd name="T9" fmla="*/ 12 h 13"/>
                          <a:gd name="T10" fmla="*/ 1 w 13"/>
                          <a:gd name="T11" fmla="*/ 11 h 13"/>
                          <a:gd name="T12" fmla="*/ 1 w 13"/>
                          <a:gd name="T13" fmla="*/ 11 h 13"/>
                          <a:gd name="T14" fmla="*/ 2 w 13"/>
                          <a:gd name="T15" fmla="*/ 8 h 13"/>
                          <a:gd name="T16" fmla="*/ 2 w 13"/>
                          <a:gd name="T17" fmla="*/ 8 h 13"/>
                          <a:gd name="T18" fmla="*/ 3 w 13"/>
                          <a:gd name="T19" fmla="*/ 6 h 13"/>
                          <a:gd name="T20" fmla="*/ 6 w 13"/>
                          <a:gd name="T21" fmla="*/ 0 h 13"/>
                          <a:gd name="T22" fmla="*/ 9 w 13"/>
                          <a:gd name="T23" fmla="*/ 5 h 13"/>
                          <a:gd name="T24" fmla="*/ 10 w 13"/>
                          <a:gd name="T25" fmla="*/ 6 h 1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13" h="13">
                            <a:moveTo>
                              <a:pt x="10" y="6"/>
                            </a:moveTo>
                            <a:cubicBezTo>
                              <a:pt x="13" y="9"/>
                              <a:pt x="13" y="9"/>
                              <a:pt x="10" y="11"/>
                            </a:cubicBezTo>
                            <a:cubicBezTo>
                              <a:pt x="7" y="12"/>
                              <a:pt x="4" y="12"/>
                              <a:pt x="1" y="13"/>
                            </a:cubicBezTo>
                            <a:cubicBezTo>
                              <a:pt x="1" y="13"/>
                              <a:pt x="1" y="12"/>
                              <a:pt x="0" y="12"/>
                            </a:cubicBezTo>
                            <a:cubicBezTo>
                              <a:pt x="0" y="12"/>
                              <a:pt x="0" y="12"/>
                              <a:pt x="0" y="12"/>
                            </a:cubicBezTo>
                            <a:cubicBezTo>
                              <a:pt x="1" y="12"/>
                              <a:pt x="1" y="11"/>
                              <a:pt x="1" y="11"/>
                            </a:cubicBezTo>
                            <a:cubicBezTo>
                              <a:pt x="1" y="11"/>
                              <a:pt x="1" y="11"/>
                              <a:pt x="1" y="11"/>
                            </a:cubicBezTo>
                            <a:cubicBezTo>
                              <a:pt x="2" y="10"/>
                              <a:pt x="3" y="9"/>
                              <a:pt x="2" y="8"/>
                            </a:cubicBezTo>
                            <a:cubicBezTo>
                              <a:pt x="2" y="8"/>
                              <a:pt x="2" y="8"/>
                              <a:pt x="2" y="8"/>
                            </a:cubicBezTo>
                            <a:cubicBezTo>
                              <a:pt x="3" y="7"/>
                              <a:pt x="3" y="7"/>
                              <a:pt x="3" y="6"/>
                            </a:cubicBezTo>
                            <a:cubicBezTo>
                              <a:pt x="4" y="4"/>
                              <a:pt x="4" y="2"/>
                              <a:pt x="6" y="0"/>
                            </a:cubicBezTo>
                            <a:cubicBezTo>
                              <a:pt x="9" y="1"/>
                              <a:pt x="11" y="1"/>
                              <a:pt x="9" y="5"/>
                            </a:cubicBezTo>
                            <a:cubicBezTo>
                              <a:pt x="9" y="5"/>
                              <a:pt x="10" y="6"/>
                              <a:pt x="10" y="6"/>
                            </a:cubicBezTo>
                            <a:close/>
                          </a:path>
                        </a:pathLst>
                      </a:custGeom>
                      <a:grpFill/>
                      <a:ln w="7938" cap="flat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s-ES"/>
                        </a:defPPr>
                        <a:lvl1pPr marL="0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673776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1347551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2021327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2695103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3368878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4042654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4716429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5390205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l" defTabSz="673776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O" sz="2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24" name="Freeform 82">
                        <a:extLst>
                          <a:ext uri="{FF2B5EF4-FFF2-40B4-BE49-F238E27FC236}">
                            <a16:creationId xmlns:a16="http://schemas.microsoft.com/office/drawing/2014/main" id="{A4A78834-F856-4C83-AA3B-BC80560CBFE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75242" y="972996"/>
                        <a:ext cx="28370" cy="15069"/>
                      </a:xfrm>
                      <a:custGeom>
                        <a:avLst/>
                        <a:gdLst>
                          <a:gd name="T0" fmla="*/ 5 w 15"/>
                          <a:gd name="T1" fmla="*/ 6 h 8"/>
                          <a:gd name="T2" fmla="*/ 3 w 15"/>
                          <a:gd name="T3" fmla="*/ 7 h 8"/>
                          <a:gd name="T4" fmla="*/ 1 w 15"/>
                          <a:gd name="T5" fmla="*/ 7 h 8"/>
                          <a:gd name="T6" fmla="*/ 1 w 15"/>
                          <a:gd name="T7" fmla="*/ 5 h 8"/>
                          <a:gd name="T8" fmla="*/ 12 w 15"/>
                          <a:gd name="T9" fmla="*/ 1 h 8"/>
                          <a:gd name="T10" fmla="*/ 13 w 15"/>
                          <a:gd name="T11" fmla="*/ 4 h 8"/>
                          <a:gd name="T12" fmla="*/ 7 w 15"/>
                          <a:gd name="T13" fmla="*/ 5 h 8"/>
                          <a:gd name="T14" fmla="*/ 5 w 15"/>
                          <a:gd name="T15" fmla="*/ 6 h 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</a:cxnLst>
                        <a:rect l="0" t="0" r="r" b="b"/>
                        <a:pathLst>
                          <a:path w="15" h="8">
                            <a:moveTo>
                              <a:pt x="5" y="6"/>
                            </a:moveTo>
                            <a:cubicBezTo>
                              <a:pt x="4" y="7"/>
                              <a:pt x="4" y="7"/>
                              <a:pt x="3" y="7"/>
                            </a:cubicBezTo>
                            <a:cubicBezTo>
                              <a:pt x="2" y="8"/>
                              <a:pt x="1" y="8"/>
                              <a:pt x="1" y="7"/>
                            </a:cubicBezTo>
                            <a:cubicBezTo>
                              <a:pt x="0" y="6"/>
                              <a:pt x="1" y="6"/>
                              <a:pt x="1" y="5"/>
                            </a:cubicBezTo>
                            <a:cubicBezTo>
                              <a:pt x="4" y="1"/>
                              <a:pt x="8" y="1"/>
                              <a:pt x="12" y="1"/>
                            </a:cubicBezTo>
                            <a:cubicBezTo>
                              <a:pt x="15" y="0"/>
                              <a:pt x="14" y="2"/>
                              <a:pt x="13" y="4"/>
                            </a:cubicBezTo>
                            <a:cubicBezTo>
                              <a:pt x="11" y="5"/>
                              <a:pt x="9" y="5"/>
                              <a:pt x="7" y="5"/>
                            </a:cubicBezTo>
                            <a:cubicBezTo>
                              <a:pt x="6" y="5"/>
                              <a:pt x="5" y="5"/>
                              <a:pt x="5" y="6"/>
                            </a:cubicBezTo>
                            <a:close/>
                          </a:path>
                        </a:pathLst>
                      </a:custGeom>
                      <a:grpFill/>
                      <a:ln w="7938" cap="flat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s-ES"/>
                        </a:defPPr>
                        <a:lvl1pPr marL="0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673776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1347551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2021327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2695103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3368878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4042654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4716429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5390205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l" defTabSz="673776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O" sz="2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25" name="Freeform 83">
                        <a:extLst>
                          <a:ext uri="{FF2B5EF4-FFF2-40B4-BE49-F238E27FC236}">
                            <a16:creationId xmlns:a16="http://schemas.microsoft.com/office/drawing/2014/main" id="{026E057E-FFB6-4519-BF6A-9F0D24CDDB7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81205" y="802570"/>
                        <a:ext cx="10132" cy="7032"/>
                      </a:xfrm>
                      <a:custGeom>
                        <a:avLst/>
                        <a:gdLst>
                          <a:gd name="T0" fmla="*/ 2 w 5"/>
                          <a:gd name="T1" fmla="*/ 4 h 4"/>
                          <a:gd name="T2" fmla="*/ 0 w 5"/>
                          <a:gd name="T3" fmla="*/ 2 h 4"/>
                          <a:gd name="T4" fmla="*/ 2 w 5"/>
                          <a:gd name="T5" fmla="*/ 0 h 4"/>
                          <a:gd name="T6" fmla="*/ 5 w 5"/>
                          <a:gd name="T7" fmla="*/ 3 h 4"/>
                          <a:gd name="T8" fmla="*/ 2 w 5"/>
                          <a:gd name="T9" fmla="*/ 4 h 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5" h="4">
                            <a:moveTo>
                              <a:pt x="2" y="4"/>
                            </a:moveTo>
                            <a:cubicBezTo>
                              <a:pt x="1" y="4"/>
                              <a:pt x="0" y="3"/>
                              <a:pt x="0" y="2"/>
                            </a:cubicBezTo>
                            <a:cubicBezTo>
                              <a:pt x="0" y="1"/>
                              <a:pt x="1" y="0"/>
                              <a:pt x="2" y="0"/>
                            </a:cubicBezTo>
                            <a:cubicBezTo>
                              <a:pt x="3" y="1"/>
                              <a:pt x="5" y="1"/>
                              <a:pt x="5" y="3"/>
                            </a:cubicBezTo>
                            <a:cubicBezTo>
                              <a:pt x="5" y="4"/>
                              <a:pt x="3" y="3"/>
                              <a:pt x="2" y="4"/>
                            </a:cubicBezTo>
                            <a:close/>
                          </a:path>
                        </a:pathLst>
                      </a:custGeom>
                      <a:grpFill/>
                      <a:ln w="7938" cap="flat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s-ES"/>
                        </a:defPPr>
                        <a:lvl1pPr marL="0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673776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1347551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2021327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2695103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3368878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4042654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4716429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5390205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l" defTabSz="673776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O" sz="2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113" name="Freeform 84">
                      <a:extLst>
                        <a:ext uri="{FF2B5EF4-FFF2-40B4-BE49-F238E27FC236}">
                          <a16:creationId xmlns:a16="http://schemas.microsoft.com/office/drawing/2014/main" id="{B6634B80-BB61-43E6-988E-400C0549851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92533" y="3795788"/>
                      <a:ext cx="253304" cy="348573"/>
                    </a:xfrm>
                    <a:custGeom>
                      <a:avLst/>
                      <a:gdLst>
                        <a:gd name="T0" fmla="*/ 44 w 133"/>
                        <a:gd name="T1" fmla="*/ 160 h 185"/>
                        <a:gd name="T2" fmla="*/ 30 w 133"/>
                        <a:gd name="T3" fmla="*/ 158 h 185"/>
                        <a:gd name="T4" fmla="*/ 16 w 133"/>
                        <a:gd name="T5" fmla="*/ 152 h 185"/>
                        <a:gd name="T6" fmla="*/ 7 w 133"/>
                        <a:gd name="T7" fmla="*/ 147 h 185"/>
                        <a:gd name="T8" fmla="*/ 21 w 133"/>
                        <a:gd name="T9" fmla="*/ 134 h 185"/>
                        <a:gd name="T10" fmla="*/ 34 w 133"/>
                        <a:gd name="T11" fmla="*/ 125 h 185"/>
                        <a:gd name="T12" fmla="*/ 40 w 133"/>
                        <a:gd name="T13" fmla="*/ 104 h 185"/>
                        <a:gd name="T14" fmla="*/ 57 w 133"/>
                        <a:gd name="T15" fmla="*/ 93 h 185"/>
                        <a:gd name="T16" fmla="*/ 65 w 133"/>
                        <a:gd name="T17" fmla="*/ 82 h 185"/>
                        <a:gd name="T18" fmla="*/ 60 w 133"/>
                        <a:gd name="T19" fmla="*/ 66 h 185"/>
                        <a:gd name="T20" fmla="*/ 72 w 133"/>
                        <a:gd name="T21" fmla="*/ 57 h 185"/>
                        <a:gd name="T22" fmla="*/ 70 w 133"/>
                        <a:gd name="T23" fmla="*/ 46 h 185"/>
                        <a:gd name="T24" fmla="*/ 49 w 133"/>
                        <a:gd name="T25" fmla="*/ 56 h 185"/>
                        <a:gd name="T26" fmla="*/ 37 w 133"/>
                        <a:gd name="T27" fmla="*/ 45 h 185"/>
                        <a:gd name="T28" fmla="*/ 49 w 133"/>
                        <a:gd name="T29" fmla="*/ 28 h 185"/>
                        <a:gd name="T30" fmla="*/ 33 w 133"/>
                        <a:gd name="T31" fmla="*/ 33 h 185"/>
                        <a:gd name="T32" fmla="*/ 22 w 133"/>
                        <a:gd name="T33" fmla="*/ 38 h 185"/>
                        <a:gd name="T34" fmla="*/ 15 w 133"/>
                        <a:gd name="T35" fmla="*/ 23 h 185"/>
                        <a:gd name="T36" fmla="*/ 0 w 133"/>
                        <a:gd name="T37" fmla="*/ 15 h 185"/>
                        <a:gd name="T38" fmla="*/ 22 w 133"/>
                        <a:gd name="T39" fmla="*/ 14 h 185"/>
                        <a:gd name="T40" fmla="*/ 33 w 133"/>
                        <a:gd name="T41" fmla="*/ 8 h 185"/>
                        <a:gd name="T42" fmla="*/ 50 w 133"/>
                        <a:gd name="T43" fmla="*/ 0 h 185"/>
                        <a:gd name="T44" fmla="*/ 67 w 133"/>
                        <a:gd name="T45" fmla="*/ 11 h 185"/>
                        <a:gd name="T46" fmla="*/ 78 w 133"/>
                        <a:gd name="T47" fmla="*/ 12 h 185"/>
                        <a:gd name="T48" fmla="*/ 89 w 133"/>
                        <a:gd name="T49" fmla="*/ 9 h 185"/>
                        <a:gd name="T50" fmla="*/ 106 w 133"/>
                        <a:gd name="T51" fmla="*/ 27 h 185"/>
                        <a:gd name="T52" fmla="*/ 104 w 133"/>
                        <a:gd name="T53" fmla="*/ 35 h 185"/>
                        <a:gd name="T54" fmla="*/ 120 w 133"/>
                        <a:gd name="T55" fmla="*/ 49 h 185"/>
                        <a:gd name="T56" fmla="*/ 121 w 133"/>
                        <a:gd name="T57" fmla="*/ 60 h 185"/>
                        <a:gd name="T58" fmla="*/ 113 w 133"/>
                        <a:gd name="T59" fmla="*/ 64 h 185"/>
                        <a:gd name="T60" fmla="*/ 112 w 133"/>
                        <a:gd name="T61" fmla="*/ 76 h 185"/>
                        <a:gd name="T62" fmla="*/ 113 w 133"/>
                        <a:gd name="T63" fmla="*/ 86 h 185"/>
                        <a:gd name="T64" fmla="*/ 103 w 133"/>
                        <a:gd name="T65" fmla="*/ 89 h 185"/>
                        <a:gd name="T66" fmla="*/ 106 w 133"/>
                        <a:gd name="T67" fmla="*/ 100 h 185"/>
                        <a:gd name="T68" fmla="*/ 121 w 133"/>
                        <a:gd name="T69" fmla="*/ 110 h 185"/>
                        <a:gd name="T70" fmla="*/ 133 w 133"/>
                        <a:gd name="T71" fmla="*/ 126 h 185"/>
                        <a:gd name="T72" fmla="*/ 123 w 133"/>
                        <a:gd name="T73" fmla="*/ 142 h 185"/>
                        <a:gd name="T74" fmla="*/ 119 w 133"/>
                        <a:gd name="T75" fmla="*/ 149 h 185"/>
                        <a:gd name="T76" fmla="*/ 100 w 133"/>
                        <a:gd name="T77" fmla="*/ 171 h 185"/>
                        <a:gd name="T78" fmla="*/ 91 w 133"/>
                        <a:gd name="T79" fmla="*/ 182 h 185"/>
                        <a:gd name="T80" fmla="*/ 79 w 133"/>
                        <a:gd name="T81" fmla="*/ 181 h 185"/>
                        <a:gd name="T82" fmla="*/ 59 w 133"/>
                        <a:gd name="T83" fmla="*/ 178 h 185"/>
                        <a:gd name="T84" fmla="*/ 52 w 133"/>
                        <a:gd name="T85" fmla="*/ 165 h 18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</a:cxnLst>
                      <a:rect l="0" t="0" r="r" b="b"/>
                      <a:pathLst>
                        <a:path w="133" h="185">
                          <a:moveTo>
                            <a:pt x="52" y="165"/>
                          </a:moveTo>
                          <a:cubicBezTo>
                            <a:pt x="44" y="160"/>
                            <a:pt x="44" y="160"/>
                            <a:pt x="44" y="160"/>
                          </a:cubicBezTo>
                          <a:cubicBezTo>
                            <a:pt x="37" y="165"/>
                            <a:pt x="37" y="165"/>
                            <a:pt x="37" y="165"/>
                          </a:cubicBezTo>
                          <a:cubicBezTo>
                            <a:pt x="30" y="158"/>
                            <a:pt x="30" y="158"/>
                            <a:pt x="30" y="158"/>
                          </a:cubicBezTo>
                          <a:cubicBezTo>
                            <a:pt x="25" y="149"/>
                            <a:pt x="25" y="149"/>
                            <a:pt x="25" y="149"/>
                          </a:cubicBezTo>
                          <a:cubicBezTo>
                            <a:pt x="16" y="152"/>
                            <a:pt x="16" y="152"/>
                            <a:pt x="16" y="152"/>
                          </a:cubicBezTo>
                          <a:cubicBezTo>
                            <a:pt x="5" y="158"/>
                            <a:pt x="5" y="158"/>
                            <a:pt x="5" y="158"/>
                          </a:cubicBezTo>
                          <a:cubicBezTo>
                            <a:pt x="7" y="147"/>
                            <a:pt x="7" y="147"/>
                            <a:pt x="7" y="147"/>
                          </a:cubicBezTo>
                          <a:cubicBezTo>
                            <a:pt x="13" y="140"/>
                            <a:pt x="13" y="140"/>
                            <a:pt x="13" y="140"/>
                          </a:cubicBezTo>
                          <a:cubicBezTo>
                            <a:pt x="21" y="134"/>
                            <a:pt x="21" y="134"/>
                            <a:pt x="21" y="134"/>
                          </a:cubicBezTo>
                          <a:cubicBezTo>
                            <a:pt x="26" y="129"/>
                            <a:pt x="26" y="129"/>
                            <a:pt x="26" y="129"/>
                          </a:cubicBezTo>
                          <a:cubicBezTo>
                            <a:pt x="34" y="125"/>
                            <a:pt x="34" y="125"/>
                            <a:pt x="34" y="125"/>
                          </a:cubicBezTo>
                          <a:cubicBezTo>
                            <a:pt x="35" y="113"/>
                            <a:pt x="35" y="113"/>
                            <a:pt x="35" y="113"/>
                          </a:cubicBezTo>
                          <a:cubicBezTo>
                            <a:pt x="40" y="104"/>
                            <a:pt x="40" y="104"/>
                            <a:pt x="40" y="104"/>
                          </a:cubicBezTo>
                          <a:cubicBezTo>
                            <a:pt x="49" y="96"/>
                            <a:pt x="49" y="96"/>
                            <a:pt x="49" y="96"/>
                          </a:cubicBezTo>
                          <a:cubicBezTo>
                            <a:pt x="57" y="93"/>
                            <a:pt x="57" y="93"/>
                            <a:pt x="57" y="93"/>
                          </a:cubicBezTo>
                          <a:cubicBezTo>
                            <a:pt x="59" y="86"/>
                            <a:pt x="59" y="86"/>
                            <a:pt x="59" y="86"/>
                          </a:cubicBezTo>
                          <a:cubicBezTo>
                            <a:pt x="65" y="82"/>
                            <a:pt x="65" y="82"/>
                            <a:pt x="65" y="82"/>
                          </a:cubicBezTo>
                          <a:cubicBezTo>
                            <a:pt x="57" y="75"/>
                            <a:pt x="57" y="75"/>
                            <a:pt x="57" y="75"/>
                          </a:cubicBezTo>
                          <a:cubicBezTo>
                            <a:pt x="60" y="66"/>
                            <a:pt x="60" y="66"/>
                            <a:pt x="60" y="66"/>
                          </a:cubicBezTo>
                          <a:cubicBezTo>
                            <a:pt x="71" y="68"/>
                            <a:pt x="71" y="68"/>
                            <a:pt x="71" y="68"/>
                          </a:cubicBezTo>
                          <a:cubicBezTo>
                            <a:pt x="72" y="57"/>
                            <a:pt x="72" y="57"/>
                            <a:pt x="72" y="57"/>
                          </a:cubicBezTo>
                          <a:cubicBezTo>
                            <a:pt x="76" y="57"/>
                            <a:pt x="80" y="51"/>
                            <a:pt x="78" y="47"/>
                          </a:cubicBezTo>
                          <a:cubicBezTo>
                            <a:pt x="76" y="45"/>
                            <a:pt x="72" y="44"/>
                            <a:pt x="70" y="46"/>
                          </a:cubicBezTo>
                          <a:cubicBezTo>
                            <a:pt x="60" y="52"/>
                            <a:pt x="60" y="52"/>
                            <a:pt x="60" y="52"/>
                          </a:cubicBezTo>
                          <a:cubicBezTo>
                            <a:pt x="49" y="56"/>
                            <a:pt x="49" y="56"/>
                            <a:pt x="49" y="56"/>
                          </a:cubicBezTo>
                          <a:cubicBezTo>
                            <a:pt x="41" y="54"/>
                            <a:pt x="41" y="54"/>
                            <a:pt x="41" y="54"/>
                          </a:cubicBezTo>
                          <a:cubicBezTo>
                            <a:pt x="37" y="45"/>
                            <a:pt x="37" y="45"/>
                            <a:pt x="37" y="45"/>
                          </a:cubicBezTo>
                          <a:cubicBezTo>
                            <a:pt x="43" y="37"/>
                            <a:pt x="43" y="37"/>
                            <a:pt x="43" y="37"/>
                          </a:cubicBezTo>
                          <a:cubicBezTo>
                            <a:pt x="49" y="28"/>
                            <a:pt x="49" y="28"/>
                            <a:pt x="49" y="28"/>
                          </a:cubicBezTo>
                          <a:cubicBezTo>
                            <a:pt x="39" y="26"/>
                            <a:pt x="39" y="26"/>
                            <a:pt x="39" y="26"/>
                          </a:cubicBezTo>
                          <a:cubicBezTo>
                            <a:pt x="33" y="33"/>
                            <a:pt x="33" y="33"/>
                            <a:pt x="33" y="33"/>
                          </a:cubicBezTo>
                          <a:cubicBezTo>
                            <a:pt x="29" y="42"/>
                            <a:pt x="29" y="42"/>
                            <a:pt x="29" y="42"/>
                          </a:cubicBezTo>
                          <a:cubicBezTo>
                            <a:pt x="22" y="38"/>
                            <a:pt x="22" y="38"/>
                            <a:pt x="22" y="38"/>
                          </a:cubicBezTo>
                          <a:cubicBezTo>
                            <a:pt x="17" y="30"/>
                            <a:pt x="17" y="30"/>
                            <a:pt x="17" y="30"/>
                          </a:cubicBezTo>
                          <a:cubicBezTo>
                            <a:pt x="15" y="23"/>
                            <a:pt x="15" y="23"/>
                            <a:pt x="15" y="23"/>
                          </a:cubicBezTo>
                          <a:cubicBezTo>
                            <a:pt x="8" y="26"/>
                            <a:pt x="8" y="26"/>
                            <a:pt x="8" y="26"/>
                          </a:cubicBezTo>
                          <a:cubicBezTo>
                            <a:pt x="0" y="15"/>
                            <a:pt x="0" y="15"/>
                            <a:pt x="0" y="15"/>
                          </a:cubicBezTo>
                          <a:cubicBezTo>
                            <a:pt x="12" y="10"/>
                            <a:pt x="12" y="10"/>
                            <a:pt x="12" y="10"/>
                          </a:cubicBezTo>
                          <a:cubicBezTo>
                            <a:pt x="22" y="14"/>
                            <a:pt x="22" y="14"/>
                            <a:pt x="22" y="14"/>
                          </a:cubicBezTo>
                          <a:cubicBezTo>
                            <a:pt x="29" y="2"/>
                            <a:pt x="29" y="2"/>
                            <a:pt x="29" y="2"/>
                          </a:cubicBezTo>
                          <a:cubicBezTo>
                            <a:pt x="33" y="8"/>
                            <a:pt x="33" y="8"/>
                            <a:pt x="33" y="8"/>
                          </a:cubicBezTo>
                          <a:cubicBezTo>
                            <a:pt x="39" y="0"/>
                            <a:pt x="39" y="0"/>
                            <a:pt x="39" y="0"/>
                          </a:cubicBezTo>
                          <a:cubicBezTo>
                            <a:pt x="50" y="0"/>
                            <a:pt x="50" y="0"/>
                            <a:pt x="50" y="0"/>
                          </a:cubicBezTo>
                          <a:cubicBezTo>
                            <a:pt x="59" y="3"/>
                            <a:pt x="59" y="3"/>
                            <a:pt x="59" y="3"/>
                          </a:cubicBezTo>
                          <a:cubicBezTo>
                            <a:pt x="67" y="11"/>
                            <a:pt x="67" y="11"/>
                            <a:pt x="67" y="11"/>
                          </a:cubicBezTo>
                          <a:cubicBezTo>
                            <a:pt x="71" y="13"/>
                            <a:pt x="71" y="13"/>
                            <a:pt x="71" y="13"/>
                          </a:cubicBezTo>
                          <a:cubicBezTo>
                            <a:pt x="78" y="12"/>
                            <a:pt x="78" y="12"/>
                            <a:pt x="78" y="12"/>
                          </a:cubicBezTo>
                          <a:cubicBezTo>
                            <a:pt x="83" y="11"/>
                            <a:pt x="83" y="11"/>
                            <a:pt x="83" y="11"/>
                          </a:cubicBezTo>
                          <a:cubicBezTo>
                            <a:pt x="89" y="9"/>
                            <a:pt x="89" y="9"/>
                            <a:pt x="89" y="9"/>
                          </a:cubicBezTo>
                          <a:cubicBezTo>
                            <a:pt x="102" y="16"/>
                            <a:pt x="102" y="16"/>
                            <a:pt x="102" y="16"/>
                          </a:cubicBezTo>
                          <a:cubicBezTo>
                            <a:pt x="106" y="27"/>
                            <a:pt x="106" y="27"/>
                            <a:pt x="106" y="27"/>
                          </a:cubicBezTo>
                          <a:cubicBezTo>
                            <a:pt x="101" y="29"/>
                            <a:pt x="101" y="29"/>
                            <a:pt x="101" y="29"/>
                          </a:cubicBezTo>
                          <a:cubicBezTo>
                            <a:pt x="104" y="35"/>
                            <a:pt x="104" y="35"/>
                            <a:pt x="104" y="35"/>
                          </a:cubicBezTo>
                          <a:cubicBezTo>
                            <a:pt x="107" y="44"/>
                            <a:pt x="107" y="44"/>
                            <a:pt x="107" y="44"/>
                          </a:cubicBezTo>
                          <a:cubicBezTo>
                            <a:pt x="120" y="49"/>
                            <a:pt x="120" y="49"/>
                            <a:pt x="120" y="49"/>
                          </a:cubicBezTo>
                          <a:cubicBezTo>
                            <a:pt x="126" y="56"/>
                            <a:pt x="126" y="56"/>
                            <a:pt x="126" y="56"/>
                          </a:cubicBezTo>
                          <a:cubicBezTo>
                            <a:pt x="121" y="60"/>
                            <a:pt x="121" y="60"/>
                            <a:pt x="121" y="60"/>
                          </a:cubicBezTo>
                          <a:cubicBezTo>
                            <a:pt x="119" y="64"/>
                            <a:pt x="119" y="64"/>
                            <a:pt x="119" y="64"/>
                          </a:cubicBezTo>
                          <a:cubicBezTo>
                            <a:pt x="113" y="64"/>
                            <a:pt x="113" y="64"/>
                            <a:pt x="113" y="64"/>
                          </a:cubicBezTo>
                          <a:cubicBezTo>
                            <a:pt x="113" y="70"/>
                            <a:pt x="113" y="70"/>
                            <a:pt x="113" y="70"/>
                          </a:cubicBezTo>
                          <a:cubicBezTo>
                            <a:pt x="112" y="76"/>
                            <a:pt x="112" y="76"/>
                            <a:pt x="112" y="76"/>
                          </a:cubicBezTo>
                          <a:cubicBezTo>
                            <a:pt x="117" y="79"/>
                            <a:pt x="117" y="79"/>
                            <a:pt x="117" y="79"/>
                          </a:cubicBezTo>
                          <a:cubicBezTo>
                            <a:pt x="113" y="86"/>
                            <a:pt x="113" y="86"/>
                            <a:pt x="113" y="86"/>
                          </a:cubicBezTo>
                          <a:cubicBezTo>
                            <a:pt x="107" y="85"/>
                            <a:pt x="107" y="85"/>
                            <a:pt x="107" y="85"/>
                          </a:cubicBezTo>
                          <a:cubicBezTo>
                            <a:pt x="103" y="89"/>
                            <a:pt x="103" y="89"/>
                            <a:pt x="103" y="89"/>
                          </a:cubicBezTo>
                          <a:cubicBezTo>
                            <a:pt x="107" y="93"/>
                            <a:pt x="107" y="93"/>
                            <a:pt x="107" y="93"/>
                          </a:cubicBezTo>
                          <a:cubicBezTo>
                            <a:pt x="106" y="100"/>
                            <a:pt x="106" y="100"/>
                            <a:pt x="106" y="100"/>
                          </a:cubicBezTo>
                          <a:cubicBezTo>
                            <a:pt x="114" y="101"/>
                            <a:pt x="114" y="101"/>
                            <a:pt x="114" y="101"/>
                          </a:cubicBezTo>
                          <a:cubicBezTo>
                            <a:pt x="121" y="110"/>
                            <a:pt x="121" y="110"/>
                            <a:pt x="121" y="110"/>
                          </a:cubicBezTo>
                          <a:cubicBezTo>
                            <a:pt x="126" y="117"/>
                            <a:pt x="126" y="117"/>
                            <a:pt x="126" y="117"/>
                          </a:cubicBezTo>
                          <a:cubicBezTo>
                            <a:pt x="133" y="126"/>
                            <a:pt x="133" y="126"/>
                            <a:pt x="133" y="126"/>
                          </a:cubicBezTo>
                          <a:cubicBezTo>
                            <a:pt x="127" y="133"/>
                            <a:pt x="127" y="133"/>
                            <a:pt x="127" y="133"/>
                          </a:cubicBezTo>
                          <a:cubicBezTo>
                            <a:pt x="123" y="142"/>
                            <a:pt x="123" y="142"/>
                            <a:pt x="123" y="142"/>
                          </a:cubicBezTo>
                          <a:cubicBezTo>
                            <a:pt x="118" y="142"/>
                            <a:pt x="118" y="142"/>
                            <a:pt x="118" y="142"/>
                          </a:cubicBezTo>
                          <a:cubicBezTo>
                            <a:pt x="119" y="149"/>
                            <a:pt x="119" y="149"/>
                            <a:pt x="119" y="149"/>
                          </a:cubicBezTo>
                          <a:cubicBezTo>
                            <a:pt x="114" y="152"/>
                            <a:pt x="114" y="152"/>
                            <a:pt x="114" y="152"/>
                          </a:cubicBezTo>
                          <a:cubicBezTo>
                            <a:pt x="100" y="171"/>
                            <a:pt x="100" y="171"/>
                            <a:pt x="100" y="171"/>
                          </a:cubicBezTo>
                          <a:cubicBezTo>
                            <a:pt x="94" y="174"/>
                            <a:pt x="94" y="174"/>
                            <a:pt x="94" y="174"/>
                          </a:cubicBezTo>
                          <a:cubicBezTo>
                            <a:pt x="91" y="182"/>
                            <a:pt x="91" y="182"/>
                            <a:pt x="91" y="182"/>
                          </a:cubicBezTo>
                          <a:cubicBezTo>
                            <a:pt x="87" y="185"/>
                            <a:pt x="87" y="185"/>
                            <a:pt x="87" y="185"/>
                          </a:cubicBezTo>
                          <a:cubicBezTo>
                            <a:pt x="79" y="181"/>
                            <a:pt x="79" y="181"/>
                            <a:pt x="79" y="181"/>
                          </a:cubicBezTo>
                          <a:cubicBezTo>
                            <a:pt x="70" y="175"/>
                            <a:pt x="70" y="175"/>
                            <a:pt x="70" y="175"/>
                          </a:cubicBezTo>
                          <a:cubicBezTo>
                            <a:pt x="59" y="178"/>
                            <a:pt x="59" y="178"/>
                            <a:pt x="59" y="178"/>
                          </a:cubicBezTo>
                          <a:cubicBezTo>
                            <a:pt x="53" y="177"/>
                            <a:pt x="53" y="177"/>
                            <a:pt x="53" y="177"/>
                          </a:cubicBezTo>
                          <a:lnTo>
                            <a:pt x="52" y="165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317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s-CO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14" name="Freeform 87">
                      <a:extLst>
                        <a:ext uri="{FF2B5EF4-FFF2-40B4-BE49-F238E27FC236}">
                          <a16:creationId xmlns:a16="http://schemas.microsoft.com/office/drawing/2014/main" id="{06770DEF-B154-4A7D-85E6-E7C686D539A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714212" y="1698191"/>
                      <a:ext cx="189473" cy="130590"/>
                    </a:xfrm>
                    <a:custGeom>
                      <a:avLst/>
                      <a:gdLst>
                        <a:gd name="T0" fmla="*/ 2 w 187"/>
                        <a:gd name="T1" fmla="*/ 59 h 130"/>
                        <a:gd name="T2" fmla="*/ 0 w 187"/>
                        <a:gd name="T3" fmla="*/ 34 h 130"/>
                        <a:gd name="T4" fmla="*/ 8 w 187"/>
                        <a:gd name="T5" fmla="*/ 21 h 130"/>
                        <a:gd name="T6" fmla="*/ 17 w 187"/>
                        <a:gd name="T7" fmla="*/ 17 h 130"/>
                        <a:gd name="T8" fmla="*/ 23 w 187"/>
                        <a:gd name="T9" fmla="*/ 0 h 130"/>
                        <a:gd name="T10" fmla="*/ 40 w 187"/>
                        <a:gd name="T11" fmla="*/ 0 h 130"/>
                        <a:gd name="T12" fmla="*/ 55 w 187"/>
                        <a:gd name="T13" fmla="*/ 2 h 130"/>
                        <a:gd name="T14" fmla="*/ 74 w 187"/>
                        <a:gd name="T15" fmla="*/ 6 h 130"/>
                        <a:gd name="T16" fmla="*/ 102 w 187"/>
                        <a:gd name="T17" fmla="*/ 14 h 130"/>
                        <a:gd name="T18" fmla="*/ 125 w 187"/>
                        <a:gd name="T19" fmla="*/ 15 h 130"/>
                        <a:gd name="T20" fmla="*/ 143 w 187"/>
                        <a:gd name="T21" fmla="*/ 17 h 130"/>
                        <a:gd name="T22" fmla="*/ 170 w 187"/>
                        <a:gd name="T23" fmla="*/ 14 h 130"/>
                        <a:gd name="T24" fmla="*/ 187 w 187"/>
                        <a:gd name="T25" fmla="*/ 10 h 130"/>
                        <a:gd name="T26" fmla="*/ 183 w 187"/>
                        <a:gd name="T27" fmla="*/ 25 h 130"/>
                        <a:gd name="T28" fmla="*/ 164 w 187"/>
                        <a:gd name="T29" fmla="*/ 44 h 130"/>
                        <a:gd name="T30" fmla="*/ 160 w 187"/>
                        <a:gd name="T31" fmla="*/ 70 h 130"/>
                        <a:gd name="T32" fmla="*/ 160 w 187"/>
                        <a:gd name="T33" fmla="*/ 92 h 130"/>
                        <a:gd name="T34" fmla="*/ 164 w 187"/>
                        <a:gd name="T35" fmla="*/ 109 h 130"/>
                        <a:gd name="T36" fmla="*/ 175 w 187"/>
                        <a:gd name="T37" fmla="*/ 119 h 130"/>
                        <a:gd name="T38" fmla="*/ 173 w 187"/>
                        <a:gd name="T39" fmla="*/ 130 h 130"/>
                        <a:gd name="T40" fmla="*/ 153 w 187"/>
                        <a:gd name="T41" fmla="*/ 128 h 130"/>
                        <a:gd name="T42" fmla="*/ 134 w 187"/>
                        <a:gd name="T43" fmla="*/ 124 h 130"/>
                        <a:gd name="T44" fmla="*/ 123 w 187"/>
                        <a:gd name="T45" fmla="*/ 119 h 130"/>
                        <a:gd name="T46" fmla="*/ 111 w 187"/>
                        <a:gd name="T47" fmla="*/ 124 h 130"/>
                        <a:gd name="T48" fmla="*/ 102 w 187"/>
                        <a:gd name="T49" fmla="*/ 117 h 130"/>
                        <a:gd name="T50" fmla="*/ 104 w 187"/>
                        <a:gd name="T51" fmla="*/ 111 h 130"/>
                        <a:gd name="T52" fmla="*/ 102 w 187"/>
                        <a:gd name="T53" fmla="*/ 102 h 130"/>
                        <a:gd name="T54" fmla="*/ 106 w 187"/>
                        <a:gd name="T55" fmla="*/ 92 h 130"/>
                        <a:gd name="T56" fmla="*/ 94 w 187"/>
                        <a:gd name="T57" fmla="*/ 85 h 130"/>
                        <a:gd name="T58" fmla="*/ 66 w 187"/>
                        <a:gd name="T59" fmla="*/ 79 h 130"/>
                        <a:gd name="T60" fmla="*/ 55 w 187"/>
                        <a:gd name="T61" fmla="*/ 74 h 130"/>
                        <a:gd name="T62" fmla="*/ 38 w 187"/>
                        <a:gd name="T63" fmla="*/ 74 h 130"/>
                        <a:gd name="T64" fmla="*/ 34 w 187"/>
                        <a:gd name="T65" fmla="*/ 57 h 130"/>
                        <a:gd name="T66" fmla="*/ 17 w 187"/>
                        <a:gd name="T67" fmla="*/ 64 h 130"/>
                        <a:gd name="T68" fmla="*/ 2 w 187"/>
                        <a:gd name="T69" fmla="*/ 59 h 1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187" h="130">
                          <a:moveTo>
                            <a:pt x="2" y="59"/>
                          </a:moveTo>
                          <a:lnTo>
                            <a:pt x="0" y="34"/>
                          </a:lnTo>
                          <a:lnTo>
                            <a:pt x="8" y="21"/>
                          </a:lnTo>
                          <a:lnTo>
                            <a:pt x="17" y="17"/>
                          </a:lnTo>
                          <a:lnTo>
                            <a:pt x="23" y="0"/>
                          </a:lnTo>
                          <a:lnTo>
                            <a:pt x="40" y="0"/>
                          </a:lnTo>
                          <a:lnTo>
                            <a:pt x="55" y="2"/>
                          </a:lnTo>
                          <a:lnTo>
                            <a:pt x="74" y="6"/>
                          </a:lnTo>
                          <a:lnTo>
                            <a:pt x="102" y="14"/>
                          </a:lnTo>
                          <a:lnTo>
                            <a:pt x="125" y="15"/>
                          </a:lnTo>
                          <a:lnTo>
                            <a:pt x="143" y="17"/>
                          </a:lnTo>
                          <a:lnTo>
                            <a:pt x="170" y="14"/>
                          </a:lnTo>
                          <a:lnTo>
                            <a:pt x="187" y="10"/>
                          </a:lnTo>
                          <a:lnTo>
                            <a:pt x="183" y="25"/>
                          </a:lnTo>
                          <a:lnTo>
                            <a:pt x="164" y="44"/>
                          </a:lnTo>
                          <a:lnTo>
                            <a:pt x="160" y="70"/>
                          </a:lnTo>
                          <a:lnTo>
                            <a:pt x="160" y="92"/>
                          </a:lnTo>
                          <a:lnTo>
                            <a:pt x="164" y="109"/>
                          </a:lnTo>
                          <a:lnTo>
                            <a:pt x="175" y="119"/>
                          </a:lnTo>
                          <a:lnTo>
                            <a:pt x="173" y="130"/>
                          </a:lnTo>
                          <a:lnTo>
                            <a:pt x="153" y="128"/>
                          </a:lnTo>
                          <a:lnTo>
                            <a:pt x="134" y="124"/>
                          </a:lnTo>
                          <a:lnTo>
                            <a:pt x="123" y="119"/>
                          </a:lnTo>
                          <a:lnTo>
                            <a:pt x="111" y="124"/>
                          </a:lnTo>
                          <a:lnTo>
                            <a:pt x="102" y="117"/>
                          </a:lnTo>
                          <a:lnTo>
                            <a:pt x="104" y="111"/>
                          </a:lnTo>
                          <a:lnTo>
                            <a:pt x="102" y="102"/>
                          </a:lnTo>
                          <a:lnTo>
                            <a:pt x="106" y="92"/>
                          </a:lnTo>
                          <a:lnTo>
                            <a:pt x="94" y="85"/>
                          </a:lnTo>
                          <a:lnTo>
                            <a:pt x="66" y="79"/>
                          </a:lnTo>
                          <a:lnTo>
                            <a:pt x="55" y="74"/>
                          </a:lnTo>
                          <a:lnTo>
                            <a:pt x="38" y="74"/>
                          </a:lnTo>
                          <a:lnTo>
                            <a:pt x="34" y="57"/>
                          </a:lnTo>
                          <a:lnTo>
                            <a:pt x="17" y="64"/>
                          </a:lnTo>
                          <a:lnTo>
                            <a:pt x="2" y="59"/>
                          </a:lnTo>
                          <a:close/>
                        </a:path>
                      </a:pathLst>
                    </a:custGeom>
                    <a:grpFill/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s-CO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15" name="Freeform 88">
                      <a:extLst>
                        <a:ext uri="{FF2B5EF4-FFF2-40B4-BE49-F238E27FC236}">
                          <a16:creationId xmlns:a16="http://schemas.microsoft.com/office/drawing/2014/main" id="{0726B68A-3619-4C60-99BA-D78094C694B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28431" y="2000174"/>
                      <a:ext cx="79031" cy="58263"/>
                    </a:xfrm>
                    <a:custGeom>
                      <a:avLst/>
                      <a:gdLst>
                        <a:gd name="T0" fmla="*/ 35 w 78"/>
                        <a:gd name="T1" fmla="*/ 0 h 58"/>
                        <a:gd name="T2" fmla="*/ 35 w 78"/>
                        <a:gd name="T3" fmla="*/ 11 h 58"/>
                        <a:gd name="T4" fmla="*/ 31 w 78"/>
                        <a:gd name="T5" fmla="*/ 17 h 58"/>
                        <a:gd name="T6" fmla="*/ 30 w 78"/>
                        <a:gd name="T7" fmla="*/ 20 h 58"/>
                        <a:gd name="T8" fmla="*/ 31 w 78"/>
                        <a:gd name="T9" fmla="*/ 24 h 58"/>
                        <a:gd name="T10" fmla="*/ 39 w 78"/>
                        <a:gd name="T11" fmla="*/ 24 h 58"/>
                        <a:gd name="T12" fmla="*/ 45 w 78"/>
                        <a:gd name="T13" fmla="*/ 28 h 58"/>
                        <a:gd name="T14" fmla="*/ 52 w 78"/>
                        <a:gd name="T15" fmla="*/ 28 h 58"/>
                        <a:gd name="T16" fmla="*/ 54 w 78"/>
                        <a:gd name="T17" fmla="*/ 28 h 58"/>
                        <a:gd name="T18" fmla="*/ 60 w 78"/>
                        <a:gd name="T19" fmla="*/ 34 h 58"/>
                        <a:gd name="T20" fmla="*/ 60 w 78"/>
                        <a:gd name="T21" fmla="*/ 36 h 58"/>
                        <a:gd name="T22" fmla="*/ 65 w 78"/>
                        <a:gd name="T23" fmla="*/ 30 h 58"/>
                        <a:gd name="T24" fmla="*/ 65 w 78"/>
                        <a:gd name="T25" fmla="*/ 34 h 58"/>
                        <a:gd name="T26" fmla="*/ 69 w 78"/>
                        <a:gd name="T27" fmla="*/ 36 h 58"/>
                        <a:gd name="T28" fmla="*/ 69 w 78"/>
                        <a:gd name="T29" fmla="*/ 30 h 58"/>
                        <a:gd name="T30" fmla="*/ 73 w 78"/>
                        <a:gd name="T31" fmla="*/ 30 h 58"/>
                        <a:gd name="T32" fmla="*/ 78 w 78"/>
                        <a:gd name="T33" fmla="*/ 36 h 58"/>
                        <a:gd name="T34" fmla="*/ 63 w 78"/>
                        <a:gd name="T35" fmla="*/ 43 h 58"/>
                        <a:gd name="T36" fmla="*/ 67 w 78"/>
                        <a:gd name="T37" fmla="*/ 52 h 58"/>
                        <a:gd name="T38" fmla="*/ 65 w 78"/>
                        <a:gd name="T39" fmla="*/ 54 h 58"/>
                        <a:gd name="T40" fmla="*/ 60 w 78"/>
                        <a:gd name="T41" fmla="*/ 58 h 58"/>
                        <a:gd name="T42" fmla="*/ 54 w 78"/>
                        <a:gd name="T43" fmla="*/ 58 h 58"/>
                        <a:gd name="T44" fmla="*/ 48 w 78"/>
                        <a:gd name="T45" fmla="*/ 54 h 58"/>
                        <a:gd name="T46" fmla="*/ 45 w 78"/>
                        <a:gd name="T47" fmla="*/ 54 h 58"/>
                        <a:gd name="T48" fmla="*/ 47 w 78"/>
                        <a:gd name="T49" fmla="*/ 49 h 58"/>
                        <a:gd name="T50" fmla="*/ 41 w 78"/>
                        <a:gd name="T51" fmla="*/ 49 h 58"/>
                        <a:gd name="T52" fmla="*/ 39 w 78"/>
                        <a:gd name="T53" fmla="*/ 52 h 58"/>
                        <a:gd name="T54" fmla="*/ 35 w 78"/>
                        <a:gd name="T55" fmla="*/ 58 h 58"/>
                        <a:gd name="T56" fmla="*/ 33 w 78"/>
                        <a:gd name="T57" fmla="*/ 52 h 58"/>
                        <a:gd name="T58" fmla="*/ 30 w 78"/>
                        <a:gd name="T59" fmla="*/ 49 h 58"/>
                        <a:gd name="T60" fmla="*/ 26 w 78"/>
                        <a:gd name="T61" fmla="*/ 49 h 58"/>
                        <a:gd name="T62" fmla="*/ 18 w 78"/>
                        <a:gd name="T63" fmla="*/ 47 h 58"/>
                        <a:gd name="T64" fmla="*/ 15 w 78"/>
                        <a:gd name="T65" fmla="*/ 43 h 58"/>
                        <a:gd name="T66" fmla="*/ 22 w 78"/>
                        <a:gd name="T67" fmla="*/ 39 h 58"/>
                        <a:gd name="T68" fmla="*/ 22 w 78"/>
                        <a:gd name="T69" fmla="*/ 36 h 58"/>
                        <a:gd name="T70" fmla="*/ 15 w 78"/>
                        <a:gd name="T71" fmla="*/ 34 h 58"/>
                        <a:gd name="T72" fmla="*/ 11 w 78"/>
                        <a:gd name="T73" fmla="*/ 28 h 58"/>
                        <a:gd name="T74" fmla="*/ 7 w 78"/>
                        <a:gd name="T75" fmla="*/ 28 h 58"/>
                        <a:gd name="T76" fmla="*/ 0 w 78"/>
                        <a:gd name="T77" fmla="*/ 19 h 58"/>
                        <a:gd name="T78" fmla="*/ 9 w 78"/>
                        <a:gd name="T79" fmla="*/ 17 h 58"/>
                        <a:gd name="T80" fmla="*/ 15 w 78"/>
                        <a:gd name="T81" fmla="*/ 13 h 58"/>
                        <a:gd name="T82" fmla="*/ 20 w 78"/>
                        <a:gd name="T83" fmla="*/ 9 h 58"/>
                        <a:gd name="T84" fmla="*/ 26 w 78"/>
                        <a:gd name="T85" fmla="*/ 7 h 58"/>
                        <a:gd name="T86" fmla="*/ 35 w 78"/>
                        <a:gd name="T87" fmla="*/ 0 h 5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</a:cxnLst>
                      <a:rect l="0" t="0" r="r" b="b"/>
                      <a:pathLst>
                        <a:path w="78" h="58">
                          <a:moveTo>
                            <a:pt x="35" y="0"/>
                          </a:moveTo>
                          <a:lnTo>
                            <a:pt x="35" y="11"/>
                          </a:lnTo>
                          <a:lnTo>
                            <a:pt x="31" y="17"/>
                          </a:lnTo>
                          <a:lnTo>
                            <a:pt x="30" y="20"/>
                          </a:lnTo>
                          <a:lnTo>
                            <a:pt x="31" y="24"/>
                          </a:lnTo>
                          <a:lnTo>
                            <a:pt x="39" y="24"/>
                          </a:lnTo>
                          <a:lnTo>
                            <a:pt x="45" y="28"/>
                          </a:lnTo>
                          <a:lnTo>
                            <a:pt x="52" y="28"/>
                          </a:lnTo>
                          <a:lnTo>
                            <a:pt x="54" y="28"/>
                          </a:lnTo>
                          <a:lnTo>
                            <a:pt x="60" y="34"/>
                          </a:lnTo>
                          <a:lnTo>
                            <a:pt x="60" y="36"/>
                          </a:lnTo>
                          <a:lnTo>
                            <a:pt x="65" y="30"/>
                          </a:lnTo>
                          <a:lnTo>
                            <a:pt x="65" y="34"/>
                          </a:lnTo>
                          <a:lnTo>
                            <a:pt x="69" y="36"/>
                          </a:lnTo>
                          <a:lnTo>
                            <a:pt x="69" y="30"/>
                          </a:lnTo>
                          <a:lnTo>
                            <a:pt x="73" y="30"/>
                          </a:lnTo>
                          <a:lnTo>
                            <a:pt x="78" y="36"/>
                          </a:lnTo>
                          <a:lnTo>
                            <a:pt x="63" y="43"/>
                          </a:lnTo>
                          <a:lnTo>
                            <a:pt x="67" y="52"/>
                          </a:lnTo>
                          <a:lnTo>
                            <a:pt x="65" y="54"/>
                          </a:lnTo>
                          <a:lnTo>
                            <a:pt x="60" y="58"/>
                          </a:lnTo>
                          <a:lnTo>
                            <a:pt x="54" y="58"/>
                          </a:lnTo>
                          <a:lnTo>
                            <a:pt x="48" y="54"/>
                          </a:lnTo>
                          <a:lnTo>
                            <a:pt x="45" y="54"/>
                          </a:lnTo>
                          <a:lnTo>
                            <a:pt x="47" y="49"/>
                          </a:lnTo>
                          <a:lnTo>
                            <a:pt x="41" y="49"/>
                          </a:lnTo>
                          <a:lnTo>
                            <a:pt x="39" y="52"/>
                          </a:lnTo>
                          <a:lnTo>
                            <a:pt x="35" y="58"/>
                          </a:lnTo>
                          <a:lnTo>
                            <a:pt x="33" y="52"/>
                          </a:lnTo>
                          <a:lnTo>
                            <a:pt x="30" y="49"/>
                          </a:lnTo>
                          <a:lnTo>
                            <a:pt x="26" y="49"/>
                          </a:lnTo>
                          <a:lnTo>
                            <a:pt x="18" y="47"/>
                          </a:lnTo>
                          <a:lnTo>
                            <a:pt x="15" y="43"/>
                          </a:lnTo>
                          <a:lnTo>
                            <a:pt x="22" y="39"/>
                          </a:lnTo>
                          <a:lnTo>
                            <a:pt x="22" y="36"/>
                          </a:lnTo>
                          <a:lnTo>
                            <a:pt x="15" y="34"/>
                          </a:lnTo>
                          <a:lnTo>
                            <a:pt x="11" y="28"/>
                          </a:lnTo>
                          <a:lnTo>
                            <a:pt x="7" y="28"/>
                          </a:lnTo>
                          <a:lnTo>
                            <a:pt x="0" y="19"/>
                          </a:lnTo>
                          <a:lnTo>
                            <a:pt x="9" y="17"/>
                          </a:lnTo>
                          <a:lnTo>
                            <a:pt x="15" y="13"/>
                          </a:lnTo>
                          <a:lnTo>
                            <a:pt x="20" y="9"/>
                          </a:lnTo>
                          <a:lnTo>
                            <a:pt x="26" y="7"/>
                          </a:lnTo>
                          <a:lnTo>
                            <a:pt x="35" y="0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6350" cap="flat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6737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O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6" name="Freeform 89">
                      <a:extLst>
                        <a:ext uri="{FF2B5EF4-FFF2-40B4-BE49-F238E27FC236}">
                          <a16:creationId xmlns:a16="http://schemas.microsoft.com/office/drawing/2014/main" id="{A2F536C7-E0F7-40C3-A144-AC362FF5610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30061" y="1790227"/>
                      <a:ext cx="30398" cy="42191"/>
                    </a:xfrm>
                    <a:custGeom>
                      <a:avLst/>
                      <a:gdLst>
                        <a:gd name="T0" fmla="*/ 15 w 30"/>
                        <a:gd name="T1" fmla="*/ 2 h 42"/>
                        <a:gd name="T2" fmla="*/ 6 w 30"/>
                        <a:gd name="T3" fmla="*/ 0 h 42"/>
                        <a:gd name="T4" fmla="*/ 2 w 30"/>
                        <a:gd name="T5" fmla="*/ 8 h 42"/>
                        <a:gd name="T6" fmla="*/ 0 w 30"/>
                        <a:gd name="T7" fmla="*/ 12 h 42"/>
                        <a:gd name="T8" fmla="*/ 4 w 30"/>
                        <a:gd name="T9" fmla="*/ 19 h 42"/>
                        <a:gd name="T10" fmla="*/ 0 w 30"/>
                        <a:gd name="T11" fmla="*/ 23 h 42"/>
                        <a:gd name="T12" fmla="*/ 2 w 30"/>
                        <a:gd name="T13" fmla="*/ 27 h 42"/>
                        <a:gd name="T14" fmla="*/ 4 w 30"/>
                        <a:gd name="T15" fmla="*/ 38 h 42"/>
                        <a:gd name="T16" fmla="*/ 9 w 30"/>
                        <a:gd name="T17" fmla="*/ 42 h 42"/>
                        <a:gd name="T18" fmla="*/ 17 w 30"/>
                        <a:gd name="T19" fmla="*/ 42 h 42"/>
                        <a:gd name="T20" fmla="*/ 17 w 30"/>
                        <a:gd name="T21" fmla="*/ 38 h 42"/>
                        <a:gd name="T22" fmla="*/ 24 w 30"/>
                        <a:gd name="T23" fmla="*/ 34 h 42"/>
                        <a:gd name="T24" fmla="*/ 30 w 30"/>
                        <a:gd name="T25" fmla="*/ 32 h 42"/>
                        <a:gd name="T26" fmla="*/ 30 w 30"/>
                        <a:gd name="T27" fmla="*/ 25 h 42"/>
                        <a:gd name="T28" fmla="*/ 15 w 30"/>
                        <a:gd name="T29" fmla="*/ 2 h 4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30" h="42">
                          <a:moveTo>
                            <a:pt x="15" y="2"/>
                          </a:moveTo>
                          <a:lnTo>
                            <a:pt x="6" y="0"/>
                          </a:lnTo>
                          <a:lnTo>
                            <a:pt x="2" y="8"/>
                          </a:lnTo>
                          <a:lnTo>
                            <a:pt x="0" y="12"/>
                          </a:lnTo>
                          <a:lnTo>
                            <a:pt x="4" y="19"/>
                          </a:lnTo>
                          <a:lnTo>
                            <a:pt x="0" y="23"/>
                          </a:lnTo>
                          <a:lnTo>
                            <a:pt x="2" y="27"/>
                          </a:lnTo>
                          <a:lnTo>
                            <a:pt x="4" y="38"/>
                          </a:lnTo>
                          <a:lnTo>
                            <a:pt x="9" y="42"/>
                          </a:lnTo>
                          <a:lnTo>
                            <a:pt x="17" y="42"/>
                          </a:lnTo>
                          <a:lnTo>
                            <a:pt x="17" y="38"/>
                          </a:lnTo>
                          <a:lnTo>
                            <a:pt x="24" y="34"/>
                          </a:lnTo>
                          <a:lnTo>
                            <a:pt x="30" y="32"/>
                          </a:lnTo>
                          <a:lnTo>
                            <a:pt x="30" y="25"/>
                          </a:lnTo>
                          <a:lnTo>
                            <a:pt x="15" y="2"/>
                          </a:lnTo>
                          <a:close/>
                        </a:path>
                      </a:pathLst>
                    </a:custGeom>
                    <a:grpFill/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s-CO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17" name="Freeform 90">
                      <a:extLst>
                        <a:ext uri="{FF2B5EF4-FFF2-40B4-BE49-F238E27FC236}">
                          <a16:creationId xmlns:a16="http://schemas.microsoft.com/office/drawing/2014/main" id="{996196AB-190B-497B-8033-8626B961CEE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744864" y="3558207"/>
                      <a:ext cx="52838" cy="283275"/>
                    </a:xfrm>
                    <a:custGeom>
                      <a:avLst/>
                      <a:gdLst>
                        <a:gd name="T0" fmla="*/ 14 w 74"/>
                        <a:gd name="T1" fmla="*/ 103 h 192"/>
                        <a:gd name="T2" fmla="*/ 0 w 74"/>
                        <a:gd name="T3" fmla="*/ 122 h 192"/>
                        <a:gd name="T4" fmla="*/ 0 w 74"/>
                        <a:gd name="T5" fmla="*/ 148 h 192"/>
                        <a:gd name="T6" fmla="*/ 8 w 74"/>
                        <a:gd name="T7" fmla="*/ 158 h 192"/>
                        <a:gd name="T8" fmla="*/ 14 w 74"/>
                        <a:gd name="T9" fmla="*/ 177 h 192"/>
                        <a:gd name="T10" fmla="*/ 30 w 74"/>
                        <a:gd name="T11" fmla="*/ 177 h 192"/>
                        <a:gd name="T12" fmla="*/ 42 w 74"/>
                        <a:gd name="T13" fmla="*/ 192 h 192"/>
                        <a:gd name="T14" fmla="*/ 49 w 74"/>
                        <a:gd name="T15" fmla="*/ 171 h 192"/>
                        <a:gd name="T16" fmla="*/ 49 w 74"/>
                        <a:gd name="T17" fmla="*/ 94 h 192"/>
                        <a:gd name="T18" fmla="*/ 64 w 74"/>
                        <a:gd name="T19" fmla="*/ 86 h 192"/>
                        <a:gd name="T20" fmla="*/ 74 w 74"/>
                        <a:gd name="T21" fmla="*/ 68 h 192"/>
                        <a:gd name="T22" fmla="*/ 74 w 74"/>
                        <a:gd name="T23" fmla="*/ 53 h 192"/>
                        <a:gd name="T24" fmla="*/ 74 w 74"/>
                        <a:gd name="T25" fmla="*/ 34 h 192"/>
                        <a:gd name="T26" fmla="*/ 64 w 74"/>
                        <a:gd name="T27" fmla="*/ 23 h 192"/>
                        <a:gd name="T28" fmla="*/ 74 w 74"/>
                        <a:gd name="T29" fmla="*/ 8 h 192"/>
                        <a:gd name="T30" fmla="*/ 57 w 74"/>
                        <a:gd name="T31" fmla="*/ 0 h 192"/>
                        <a:gd name="T32" fmla="*/ 42 w 74"/>
                        <a:gd name="T33" fmla="*/ 0 h 192"/>
                        <a:gd name="T34" fmla="*/ 21 w 74"/>
                        <a:gd name="T35" fmla="*/ 0 h 192"/>
                        <a:gd name="T36" fmla="*/ 14 w 74"/>
                        <a:gd name="T37" fmla="*/ 13 h 192"/>
                        <a:gd name="T38" fmla="*/ 0 w 74"/>
                        <a:gd name="T39" fmla="*/ 41 h 192"/>
                        <a:gd name="T40" fmla="*/ 0 w 74"/>
                        <a:gd name="T41" fmla="*/ 56 h 192"/>
                        <a:gd name="T42" fmla="*/ 0 w 74"/>
                        <a:gd name="T43" fmla="*/ 81 h 192"/>
                        <a:gd name="T44" fmla="*/ 14 w 74"/>
                        <a:gd name="T45" fmla="*/ 103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</a:cxnLst>
                      <a:rect l="0" t="0" r="r" b="b"/>
                      <a:pathLst>
                        <a:path w="74" h="192">
                          <a:moveTo>
                            <a:pt x="14" y="103"/>
                          </a:moveTo>
                          <a:lnTo>
                            <a:pt x="0" y="122"/>
                          </a:lnTo>
                          <a:lnTo>
                            <a:pt x="0" y="148"/>
                          </a:lnTo>
                          <a:lnTo>
                            <a:pt x="8" y="158"/>
                          </a:lnTo>
                          <a:lnTo>
                            <a:pt x="14" y="177"/>
                          </a:lnTo>
                          <a:lnTo>
                            <a:pt x="30" y="177"/>
                          </a:lnTo>
                          <a:lnTo>
                            <a:pt x="42" y="192"/>
                          </a:lnTo>
                          <a:lnTo>
                            <a:pt x="49" y="171"/>
                          </a:lnTo>
                          <a:lnTo>
                            <a:pt x="49" y="94"/>
                          </a:lnTo>
                          <a:lnTo>
                            <a:pt x="64" y="86"/>
                          </a:lnTo>
                          <a:lnTo>
                            <a:pt x="74" y="68"/>
                          </a:lnTo>
                          <a:lnTo>
                            <a:pt x="74" y="53"/>
                          </a:lnTo>
                          <a:lnTo>
                            <a:pt x="74" y="34"/>
                          </a:lnTo>
                          <a:lnTo>
                            <a:pt x="64" y="23"/>
                          </a:lnTo>
                          <a:lnTo>
                            <a:pt x="74" y="8"/>
                          </a:lnTo>
                          <a:lnTo>
                            <a:pt x="57" y="0"/>
                          </a:lnTo>
                          <a:lnTo>
                            <a:pt x="42" y="0"/>
                          </a:lnTo>
                          <a:lnTo>
                            <a:pt x="21" y="0"/>
                          </a:lnTo>
                          <a:lnTo>
                            <a:pt x="14" y="13"/>
                          </a:lnTo>
                          <a:lnTo>
                            <a:pt x="0" y="41"/>
                          </a:lnTo>
                          <a:lnTo>
                            <a:pt x="0" y="56"/>
                          </a:lnTo>
                          <a:lnTo>
                            <a:pt x="0" y="81"/>
                          </a:lnTo>
                          <a:lnTo>
                            <a:pt x="14" y="103"/>
                          </a:lnTo>
                          <a:close/>
                        </a:path>
                      </a:pathLst>
                    </a:custGeom>
                    <a:grpFill/>
                    <a:ln w="317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6737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O" sz="2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73" name="Elipse 72">
                  <a:extLst>
                    <a:ext uri="{FF2B5EF4-FFF2-40B4-BE49-F238E27FC236}">
                      <a16:creationId xmlns:a16="http://schemas.microsoft.com/office/drawing/2014/main" id="{E12C8930-3BD1-44D2-B660-AD04255F49F0}"/>
                    </a:ext>
                  </a:extLst>
                </p:cNvPr>
                <p:cNvSpPr/>
                <p:nvPr/>
              </p:nvSpPr>
              <p:spPr>
                <a:xfrm>
                  <a:off x="3007827" y="13859005"/>
                  <a:ext cx="163323" cy="16146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74" name="CuadroTexto 73">
                  <a:extLst>
                    <a:ext uri="{FF2B5EF4-FFF2-40B4-BE49-F238E27FC236}">
                      <a16:creationId xmlns:a16="http://schemas.microsoft.com/office/drawing/2014/main" id="{115F89B5-372D-4B45-8728-153A721FF706}"/>
                    </a:ext>
                  </a:extLst>
                </p:cNvPr>
                <p:cNvSpPr txBox="1"/>
                <p:nvPr/>
              </p:nvSpPr>
              <p:spPr>
                <a:xfrm>
                  <a:off x="3085658" y="14210605"/>
                  <a:ext cx="1166823" cy="35160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800" dirty="0"/>
                    <a:t>Sin cambios</a:t>
                  </a:r>
                  <a:endParaRPr lang="es-CO" sz="800" dirty="0"/>
                </a:p>
              </p:txBody>
            </p:sp>
            <p:sp>
              <p:nvSpPr>
                <p:cNvPr id="75" name="CuadroTexto 74">
                  <a:extLst>
                    <a:ext uri="{FF2B5EF4-FFF2-40B4-BE49-F238E27FC236}">
                      <a16:creationId xmlns:a16="http://schemas.microsoft.com/office/drawing/2014/main" id="{9CEA783C-6DAE-4D4D-A0E3-72545660B24B}"/>
                    </a:ext>
                  </a:extLst>
                </p:cNvPr>
                <p:cNvSpPr txBox="1"/>
                <p:nvPr/>
              </p:nvSpPr>
              <p:spPr>
                <a:xfrm>
                  <a:off x="3067516" y="13991646"/>
                  <a:ext cx="999034" cy="35160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800" dirty="0"/>
                    <a:t>Descenso</a:t>
                  </a:r>
                  <a:endParaRPr lang="es-CO" sz="800" dirty="0"/>
                </a:p>
              </p:txBody>
            </p:sp>
            <p:sp>
              <p:nvSpPr>
                <p:cNvPr id="76" name="CuadroTexto 75">
                  <a:extLst>
                    <a:ext uri="{FF2B5EF4-FFF2-40B4-BE49-F238E27FC236}">
                      <a16:creationId xmlns:a16="http://schemas.microsoft.com/office/drawing/2014/main" id="{2ADFD470-190C-4973-8657-13ABBAC4707D}"/>
                    </a:ext>
                  </a:extLst>
                </p:cNvPr>
                <p:cNvSpPr txBox="1"/>
                <p:nvPr/>
              </p:nvSpPr>
              <p:spPr>
                <a:xfrm>
                  <a:off x="3074391" y="13781308"/>
                  <a:ext cx="985281" cy="35160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800" dirty="0"/>
                    <a:t>Aumento</a:t>
                  </a:r>
                  <a:endParaRPr lang="es-CO" sz="800" dirty="0"/>
                </a:p>
              </p:txBody>
            </p:sp>
            <p:cxnSp>
              <p:nvCxnSpPr>
                <p:cNvPr id="77" name="Conector recto 76">
                  <a:extLst>
                    <a:ext uri="{FF2B5EF4-FFF2-40B4-BE49-F238E27FC236}">
                      <a16:creationId xmlns:a16="http://schemas.microsoft.com/office/drawing/2014/main" id="{E7D8B62E-0A5C-4533-AEB8-BE3DA1A77F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27160" y="12550549"/>
                  <a:ext cx="94745" cy="43414"/>
                </a:xfrm>
                <a:prstGeom prst="lin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sp>
              <p:nvSpPr>
                <p:cNvPr id="78" name="Forma libre: forma 77">
                  <a:extLst>
                    <a:ext uri="{FF2B5EF4-FFF2-40B4-BE49-F238E27FC236}">
                      <a16:creationId xmlns:a16="http://schemas.microsoft.com/office/drawing/2014/main" id="{2CF0F197-A4E5-40B3-AD88-4CE1DA154A76}"/>
                    </a:ext>
                  </a:extLst>
                </p:cNvPr>
                <p:cNvSpPr/>
                <p:nvPr/>
              </p:nvSpPr>
              <p:spPr>
                <a:xfrm rot="211382">
                  <a:off x="3618818" y="12512891"/>
                  <a:ext cx="109891" cy="109053"/>
                </a:xfrm>
                <a:custGeom>
                  <a:avLst/>
                  <a:gdLst>
                    <a:gd name="connsiteX0" fmla="*/ 70812 w 129341"/>
                    <a:gd name="connsiteY0" fmla="*/ 135907 h 139562"/>
                    <a:gd name="connsiteX1" fmla="*/ 33866 w 129341"/>
                    <a:gd name="connsiteY1" fmla="*/ 129750 h 139562"/>
                    <a:gd name="connsiteX2" fmla="*/ 12315 w 129341"/>
                    <a:gd name="connsiteY2" fmla="*/ 126671 h 139562"/>
                    <a:gd name="connsiteX3" fmla="*/ 9236 w 129341"/>
                    <a:gd name="connsiteY3" fmla="*/ 114356 h 139562"/>
                    <a:gd name="connsiteX4" fmla="*/ 0 w 129341"/>
                    <a:gd name="connsiteY4" fmla="*/ 68174 h 139562"/>
                    <a:gd name="connsiteX5" fmla="*/ 3078 w 129341"/>
                    <a:gd name="connsiteY5" fmla="*/ 49701 h 139562"/>
                    <a:gd name="connsiteX6" fmla="*/ 18472 w 129341"/>
                    <a:gd name="connsiteY6" fmla="*/ 46622 h 139562"/>
                    <a:gd name="connsiteX7" fmla="*/ 27709 w 129341"/>
                    <a:gd name="connsiteY7" fmla="*/ 43544 h 139562"/>
                    <a:gd name="connsiteX8" fmla="*/ 36945 w 129341"/>
                    <a:gd name="connsiteY8" fmla="*/ 37386 h 139562"/>
                    <a:gd name="connsiteX9" fmla="*/ 52339 w 129341"/>
                    <a:gd name="connsiteY9" fmla="*/ 21992 h 139562"/>
                    <a:gd name="connsiteX10" fmla="*/ 55418 w 129341"/>
                    <a:gd name="connsiteY10" fmla="*/ 9677 h 139562"/>
                    <a:gd name="connsiteX11" fmla="*/ 58496 w 129341"/>
                    <a:gd name="connsiteY11" fmla="*/ 441 h 139562"/>
                    <a:gd name="connsiteX12" fmla="*/ 76969 w 129341"/>
                    <a:gd name="connsiteY12" fmla="*/ 3519 h 139562"/>
                    <a:gd name="connsiteX13" fmla="*/ 86206 w 129341"/>
                    <a:gd name="connsiteY13" fmla="*/ 15834 h 139562"/>
                    <a:gd name="connsiteX14" fmla="*/ 104678 w 129341"/>
                    <a:gd name="connsiteY14" fmla="*/ 21992 h 139562"/>
                    <a:gd name="connsiteX15" fmla="*/ 123151 w 129341"/>
                    <a:gd name="connsiteY15" fmla="*/ 31228 h 139562"/>
                    <a:gd name="connsiteX16" fmla="*/ 129309 w 129341"/>
                    <a:gd name="connsiteY16" fmla="*/ 65095 h 139562"/>
                    <a:gd name="connsiteX17" fmla="*/ 126230 w 129341"/>
                    <a:gd name="connsiteY17" fmla="*/ 123592 h 139562"/>
                    <a:gd name="connsiteX18" fmla="*/ 116993 w 129341"/>
                    <a:gd name="connsiteY18" fmla="*/ 129750 h 139562"/>
                    <a:gd name="connsiteX19" fmla="*/ 107757 w 129341"/>
                    <a:gd name="connsiteY19" fmla="*/ 138986 h 139562"/>
                    <a:gd name="connsiteX20" fmla="*/ 70812 w 129341"/>
                    <a:gd name="connsiteY20" fmla="*/ 135907 h 139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29341" h="139562">
                      <a:moveTo>
                        <a:pt x="70812" y="135907"/>
                      </a:moveTo>
                      <a:cubicBezTo>
                        <a:pt x="58497" y="134368"/>
                        <a:pt x="52339" y="123592"/>
                        <a:pt x="33866" y="129750"/>
                      </a:cubicBezTo>
                      <a:cubicBezTo>
                        <a:pt x="26682" y="128724"/>
                        <a:pt x="18469" y="130517"/>
                        <a:pt x="12315" y="126671"/>
                      </a:cubicBezTo>
                      <a:cubicBezTo>
                        <a:pt x="8727" y="124428"/>
                        <a:pt x="9761" y="118555"/>
                        <a:pt x="9236" y="114356"/>
                      </a:cubicBezTo>
                      <a:cubicBezTo>
                        <a:pt x="3766" y="70597"/>
                        <a:pt x="13636" y="88629"/>
                        <a:pt x="0" y="68174"/>
                      </a:cubicBezTo>
                      <a:cubicBezTo>
                        <a:pt x="1026" y="62016"/>
                        <a:pt x="-984" y="54441"/>
                        <a:pt x="3078" y="49701"/>
                      </a:cubicBezTo>
                      <a:cubicBezTo>
                        <a:pt x="6483" y="45728"/>
                        <a:pt x="13395" y="47891"/>
                        <a:pt x="18472" y="46622"/>
                      </a:cubicBezTo>
                      <a:cubicBezTo>
                        <a:pt x="21621" y="45835"/>
                        <a:pt x="24630" y="44570"/>
                        <a:pt x="27709" y="43544"/>
                      </a:cubicBezTo>
                      <a:cubicBezTo>
                        <a:pt x="30788" y="41491"/>
                        <a:pt x="34329" y="40002"/>
                        <a:pt x="36945" y="37386"/>
                      </a:cubicBezTo>
                      <a:cubicBezTo>
                        <a:pt x="57470" y="16861"/>
                        <a:pt x="27710" y="38413"/>
                        <a:pt x="52339" y="21992"/>
                      </a:cubicBezTo>
                      <a:cubicBezTo>
                        <a:pt x="53365" y="17887"/>
                        <a:pt x="54256" y="13746"/>
                        <a:pt x="55418" y="9677"/>
                      </a:cubicBezTo>
                      <a:cubicBezTo>
                        <a:pt x="56309" y="6557"/>
                        <a:pt x="55376" y="1333"/>
                        <a:pt x="58496" y="441"/>
                      </a:cubicBezTo>
                      <a:cubicBezTo>
                        <a:pt x="64498" y="-1274"/>
                        <a:pt x="70811" y="2493"/>
                        <a:pt x="76969" y="3519"/>
                      </a:cubicBezTo>
                      <a:cubicBezTo>
                        <a:pt x="80048" y="7624"/>
                        <a:pt x="81936" y="12988"/>
                        <a:pt x="86206" y="15834"/>
                      </a:cubicBezTo>
                      <a:cubicBezTo>
                        <a:pt x="91606" y="19434"/>
                        <a:pt x="98521" y="19939"/>
                        <a:pt x="104678" y="21992"/>
                      </a:cubicBezTo>
                      <a:cubicBezTo>
                        <a:pt x="117426" y="26242"/>
                        <a:pt x="111213" y="23270"/>
                        <a:pt x="123151" y="31228"/>
                      </a:cubicBezTo>
                      <a:cubicBezTo>
                        <a:pt x="124152" y="36233"/>
                        <a:pt x="129309" y="61156"/>
                        <a:pt x="129309" y="65095"/>
                      </a:cubicBezTo>
                      <a:cubicBezTo>
                        <a:pt x="129309" y="84621"/>
                        <a:pt x="129884" y="104411"/>
                        <a:pt x="126230" y="123592"/>
                      </a:cubicBezTo>
                      <a:cubicBezTo>
                        <a:pt x="125538" y="127227"/>
                        <a:pt x="119836" y="127381"/>
                        <a:pt x="116993" y="129750"/>
                      </a:cubicBezTo>
                      <a:cubicBezTo>
                        <a:pt x="113648" y="132537"/>
                        <a:pt x="111887" y="137609"/>
                        <a:pt x="107757" y="138986"/>
                      </a:cubicBezTo>
                      <a:cubicBezTo>
                        <a:pt x="101915" y="140933"/>
                        <a:pt x="83127" y="137446"/>
                        <a:pt x="70812" y="13590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938" cap="flat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73776"/>
                  <a:endParaRPr lang="es-CO" sz="27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71" name="Elipse 70">
                <a:extLst>
                  <a:ext uri="{FF2B5EF4-FFF2-40B4-BE49-F238E27FC236}">
                    <a16:creationId xmlns:a16="http://schemas.microsoft.com/office/drawing/2014/main" id="{624BB9BA-21F4-4DA1-BF06-CC5C29AE313C}"/>
                  </a:ext>
                </a:extLst>
              </p:cNvPr>
              <p:cNvSpPr/>
              <p:nvPr/>
            </p:nvSpPr>
            <p:spPr>
              <a:xfrm>
                <a:off x="1500000" y="4428395"/>
                <a:ext cx="123570" cy="11951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69" name="Elipse 68">
              <a:extLst>
                <a:ext uri="{FF2B5EF4-FFF2-40B4-BE49-F238E27FC236}">
                  <a16:creationId xmlns:a16="http://schemas.microsoft.com/office/drawing/2014/main" id="{878976BC-772B-4AA1-B60A-5437083F4A57}"/>
                </a:ext>
              </a:extLst>
            </p:cNvPr>
            <p:cNvSpPr/>
            <p:nvPr/>
          </p:nvSpPr>
          <p:spPr>
            <a:xfrm>
              <a:off x="401112" y="6241314"/>
              <a:ext cx="95181" cy="9894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26" name="CuadroTexto 125">
            <a:extLst>
              <a:ext uri="{FF2B5EF4-FFF2-40B4-BE49-F238E27FC236}">
                <a16:creationId xmlns:a16="http://schemas.microsoft.com/office/drawing/2014/main" id="{859DC93C-C465-43DE-9F98-158ADE8AF797}"/>
              </a:ext>
            </a:extLst>
          </p:cNvPr>
          <p:cNvSpPr txBox="1"/>
          <p:nvPr/>
        </p:nvSpPr>
        <p:spPr>
          <a:xfrm>
            <a:off x="4470198" y="1901533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PE X</a:t>
            </a:r>
            <a:endParaRPr lang="es-CO" b="1" dirty="0"/>
          </a:p>
        </p:txBody>
      </p:sp>
      <p:sp>
        <p:nvSpPr>
          <p:cNvPr id="127" name="CuadroTexto 126">
            <a:extLst>
              <a:ext uri="{FF2B5EF4-FFF2-40B4-BE49-F238E27FC236}">
                <a16:creationId xmlns:a16="http://schemas.microsoft.com/office/drawing/2014/main" id="{0F163FE4-C379-4911-9E57-7463D4318186}"/>
              </a:ext>
            </a:extLst>
          </p:cNvPr>
          <p:cNvSpPr txBox="1"/>
          <p:nvPr/>
        </p:nvSpPr>
        <p:spPr>
          <a:xfrm>
            <a:off x="4099450" y="1577244"/>
            <a:ext cx="1199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/>
              <a:t>Dengue grave</a:t>
            </a:r>
          </a:p>
        </p:txBody>
      </p:sp>
      <p:sp>
        <p:nvSpPr>
          <p:cNvPr id="128" name="Rectángulo: esquinas redondeadas 127">
            <a:extLst>
              <a:ext uri="{FF2B5EF4-FFF2-40B4-BE49-F238E27FC236}">
                <a16:creationId xmlns:a16="http://schemas.microsoft.com/office/drawing/2014/main" id="{4E224058-B203-4809-88D2-55796330167E}"/>
              </a:ext>
            </a:extLst>
          </p:cNvPr>
          <p:cNvSpPr/>
          <p:nvPr/>
        </p:nvSpPr>
        <p:spPr>
          <a:xfrm>
            <a:off x="6306750" y="1915498"/>
            <a:ext cx="2607712" cy="3215603"/>
          </a:xfrm>
          <a:prstGeom prst="roundRect">
            <a:avLst/>
          </a:prstGeom>
          <a:solidFill>
            <a:schemeClr val="accent4">
              <a:lumMod val="40000"/>
              <a:lumOff val="60000"/>
              <a:alpha val="8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29" name="Grupo 128">
            <a:extLst>
              <a:ext uri="{FF2B5EF4-FFF2-40B4-BE49-F238E27FC236}">
                <a16:creationId xmlns:a16="http://schemas.microsoft.com/office/drawing/2014/main" id="{94522D14-D11D-4393-8D3A-A3B35AC9FDB8}"/>
              </a:ext>
            </a:extLst>
          </p:cNvPr>
          <p:cNvGrpSpPr/>
          <p:nvPr/>
        </p:nvGrpSpPr>
        <p:grpSpPr>
          <a:xfrm>
            <a:off x="6533377" y="2243946"/>
            <a:ext cx="2183736" cy="2606251"/>
            <a:chOff x="238349" y="3454944"/>
            <a:chExt cx="2477892" cy="3059999"/>
          </a:xfrm>
          <a:noFill/>
        </p:grpSpPr>
        <p:grpSp>
          <p:nvGrpSpPr>
            <p:cNvPr id="130" name="Grupo 129">
              <a:extLst>
                <a:ext uri="{FF2B5EF4-FFF2-40B4-BE49-F238E27FC236}">
                  <a16:creationId xmlns:a16="http://schemas.microsoft.com/office/drawing/2014/main" id="{2A02F791-D1CF-4B2F-9C6B-033EAF07A6CB}"/>
                </a:ext>
              </a:extLst>
            </p:cNvPr>
            <p:cNvGrpSpPr/>
            <p:nvPr/>
          </p:nvGrpSpPr>
          <p:grpSpPr>
            <a:xfrm>
              <a:off x="238349" y="3454944"/>
              <a:ext cx="2477892" cy="3059999"/>
              <a:chOff x="1288691" y="1218212"/>
              <a:chExt cx="3216947" cy="3696411"/>
            </a:xfrm>
            <a:grpFill/>
          </p:grpSpPr>
          <p:grpSp>
            <p:nvGrpSpPr>
              <p:cNvPr id="132" name="Grupo 131">
                <a:extLst>
                  <a:ext uri="{FF2B5EF4-FFF2-40B4-BE49-F238E27FC236}">
                    <a16:creationId xmlns:a16="http://schemas.microsoft.com/office/drawing/2014/main" id="{CC1590B5-8F40-409F-B8B7-E2D9513FA663}"/>
                  </a:ext>
                </a:extLst>
              </p:cNvPr>
              <p:cNvGrpSpPr/>
              <p:nvPr/>
            </p:nvGrpSpPr>
            <p:grpSpPr>
              <a:xfrm>
                <a:off x="1288691" y="1218212"/>
                <a:ext cx="3216947" cy="3696411"/>
                <a:chOff x="2727540" y="9743957"/>
                <a:chExt cx="4251892" cy="4993854"/>
              </a:xfrm>
              <a:grpFill/>
            </p:grpSpPr>
            <p:grpSp>
              <p:nvGrpSpPr>
                <p:cNvPr id="134" name="Grupo 133">
                  <a:extLst>
                    <a:ext uri="{FF2B5EF4-FFF2-40B4-BE49-F238E27FC236}">
                      <a16:creationId xmlns:a16="http://schemas.microsoft.com/office/drawing/2014/main" id="{6DF10C89-3C0A-4207-AF0A-CCC31F0A56EA}"/>
                    </a:ext>
                  </a:extLst>
                </p:cNvPr>
                <p:cNvGrpSpPr/>
                <p:nvPr/>
              </p:nvGrpSpPr>
              <p:grpSpPr>
                <a:xfrm>
                  <a:off x="2727540" y="9743957"/>
                  <a:ext cx="4251892" cy="4993854"/>
                  <a:chOff x="6634717" y="9199285"/>
                  <a:chExt cx="3184531" cy="4084340"/>
                </a:xfrm>
                <a:grpFill/>
              </p:grpSpPr>
              <p:pic>
                <p:nvPicPr>
                  <p:cNvPr id="141" name="Imagen 140" descr="https://upload.wikimedia.org/wikipedia/commons/3/39/Nordpfeil.png">
                    <a:extLst>
                      <a:ext uri="{FF2B5EF4-FFF2-40B4-BE49-F238E27FC236}">
                        <a16:creationId xmlns:a16="http://schemas.microsoft.com/office/drawing/2014/main" id="{233C06FE-8263-445C-AC2C-71EAFE3201E0}"/>
                      </a:ext>
                    </a:extLst>
                  </p:cNvPr>
                  <p:cNvPicPr/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808849" y="9930844"/>
                    <a:ext cx="198993" cy="28971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</p:pic>
              <p:grpSp>
                <p:nvGrpSpPr>
                  <p:cNvPr id="142" name="Grupo 141">
                    <a:extLst>
                      <a:ext uri="{FF2B5EF4-FFF2-40B4-BE49-F238E27FC236}">
                        <a16:creationId xmlns:a16="http://schemas.microsoft.com/office/drawing/2014/main" id="{DEB1E72B-C338-4E78-8AF6-C50034BFC6D4}"/>
                      </a:ext>
                    </a:extLst>
                  </p:cNvPr>
                  <p:cNvGrpSpPr/>
                  <p:nvPr/>
                </p:nvGrpSpPr>
                <p:grpSpPr>
                  <a:xfrm>
                    <a:off x="6634717" y="9199285"/>
                    <a:ext cx="3184531" cy="4084340"/>
                    <a:chOff x="3237255" y="1351247"/>
                    <a:chExt cx="3779245" cy="4738381"/>
                  </a:xfrm>
                  <a:grpFill/>
                </p:grpSpPr>
                <p:sp>
                  <p:nvSpPr>
                    <p:cNvPr id="143" name="Freeform 69">
                      <a:extLst>
                        <a:ext uri="{FF2B5EF4-FFF2-40B4-BE49-F238E27FC236}">
                          <a16:creationId xmlns:a16="http://schemas.microsoft.com/office/drawing/2014/main" id="{2C95814D-1046-4AF8-B0A1-22ABF105FF0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643542" y="2907265"/>
                      <a:ext cx="789298" cy="715228"/>
                    </a:xfrm>
                    <a:custGeom>
                      <a:avLst/>
                      <a:gdLst>
                        <a:gd name="T0" fmla="*/ 718 w 779"/>
                        <a:gd name="T1" fmla="*/ 6 h 712"/>
                        <a:gd name="T2" fmla="*/ 679 w 779"/>
                        <a:gd name="T3" fmla="*/ 10 h 712"/>
                        <a:gd name="T4" fmla="*/ 641 w 779"/>
                        <a:gd name="T5" fmla="*/ 55 h 712"/>
                        <a:gd name="T6" fmla="*/ 622 w 779"/>
                        <a:gd name="T7" fmla="*/ 66 h 712"/>
                        <a:gd name="T8" fmla="*/ 621 w 779"/>
                        <a:gd name="T9" fmla="*/ 122 h 712"/>
                        <a:gd name="T10" fmla="*/ 598 w 779"/>
                        <a:gd name="T11" fmla="*/ 173 h 712"/>
                        <a:gd name="T12" fmla="*/ 562 w 779"/>
                        <a:gd name="T13" fmla="*/ 164 h 712"/>
                        <a:gd name="T14" fmla="*/ 534 w 779"/>
                        <a:gd name="T15" fmla="*/ 167 h 712"/>
                        <a:gd name="T16" fmla="*/ 551 w 779"/>
                        <a:gd name="T17" fmla="*/ 222 h 712"/>
                        <a:gd name="T18" fmla="*/ 515 w 779"/>
                        <a:gd name="T19" fmla="*/ 276 h 712"/>
                        <a:gd name="T20" fmla="*/ 464 w 779"/>
                        <a:gd name="T21" fmla="*/ 325 h 712"/>
                        <a:gd name="T22" fmla="*/ 408 w 779"/>
                        <a:gd name="T23" fmla="*/ 342 h 712"/>
                        <a:gd name="T24" fmla="*/ 372 w 779"/>
                        <a:gd name="T25" fmla="*/ 368 h 712"/>
                        <a:gd name="T26" fmla="*/ 335 w 779"/>
                        <a:gd name="T27" fmla="*/ 368 h 712"/>
                        <a:gd name="T28" fmla="*/ 365 w 779"/>
                        <a:gd name="T29" fmla="*/ 321 h 712"/>
                        <a:gd name="T30" fmla="*/ 320 w 779"/>
                        <a:gd name="T31" fmla="*/ 312 h 712"/>
                        <a:gd name="T32" fmla="*/ 299 w 779"/>
                        <a:gd name="T33" fmla="*/ 387 h 712"/>
                        <a:gd name="T34" fmla="*/ 261 w 779"/>
                        <a:gd name="T35" fmla="*/ 387 h 712"/>
                        <a:gd name="T36" fmla="*/ 211 w 779"/>
                        <a:gd name="T37" fmla="*/ 404 h 712"/>
                        <a:gd name="T38" fmla="*/ 169 w 779"/>
                        <a:gd name="T39" fmla="*/ 381 h 712"/>
                        <a:gd name="T40" fmla="*/ 124 w 779"/>
                        <a:gd name="T41" fmla="*/ 370 h 712"/>
                        <a:gd name="T42" fmla="*/ 105 w 779"/>
                        <a:gd name="T43" fmla="*/ 336 h 712"/>
                        <a:gd name="T44" fmla="*/ 81 w 779"/>
                        <a:gd name="T45" fmla="*/ 316 h 712"/>
                        <a:gd name="T46" fmla="*/ 39 w 779"/>
                        <a:gd name="T47" fmla="*/ 272 h 712"/>
                        <a:gd name="T48" fmla="*/ 2 w 779"/>
                        <a:gd name="T49" fmla="*/ 293 h 712"/>
                        <a:gd name="T50" fmla="*/ 23 w 779"/>
                        <a:gd name="T51" fmla="*/ 329 h 712"/>
                        <a:gd name="T52" fmla="*/ 0 w 779"/>
                        <a:gd name="T53" fmla="*/ 368 h 712"/>
                        <a:gd name="T54" fmla="*/ 21 w 779"/>
                        <a:gd name="T55" fmla="*/ 402 h 712"/>
                        <a:gd name="T56" fmla="*/ 64 w 779"/>
                        <a:gd name="T57" fmla="*/ 398 h 712"/>
                        <a:gd name="T58" fmla="*/ 94 w 779"/>
                        <a:gd name="T59" fmla="*/ 396 h 712"/>
                        <a:gd name="T60" fmla="*/ 103 w 779"/>
                        <a:gd name="T61" fmla="*/ 455 h 712"/>
                        <a:gd name="T62" fmla="*/ 133 w 779"/>
                        <a:gd name="T63" fmla="*/ 481 h 712"/>
                        <a:gd name="T64" fmla="*/ 179 w 779"/>
                        <a:gd name="T65" fmla="*/ 511 h 712"/>
                        <a:gd name="T66" fmla="*/ 220 w 779"/>
                        <a:gd name="T67" fmla="*/ 470 h 712"/>
                        <a:gd name="T68" fmla="*/ 250 w 779"/>
                        <a:gd name="T69" fmla="*/ 468 h 712"/>
                        <a:gd name="T70" fmla="*/ 301 w 779"/>
                        <a:gd name="T71" fmla="*/ 500 h 712"/>
                        <a:gd name="T72" fmla="*/ 331 w 779"/>
                        <a:gd name="T73" fmla="*/ 541 h 712"/>
                        <a:gd name="T74" fmla="*/ 348 w 779"/>
                        <a:gd name="T75" fmla="*/ 601 h 712"/>
                        <a:gd name="T76" fmla="*/ 340 w 779"/>
                        <a:gd name="T77" fmla="*/ 644 h 712"/>
                        <a:gd name="T78" fmla="*/ 374 w 779"/>
                        <a:gd name="T79" fmla="*/ 676 h 712"/>
                        <a:gd name="T80" fmla="*/ 417 w 779"/>
                        <a:gd name="T81" fmla="*/ 691 h 712"/>
                        <a:gd name="T82" fmla="*/ 470 w 779"/>
                        <a:gd name="T83" fmla="*/ 693 h 712"/>
                        <a:gd name="T84" fmla="*/ 472 w 779"/>
                        <a:gd name="T85" fmla="*/ 631 h 712"/>
                        <a:gd name="T86" fmla="*/ 506 w 779"/>
                        <a:gd name="T87" fmla="*/ 599 h 712"/>
                        <a:gd name="T88" fmla="*/ 506 w 779"/>
                        <a:gd name="T89" fmla="*/ 554 h 712"/>
                        <a:gd name="T90" fmla="*/ 527 w 779"/>
                        <a:gd name="T91" fmla="*/ 513 h 712"/>
                        <a:gd name="T92" fmla="*/ 572 w 779"/>
                        <a:gd name="T93" fmla="*/ 517 h 712"/>
                        <a:gd name="T94" fmla="*/ 621 w 779"/>
                        <a:gd name="T95" fmla="*/ 481 h 712"/>
                        <a:gd name="T96" fmla="*/ 658 w 779"/>
                        <a:gd name="T97" fmla="*/ 434 h 712"/>
                        <a:gd name="T98" fmla="*/ 688 w 779"/>
                        <a:gd name="T99" fmla="*/ 436 h 712"/>
                        <a:gd name="T100" fmla="*/ 694 w 779"/>
                        <a:gd name="T101" fmla="*/ 383 h 712"/>
                        <a:gd name="T102" fmla="*/ 639 w 779"/>
                        <a:gd name="T103" fmla="*/ 353 h 712"/>
                        <a:gd name="T104" fmla="*/ 662 w 779"/>
                        <a:gd name="T105" fmla="*/ 289 h 712"/>
                        <a:gd name="T106" fmla="*/ 654 w 779"/>
                        <a:gd name="T107" fmla="*/ 224 h 712"/>
                        <a:gd name="T108" fmla="*/ 718 w 779"/>
                        <a:gd name="T109" fmla="*/ 169 h 712"/>
                        <a:gd name="T110" fmla="*/ 779 w 779"/>
                        <a:gd name="T111" fmla="*/ 4 h 7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779" h="712">
                          <a:moveTo>
                            <a:pt x="745" y="6"/>
                          </a:moveTo>
                          <a:lnTo>
                            <a:pt x="732" y="15"/>
                          </a:lnTo>
                          <a:lnTo>
                            <a:pt x="718" y="6"/>
                          </a:lnTo>
                          <a:lnTo>
                            <a:pt x="703" y="0"/>
                          </a:lnTo>
                          <a:lnTo>
                            <a:pt x="696" y="19"/>
                          </a:lnTo>
                          <a:lnTo>
                            <a:pt x="679" y="10"/>
                          </a:lnTo>
                          <a:lnTo>
                            <a:pt x="669" y="28"/>
                          </a:lnTo>
                          <a:lnTo>
                            <a:pt x="656" y="53"/>
                          </a:lnTo>
                          <a:lnTo>
                            <a:pt x="641" y="55"/>
                          </a:lnTo>
                          <a:lnTo>
                            <a:pt x="630" y="49"/>
                          </a:lnTo>
                          <a:lnTo>
                            <a:pt x="615" y="49"/>
                          </a:lnTo>
                          <a:lnTo>
                            <a:pt x="622" y="66"/>
                          </a:lnTo>
                          <a:lnTo>
                            <a:pt x="619" y="85"/>
                          </a:lnTo>
                          <a:lnTo>
                            <a:pt x="619" y="105"/>
                          </a:lnTo>
                          <a:lnTo>
                            <a:pt x="621" y="122"/>
                          </a:lnTo>
                          <a:lnTo>
                            <a:pt x="611" y="135"/>
                          </a:lnTo>
                          <a:lnTo>
                            <a:pt x="606" y="158"/>
                          </a:lnTo>
                          <a:lnTo>
                            <a:pt x="598" y="173"/>
                          </a:lnTo>
                          <a:lnTo>
                            <a:pt x="583" y="186"/>
                          </a:lnTo>
                          <a:lnTo>
                            <a:pt x="568" y="180"/>
                          </a:lnTo>
                          <a:lnTo>
                            <a:pt x="562" y="164"/>
                          </a:lnTo>
                          <a:lnTo>
                            <a:pt x="551" y="148"/>
                          </a:lnTo>
                          <a:lnTo>
                            <a:pt x="532" y="148"/>
                          </a:lnTo>
                          <a:lnTo>
                            <a:pt x="534" y="167"/>
                          </a:lnTo>
                          <a:lnTo>
                            <a:pt x="547" y="179"/>
                          </a:lnTo>
                          <a:lnTo>
                            <a:pt x="549" y="199"/>
                          </a:lnTo>
                          <a:lnTo>
                            <a:pt x="551" y="222"/>
                          </a:lnTo>
                          <a:lnTo>
                            <a:pt x="547" y="239"/>
                          </a:lnTo>
                          <a:lnTo>
                            <a:pt x="532" y="250"/>
                          </a:lnTo>
                          <a:lnTo>
                            <a:pt x="515" y="276"/>
                          </a:lnTo>
                          <a:lnTo>
                            <a:pt x="495" y="297"/>
                          </a:lnTo>
                          <a:lnTo>
                            <a:pt x="476" y="314"/>
                          </a:lnTo>
                          <a:lnTo>
                            <a:pt x="464" y="325"/>
                          </a:lnTo>
                          <a:lnTo>
                            <a:pt x="444" y="325"/>
                          </a:lnTo>
                          <a:lnTo>
                            <a:pt x="410" y="321"/>
                          </a:lnTo>
                          <a:lnTo>
                            <a:pt x="408" y="342"/>
                          </a:lnTo>
                          <a:lnTo>
                            <a:pt x="395" y="353"/>
                          </a:lnTo>
                          <a:lnTo>
                            <a:pt x="380" y="357"/>
                          </a:lnTo>
                          <a:lnTo>
                            <a:pt x="372" y="368"/>
                          </a:lnTo>
                          <a:lnTo>
                            <a:pt x="369" y="383"/>
                          </a:lnTo>
                          <a:lnTo>
                            <a:pt x="344" y="381"/>
                          </a:lnTo>
                          <a:lnTo>
                            <a:pt x="335" y="368"/>
                          </a:lnTo>
                          <a:lnTo>
                            <a:pt x="352" y="355"/>
                          </a:lnTo>
                          <a:lnTo>
                            <a:pt x="369" y="340"/>
                          </a:lnTo>
                          <a:lnTo>
                            <a:pt x="365" y="321"/>
                          </a:lnTo>
                          <a:lnTo>
                            <a:pt x="357" y="312"/>
                          </a:lnTo>
                          <a:lnTo>
                            <a:pt x="338" y="306"/>
                          </a:lnTo>
                          <a:lnTo>
                            <a:pt x="320" y="312"/>
                          </a:lnTo>
                          <a:lnTo>
                            <a:pt x="303" y="327"/>
                          </a:lnTo>
                          <a:lnTo>
                            <a:pt x="297" y="359"/>
                          </a:lnTo>
                          <a:lnTo>
                            <a:pt x="299" y="387"/>
                          </a:lnTo>
                          <a:lnTo>
                            <a:pt x="291" y="406"/>
                          </a:lnTo>
                          <a:lnTo>
                            <a:pt x="278" y="385"/>
                          </a:lnTo>
                          <a:lnTo>
                            <a:pt x="261" y="387"/>
                          </a:lnTo>
                          <a:lnTo>
                            <a:pt x="246" y="394"/>
                          </a:lnTo>
                          <a:lnTo>
                            <a:pt x="229" y="404"/>
                          </a:lnTo>
                          <a:lnTo>
                            <a:pt x="211" y="404"/>
                          </a:lnTo>
                          <a:lnTo>
                            <a:pt x="196" y="398"/>
                          </a:lnTo>
                          <a:lnTo>
                            <a:pt x="186" y="381"/>
                          </a:lnTo>
                          <a:lnTo>
                            <a:pt x="169" y="381"/>
                          </a:lnTo>
                          <a:lnTo>
                            <a:pt x="154" y="368"/>
                          </a:lnTo>
                          <a:lnTo>
                            <a:pt x="133" y="355"/>
                          </a:lnTo>
                          <a:lnTo>
                            <a:pt x="124" y="370"/>
                          </a:lnTo>
                          <a:lnTo>
                            <a:pt x="111" y="364"/>
                          </a:lnTo>
                          <a:lnTo>
                            <a:pt x="115" y="346"/>
                          </a:lnTo>
                          <a:lnTo>
                            <a:pt x="105" y="336"/>
                          </a:lnTo>
                          <a:lnTo>
                            <a:pt x="107" y="312"/>
                          </a:lnTo>
                          <a:lnTo>
                            <a:pt x="98" y="301"/>
                          </a:lnTo>
                          <a:lnTo>
                            <a:pt x="81" y="316"/>
                          </a:lnTo>
                          <a:lnTo>
                            <a:pt x="62" y="316"/>
                          </a:lnTo>
                          <a:lnTo>
                            <a:pt x="45" y="293"/>
                          </a:lnTo>
                          <a:lnTo>
                            <a:pt x="39" y="272"/>
                          </a:lnTo>
                          <a:lnTo>
                            <a:pt x="21" y="257"/>
                          </a:lnTo>
                          <a:lnTo>
                            <a:pt x="7" y="278"/>
                          </a:lnTo>
                          <a:lnTo>
                            <a:pt x="2" y="293"/>
                          </a:lnTo>
                          <a:lnTo>
                            <a:pt x="11" y="310"/>
                          </a:lnTo>
                          <a:lnTo>
                            <a:pt x="21" y="312"/>
                          </a:lnTo>
                          <a:lnTo>
                            <a:pt x="23" y="329"/>
                          </a:lnTo>
                          <a:lnTo>
                            <a:pt x="15" y="340"/>
                          </a:lnTo>
                          <a:lnTo>
                            <a:pt x="9" y="355"/>
                          </a:lnTo>
                          <a:lnTo>
                            <a:pt x="0" y="368"/>
                          </a:lnTo>
                          <a:lnTo>
                            <a:pt x="2" y="385"/>
                          </a:lnTo>
                          <a:lnTo>
                            <a:pt x="6" y="404"/>
                          </a:lnTo>
                          <a:lnTo>
                            <a:pt x="21" y="402"/>
                          </a:lnTo>
                          <a:lnTo>
                            <a:pt x="36" y="394"/>
                          </a:lnTo>
                          <a:lnTo>
                            <a:pt x="51" y="402"/>
                          </a:lnTo>
                          <a:lnTo>
                            <a:pt x="64" y="398"/>
                          </a:lnTo>
                          <a:lnTo>
                            <a:pt x="75" y="387"/>
                          </a:lnTo>
                          <a:lnTo>
                            <a:pt x="85" y="381"/>
                          </a:lnTo>
                          <a:lnTo>
                            <a:pt x="94" y="396"/>
                          </a:lnTo>
                          <a:lnTo>
                            <a:pt x="101" y="423"/>
                          </a:lnTo>
                          <a:lnTo>
                            <a:pt x="92" y="436"/>
                          </a:lnTo>
                          <a:lnTo>
                            <a:pt x="103" y="455"/>
                          </a:lnTo>
                          <a:lnTo>
                            <a:pt x="111" y="468"/>
                          </a:lnTo>
                          <a:lnTo>
                            <a:pt x="117" y="479"/>
                          </a:lnTo>
                          <a:lnTo>
                            <a:pt x="133" y="481"/>
                          </a:lnTo>
                          <a:lnTo>
                            <a:pt x="156" y="487"/>
                          </a:lnTo>
                          <a:lnTo>
                            <a:pt x="162" y="500"/>
                          </a:lnTo>
                          <a:lnTo>
                            <a:pt x="179" y="511"/>
                          </a:lnTo>
                          <a:lnTo>
                            <a:pt x="197" y="502"/>
                          </a:lnTo>
                          <a:lnTo>
                            <a:pt x="214" y="487"/>
                          </a:lnTo>
                          <a:lnTo>
                            <a:pt x="220" y="470"/>
                          </a:lnTo>
                          <a:lnTo>
                            <a:pt x="231" y="464"/>
                          </a:lnTo>
                          <a:lnTo>
                            <a:pt x="241" y="451"/>
                          </a:lnTo>
                          <a:lnTo>
                            <a:pt x="250" y="468"/>
                          </a:lnTo>
                          <a:lnTo>
                            <a:pt x="265" y="479"/>
                          </a:lnTo>
                          <a:lnTo>
                            <a:pt x="295" y="485"/>
                          </a:lnTo>
                          <a:lnTo>
                            <a:pt x="301" y="500"/>
                          </a:lnTo>
                          <a:lnTo>
                            <a:pt x="303" y="518"/>
                          </a:lnTo>
                          <a:lnTo>
                            <a:pt x="314" y="530"/>
                          </a:lnTo>
                          <a:lnTo>
                            <a:pt x="331" y="541"/>
                          </a:lnTo>
                          <a:lnTo>
                            <a:pt x="331" y="562"/>
                          </a:lnTo>
                          <a:lnTo>
                            <a:pt x="342" y="584"/>
                          </a:lnTo>
                          <a:lnTo>
                            <a:pt x="348" y="601"/>
                          </a:lnTo>
                          <a:lnTo>
                            <a:pt x="338" y="616"/>
                          </a:lnTo>
                          <a:lnTo>
                            <a:pt x="327" y="637"/>
                          </a:lnTo>
                          <a:lnTo>
                            <a:pt x="340" y="644"/>
                          </a:lnTo>
                          <a:lnTo>
                            <a:pt x="365" y="644"/>
                          </a:lnTo>
                          <a:lnTo>
                            <a:pt x="376" y="657"/>
                          </a:lnTo>
                          <a:lnTo>
                            <a:pt x="374" y="676"/>
                          </a:lnTo>
                          <a:lnTo>
                            <a:pt x="393" y="678"/>
                          </a:lnTo>
                          <a:lnTo>
                            <a:pt x="401" y="691"/>
                          </a:lnTo>
                          <a:lnTo>
                            <a:pt x="417" y="691"/>
                          </a:lnTo>
                          <a:lnTo>
                            <a:pt x="431" y="708"/>
                          </a:lnTo>
                          <a:lnTo>
                            <a:pt x="459" y="712"/>
                          </a:lnTo>
                          <a:lnTo>
                            <a:pt x="470" y="693"/>
                          </a:lnTo>
                          <a:lnTo>
                            <a:pt x="464" y="674"/>
                          </a:lnTo>
                          <a:lnTo>
                            <a:pt x="474" y="654"/>
                          </a:lnTo>
                          <a:lnTo>
                            <a:pt x="472" y="631"/>
                          </a:lnTo>
                          <a:lnTo>
                            <a:pt x="476" y="618"/>
                          </a:lnTo>
                          <a:lnTo>
                            <a:pt x="491" y="612"/>
                          </a:lnTo>
                          <a:lnTo>
                            <a:pt x="506" y="599"/>
                          </a:lnTo>
                          <a:lnTo>
                            <a:pt x="515" y="580"/>
                          </a:lnTo>
                          <a:lnTo>
                            <a:pt x="502" y="571"/>
                          </a:lnTo>
                          <a:lnTo>
                            <a:pt x="506" y="554"/>
                          </a:lnTo>
                          <a:lnTo>
                            <a:pt x="502" y="537"/>
                          </a:lnTo>
                          <a:lnTo>
                            <a:pt x="511" y="528"/>
                          </a:lnTo>
                          <a:lnTo>
                            <a:pt x="527" y="513"/>
                          </a:lnTo>
                          <a:lnTo>
                            <a:pt x="536" y="503"/>
                          </a:lnTo>
                          <a:lnTo>
                            <a:pt x="553" y="511"/>
                          </a:lnTo>
                          <a:lnTo>
                            <a:pt x="572" y="517"/>
                          </a:lnTo>
                          <a:lnTo>
                            <a:pt x="590" y="509"/>
                          </a:lnTo>
                          <a:lnTo>
                            <a:pt x="609" y="498"/>
                          </a:lnTo>
                          <a:lnTo>
                            <a:pt x="621" y="481"/>
                          </a:lnTo>
                          <a:lnTo>
                            <a:pt x="634" y="466"/>
                          </a:lnTo>
                          <a:lnTo>
                            <a:pt x="641" y="453"/>
                          </a:lnTo>
                          <a:lnTo>
                            <a:pt x="658" y="434"/>
                          </a:lnTo>
                          <a:lnTo>
                            <a:pt x="669" y="451"/>
                          </a:lnTo>
                          <a:lnTo>
                            <a:pt x="688" y="455"/>
                          </a:lnTo>
                          <a:lnTo>
                            <a:pt x="688" y="436"/>
                          </a:lnTo>
                          <a:lnTo>
                            <a:pt x="686" y="415"/>
                          </a:lnTo>
                          <a:lnTo>
                            <a:pt x="700" y="404"/>
                          </a:lnTo>
                          <a:lnTo>
                            <a:pt x="694" y="383"/>
                          </a:lnTo>
                          <a:lnTo>
                            <a:pt x="684" y="374"/>
                          </a:lnTo>
                          <a:lnTo>
                            <a:pt x="662" y="364"/>
                          </a:lnTo>
                          <a:lnTo>
                            <a:pt x="639" y="353"/>
                          </a:lnTo>
                          <a:lnTo>
                            <a:pt x="653" y="338"/>
                          </a:lnTo>
                          <a:lnTo>
                            <a:pt x="662" y="310"/>
                          </a:lnTo>
                          <a:lnTo>
                            <a:pt x="662" y="289"/>
                          </a:lnTo>
                          <a:lnTo>
                            <a:pt x="653" y="269"/>
                          </a:lnTo>
                          <a:lnTo>
                            <a:pt x="649" y="246"/>
                          </a:lnTo>
                          <a:lnTo>
                            <a:pt x="654" y="224"/>
                          </a:lnTo>
                          <a:lnTo>
                            <a:pt x="669" y="205"/>
                          </a:lnTo>
                          <a:lnTo>
                            <a:pt x="696" y="184"/>
                          </a:lnTo>
                          <a:lnTo>
                            <a:pt x="718" y="169"/>
                          </a:lnTo>
                          <a:lnTo>
                            <a:pt x="730" y="148"/>
                          </a:lnTo>
                          <a:lnTo>
                            <a:pt x="728" y="126"/>
                          </a:lnTo>
                          <a:lnTo>
                            <a:pt x="779" y="4"/>
                          </a:lnTo>
                          <a:lnTo>
                            <a:pt x="762" y="6"/>
                          </a:lnTo>
                          <a:lnTo>
                            <a:pt x="745" y="6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65000"/>
                      </a:schemeClr>
                    </a:solidFill>
                    <a:ln w="317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6737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O" sz="2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4" name="Freeform 64">
                      <a:extLst>
                        <a:ext uri="{FF2B5EF4-FFF2-40B4-BE49-F238E27FC236}">
                          <a16:creationId xmlns:a16="http://schemas.microsoft.com/office/drawing/2014/main" id="{617A70B4-BA55-45BB-A124-1737331FA56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201778" y="4148871"/>
                      <a:ext cx="1471194" cy="1018596"/>
                    </a:xfrm>
                    <a:custGeom>
                      <a:avLst/>
                      <a:gdLst>
                        <a:gd name="T0" fmla="*/ 807 w 1452"/>
                        <a:gd name="T1" fmla="*/ 958 h 1014"/>
                        <a:gd name="T2" fmla="*/ 852 w 1452"/>
                        <a:gd name="T3" fmla="*/ 976 h 1014"/>
                        <a:gd name="T4" fmla="*/ 924 w 1452"/>
                        <a:gd name="T5" fmla="*/ 999 h 1014"/>
                        <a:gd name="T6" fmla="*/ 982 w 1452"/>
                        <a:gd name="T7" fmla="*/ 976 h 1014"/>
                        <a:gd name="T8" fmla="*/ 1039 w 1452"/>
                        <a:gd name="T9" fmla="*/ 980 h 1014"/>
                        <a:gd name="T10" fmla="*/ 1106 w 1452"/>
                        <a:gd name="T11" fmla="*/ 1014 h 1014"/>
                        <a:gd name="T12" fmla="*/ 1153 w 1452"/>
                        <a:gd name="T13" fmla="*/ 990 h 1014"/>
                        <a:gd name="T14" fmla="*/ 1208 w 1452"/>
                        <a:gd name="T15" fmla="*/ 958 h 1014"/>
                        <a:gd name="T16" fmla="*/ 1249 w 1452"/>
                        <a:gd name="T17" fmla="*/ 905 h 1014"/>
                        <a:gd name="T18" fmla="*/ 1304 w 1452"/>
                        <a:gd name="T19" fmla="*/ 888 h 1014"/>
                        <a:gd name="T20" fmla="*/ 1351 w 1452"/>
                        <a:gd name="T21" fmla="*/ 834 h 1014"/>
                        <a:gd name="T22" fmla="*/ 1400 w 1452"/>
                        <a:gd name="T23" fmla="*/ 796 h 1014"/>
                        <a:gd name="T24" fmla="*/ 1445 w 1452"/>
                        <a:gd name="T25" fmla="*/ 759 h 1014"/>
                        <a:gd name="T26" fmla="*/ 1400 w 1452"/>
                        <a:gd name="T27" fmla="*/ 762 h 1014"/>
                        <a:gd name="T28" fmla="*/ 1356 w 1452"/>
                        <a:gd name="T29" fmla="*/ 745 h 1014"/>
                        <a:gd name="T30" fmla="*/ 1319 w 1452"/>
                        <a:gd name="T31" fmla="*/ 708 h 1014"/>
                        <a:gd name="T32" fmla="*/ 1281 w 1452"/>
                        <a:gd name="T33" fmla="*/ 683 h 1014"/>
                        <a:gd name="T34" fmla="*/ 1253 w 1452"/>
                        <a:gd name="T35" fmla="*/ 646 h 1014"/>
                        <a:gd name="T36" fmla="*/ 1215 w 1452"/>
                        <a:gd name="T37" fmla="*/ 606 h 1014"/>
                        <a:gd name="T38" fmla="*/ 1174 w 1452"/>
                        <a:gd name="T39" fmla="*/ 595 h 1014"/>
                        <a:gd name="T40" fmla="*/ 1144 w 1452"/>
                        <a:gd name="T41" fmla="*/ 554 h 1014"/>
                        <a:gd name="T42" fmla="*/ 1101 w 1452"/>
                        <a:gd name="T43" fmla="*/ 514 h 1014"/>
                        <a:gd name="T44" fmla="*/ 1029 w 1452"/>
                        <a:gd name="T45" fmla="*/ 496 h 1014"/>
                        <a:gd name="T46" fmla="*/ 997 w 1452"/>
                        <a:gd name="T47" fmla="*/ 516 h 1014"/>
                        <a:gd name="T48" fmla="*/ 961 w 1452"/>
                        <a:gd name="T49" fmla="*/ 556 h 1014"/>
                        <a:gd name="T50" fmla="*/ 899 w 1452"/>
                        <a:gd name="T51" fmla="*/ 539 h 1014"/>
                        <a:gd name="T52" fmla="*/ 835 w 1452"/>
                        <a:gd name="T53" fmla="*/ 488 h 1014"/>
                        <a:gd name="T54" fmla="*/ 809 w 1452"/>
                        <a:gd name="T55" fmla="*/ 436 h 1014"/>
                        <a:gd name="T56" fmla="*/ 770 w 1452"/>
                        <a:gd name="T57" fmla="*/ 394 h 1014"/>
                        <a:gd name="T58" fmla="*/ 674 w 1452"/>
                        <a:gd name="T59" fmla="*/ 379 h 1014"/>
                        <a:gd name="T60" fmla="*/ 600 w 1452"/>
                        <a:gd name="T61" fmla="*/ 328 h 1014"/>
                        <a:gd name="T62" fmla="*/ 512 w 1452"/>
                        <a:gd name="T63" fmla="*/ 308 h 1014"/>
                        <a:gd name="T64" fmla="*/ 478 w 1452"/>
                        <a:gd name="T65" fmla="*/ 218 h 1014"/>
                        <a:gd name="T66" fmla="*/ 452 w 1452"/>
                        <a:gd name="T67" fmla="*/ 118 h 1014"/>
                        <a:gd name="T68" fmla="*/ 459 w 1452"/>
                        <a:gd name="T69" fmla="*/ 26 h 1014"/>
                        <a:gd name="T70" fmla="*/ 367 w 1452"/>
                        <a:gd name="T71" fmla="*/ 17 h 1014"/>
                        <a:gd name="T72" fmla="*/ 363 w 1452"/>
                        <a:gd name="T73" fmla="*/ 79 h 1014"/>
                        <a:gd name="T74" fmla="*/ 307 w 1452"/>
                        <a:gd name="T75" fmla="*/ 118 h 1014"/>
                        <a:gd name="T76" fmla="*/ 271 w 1452"/>
                        <a:gd name="T77" fmla="*/ 174 h 1014"/>
                        <a:gd name="T78" fmla="*/ 217 w 1452"/>
                        <a:gd name="T79" fmla="*/ 240 h 1014"/>
                        <a:gd name="T80" fmla="*/ 164 w 1452"/>
                        <a:gd name="T81" fmla="*/ 310 h 1014"/>
                        <a:gd name="T82" fmla="*/ 119 w 1452"/>
                        <a:gd name="T83" fmla="*/ 374 h 1014"/>
                        <a:gd name="T84" fmla="*/ 51 w 1452"/>
                        <a:gd name="T85" fmla="*/ 415 h 1014"/>
                        <a:gd name="T86" fmla="*/ 17 w 1452"/>
                        <a:gd name="T87" fmla="*/ 454 h 1014"/>
                        <a:gd name="T88" fmla="*/ 49 w 1452"/>
                        <a:gd name="T89" fmla="*/ 537 h 1014"/>
                        <a:gd name="T90" fmla="*/ 109 w 1452"/>
                        <a:gd name="T91" fmla="*/ 559 h 1014"/>
                        <a:gd name="T92" fmla="*/ 145 w 1452"/>
                        <a:gd name="T93" fmla="*/ 593 h 1014"/>
                        <a:gd name="T94" fmla="*/ 203 w 1452"/>
                        <a:gd name="T95" fmla="*/ 612 h 1014"/>
                        <a:gd name="T96" fmla="*/ 256 w 1452"/>
                        <a:gd name="T97" fmla="*/ 635 h 1014"/>
                        <a:gd name="T98" fmla="*/ 303 w 1452"/>
                        <a:gd name="T99" fmla="*/ 657 h 1014"/>
                        <a:gd name="T100" fmla="*/ 314 w 1452"/>
                        <a:gd name="T101" fmla="*/ 698 h 1014"/>
                        <a:gd name="T102" fmla="*/ 361 w 1452"/>
                        <a:gd name="T103" fmla="*/ 710 h 1014"/>
                        <a:gd name="T104" fmla="*/ 384 w 1452"/>
                        <a:gd name="T105" fmla="*/ 749 h 1014"/>
                        <a:gd name="T106" fmla="*/ 429 w 1452"/>
                        <a:gd name="T107" fmla="*/ 781 h 1014"/>
                        <a:gd name="T108" fmla="*/ 482 w 1452"/>
                        <a:gd name="T109" fmla="*/ 815 h 1014"/>
                        <a:gd name="T110" fmla="*/ 487 w 1452"/>
                        <a:gd name="T111" fmla="*/ 858 h 1014"/>
                        <a:gd name="T112" fmla="*/ 533 w 1452"/>
                        <a:gd name="T113" fmla="*/ 869 h 1014"/>
                        <a:gd name="T114" fmla="*/ 576 w 1452"/>
                        <a:gd name="T115" fmla="*/ 869 h 1014"/>
                        <a:gd name="T116" fmla="*/ 625 w 1452"/>
                        <a:gd name="T117" fmla="*/ 899 h 1014"/>
                        <a:gd name="T118" fmla="*/ 666 w 1452"/>
                        <a:gd name="T119" fmla="*/ 918 h 1014"/>
                        <a:gd name="T120" fmla="*/ 743 w 1452"/>
                        <a:gd name="T121" fmla="*/ 950 h 101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</a:cxnLst>
                      <a:rect l="0" t="0" r="r" b="b"/>
                      <a:pathLst>
                        <a:path w="1452" h="1014">
                          <a:moveTo>
                            <a:pt x="771" y="946"/>
                          </a:moveTo>
                          <a:lnTo>
                            <a:pt x="786" y="946"/>
                          </a:lnTo>
                          <a:lnTo>
                            <a:pt x="786" y="958"/>
                          </a:lnTo>
                          <a:lnTo>
                            <a:pt x="807" y="958"/>
                          </a:lnTo>
                          <a:lnTo>
                            <a:pt x="809" y="976"/>
                          </a:lnTo>
                          <a:lnTo>
                            <a:pt x="822" y="971"/>
                          </a:lnTo>
                          <a:lnTo>
                            <a:pt x="835" y="980"/>
                          </a:lnTo>
                          <a:lnTo>
                            <a:pt x="852" y="976"/>
                          </a:lnTo>
                          <a:lnTo>
                            <a:pt x="871" y="971"/>
                          </a:lnTo>
                          <a:lnTo>
                            <a:pt x="884" y="978"/>
                          </a:lnTo>
                          <a:lnTo>
                            <a:pt x="901" y="986"/>
                          </a:lnTo>
                          <a:lnTo>
                            <a:pt x="924" y="999"/>
                          </a:lnTo>
                          <a:lnTo>
                            <a:pt x="946" y="995"/>
                          </a:lnTo>
                          <a:lnTo>
                            <a:pt x="956" y="982"/>
                          </a:lnTo>
                          <a:lnTo>
                            <a:pt x="965" y="971"/>
                          </a:lnTo>
                          <a:lnTo>
                            <a:pt x="982" y="976"/>
                          </a:lnTo>
                          <a:lnTo>
                            <a:pt x="997" y="991"/>
                          </a:lnTo>
                          <a:lnTo>
                            <a:pt x="1014" y="997"/>
                          </a:lnTo>
                          <a:lnTo>
                            <a:pt x="1029" y="993"/>
                          </a:lnTo>
                          <a:lnTo>
                            <a:pt x="1039" y="980"/>
                          </a:lnTo>
                          <a:lnTo>
                            <a:pt x="1054" y="984"/>
                          </a:lnTo>
                          <a:lnTo>
                            <a:pt x="1072" y="997"/>
                          </a:lnTo>
                          <a:lnTo>
                            <a:pt x="1089" y="1012"/>
                          </a:lnTo>
                          <a:lnTo>
                            <a:pt x="1106" y="1014"/>
                          </a:lnTo>
                          <a:lnTo>
                            <a:pt x="1117" y="999"/>
                          </a:lnTo>
                          <a:lnTo>
                            <a:pt x="1129" y="980"/>
                          </a:lnTo>
                          <a:lnTo>
                            <a:pt x="1142" y="974"/>
                          </a:lnTo>
                          <a:lnTo>
                            <a:pt x="1153" y="990"/>
                          </a:lnTo>
                          <a:lnTo>
                            <a:pt x="1168" y="995"/>
                          </a:lnTo>
                          <a:lnTo>
                            <a:pt x="1183" y="995"/>
                          </a:lnTo>
                          <a:lnTo>
                            <a:pt x="1198" y="974"/>
                          </a:lnTo>
                          <a:lnTo>
                            <a:pt x="1208" y="958"/>
                          </a:lnTo>
                          <a:lnTo>
                            <a:pt x="1210" y="939"/>
                          </a:lnTo>
                          <a:lnTo>
                            <a:pt x="1217" y="920"/>
                          </a:lnTo>
                          <a:lnTo>
                            <a:pt x="1234" y="911"/>
                          </a:lnTo>
                          <a:lnTo>
                            <a:pt x="1249" y="905"/>
                          </a:lnTo>
                          <a:lnTo>
                            <a:pt x="1253" y="886"/>
                          </a:lnTo>
                          <a:lnTo>
                            <a:pt x="1262" y="877"/>
                          </a:lnTo>
                          <a:lnTo>
                            <a:pt x="1285" y="884"/>
                          </a:lnTo>
                          <a:lnTo>
                            <a:pt x="1304" y="888"/>
                          </a:lnTo>
                          <a:lnTo>
                            <a:pt x="1324" y="881"/>
                          </a:lnTo>
                          <a:lnTo>
                            <a:pt x="1332" y="858"/>
                          </a:lnTo>
                          <a:lnTo>
                            <a:pt x="1338" y="841"/>
                          </a:lnTo>
                          <a:lnTo>
                            <a:pt x="1351" y="834"/>
                          </a:lnTo>
                          <a:lnTo>
                            <a:pt x="1364" y="824"/>
                          </a:lnTo>
                          <a:lnTo>
                            <a:pt x="1371" y="809"/>
                          </a:lnTo>
                          <a:lnTo>
                            <a:pt x="1377" y="802"/>
                          </a:lnTo>
                          <a:lnTo>
                            <a:pt x="1400" y="796"/>
                          </a:lnTo>
                          <a:lnTo>
                            <a:pt x="1432" y="794"/>
                          </a:lnTo>
                          <a:lnTo>
                            <a:pt x="1448" y="787"/>
                          </a:lnTo>
                          <a:lnTo>
                            <a:pt x="1452" y="768"/>
                          </a:lnTo>
                          <a:lnTo>
                            <a:pt x="1445" y="759"/>
                          </a:lnTo>
                          <a:lnTo>
                            <a:pt x="1432" y="755"/>
                          </a:lnTo>
                          <a:lnTo>
                            <a:pt x="1420" y="762"/>
                          </a:lnTo>
                          <a:lnTo>
                            <a:pt x="1413" y="755"/>
                          </a:lnTo>
                          <a:lnTo>
                            <a:pt x="1400" y="762"/>
                          </a:lnTo>
                          <a:lnTo>
                            <a:pt x="1394" y="755"/>
                          </a:lnTo>
                          <a:lnTo>
                            <a:pt x="1381" y="751"/>
                          </a:lnTo>
                          <a:lnTo>
                            <a:pt x="1369" y="751"/>
                          </a:lnTo>
                          <a:lnTo>
                            <a:pt x="1356" y="745"/>
                          </a:lnTo>
                          <a:lnTo>
                            <a:pt x="1345" y="734"/>
                          </a:lnTo>
                          <a:lnTo>
                            <a:pt x="1338" y="723"/>
                          </a:lnTo>
                          <a:lnTo>
                            <a:pt x="1328" y="721"/>
                          </a:lnTo>
                          <a:lnTo>
                            <a:pt x="1319" y="708"/>
                          </a:lnTo>
                          <a:lnTo>
                            <a:pt x="1307" y="712"/>
                          </a:lnTo>
                          <a:lnTo>
                            <a:pt x="1302" y="695"/>
                          </a:lnTo>
                          <a:lnTo>
                            <a:pt x="1294" y="680"/>
                          </a:lnTo>
                          <a:lnTo>
                            <a:pt x="1281" y="683"/>
                          </a:lnTo>
                          <a:lnTo>
                            <a:pt x="1279" y="668"/>
                          </a:lnTo>
                          <a:lnTo>
                            <a:pt x="1272" y="651"/>
                          </a:lnTo>
                          <a:lnTo>
                            <a:pt x="1262" y="655"/>
                          </a:lnTo>
                          <a:lnTo>
                            <a:pt x="1253" y="646"/>
                          </a:lnTo>
                          <a:lnTo>
                            <a:pt x="1251" y="629"/>
                          </a:lnTo>
                          <a:lnTo>
                            <a:pt x="1238" y="627"/>
                          </a:lnTo>
                          <a:lnTo>
                            <a:pt x="1230" y="616"/>
                          </a:lnTo>
                          <a:lnTo>
                            <a:pt x="1215" y="606"/>
                          </a:lnTo>
                          <a:lnTo>
                            <a:pt x="1202" y="610"/>
                          </a:lnTo>
                          <a:lnTo>
                            <a:pt x="1191" y="616"/>
                          </a:lnTo>
                          <a:lnTo>
                            <a:pt x="1185" y="591"/>
                          </a:lnTo>
                          <a:lnTo>
                            <a:pt x="1174" y="595"/>
                          </a:lnTo>
                          <a:lnTo>
                            <a:pt x="1165" y="586"/>
                          </a:lnTo>
                          <a:lnTo>
                            <a:pt x="1165" y="573"/>
                          </a:lnTo>
                          <a:lnTo>
                            <a:pt x="1157" y="558"/>
                          </a:lnTo>
                          <a:lnTo>
                            <a:pt x="1144" y="554"/>
                          </a:lnTo>
                          <a:lnTo>
                            <a:pt x="1136" y="537"/>
                          </a:lnTo>
                          <a:lnTo>
                            <a:pt x="1129" y="520"/>
                          </a:lnTo>
                          <a:lnTo>
                            <a:pt x="1112" y="503"/>
                          </a:lnTo>
                          <a:lnTo>
                            <a:pt x="1101" y="514"/>
                          </a:lnTo>
                          <a:lnTo>
                            <a:pt x="1072" y="497"/>
                          </a:lnTo>
                          <a:lnTo>
                            <a:pt x="1055" y="488"/>
                          </a:lnTo>
                          <a:lnTo>
                            <a:pt x="1040" y="481"/>
                          </a:lnTo>
                          <a:lnTo>
                            <a:pt x="1029" y="496"/>
                          </a:lnTo>
                          <a:lnTo>
                            <a:pt x="1020" y="481"/>
                          </a:lnTo>
                          <a:lnTo>
                            <a:pt x="1008" y="484"/>
                          </a:lnTo>
                          <a:lnTo>
                            <a:pt x="993" y="501"/>
                          </a:lnTo>
                          <a:lnTo>
                            <a:pt x="997" y="516"/>
                          </a:lnTo>
                          <a:lnTo>
                            <a:pt x="990" y="529"/>
                          </a:lnTo>
                          <a:lnTo>
                            <a:pt x="975" y="533"/>
                          </a:lnTo>
                          <a:lnTo>
                            <a:pt x="965" y="543"/>
                          </a:lnTo>
                          <a:lnTo>
                            <a:pt x="961" y="556"/>
                          </a:lnTo>
                          <a:lnTo>
                            <a:pt x="946" y="567"/>
                          </a:lnTo>
                          <a:lnTo>
                            <a:pt x="924" y="561"/>
                          </a:lnTo>
                          <a:lnTo>
                            <a:pt x="913" y="554"/>
                          </a:lnTo>
                          <a:lnTo>
                            <a:pt x="899" y="539"/>
                          </a:lnTo>
                          <a:lnTo>
                            <a:pt x="881" y="529"/>
                          </a:lnTo>
                          <a:lnTo>
                            <a:pt x="867" y="518"/>
                          </a:lnTo>
                          <a:lnTo>
                            <a:pt x="847" y="501"/>
                          </a:lnTo>
                          <a:lnTo>
                            <a:pt x="835" y="488"/>
                          </a:lnTo>
                          <a:lnTo>
                            <a:pt x="835" y="462"/>
                          </a:lnTo>
                          <a:lnTo>
                            <a:pt x="824" y="460"/>
                          </a:lnTo>
                          <a:lnTo>
                            <a:pt x="820" y="443"/>
                          </a:lnTo>
                          <a:lnTo>
                            <a:pt x="809" y="436"/>
                          </a:lnTo>
                          <a:lnTo>
                            <a:pt x="794" y="430"/>
                          </a:lnTo>
                          <a:lnTo>
                            <a:pt x="794" y="417"/>
                          </a:lnTo>
                          <a:lnTo>
                            <a:pt x="785" y="402"/>
                          </a:lnTo>
                          <a:lnTo>
                            <a:pt x="770" y="394"/>
                          </a:lnTo>
                          <a:lnTo>
                            <a:pt x="768" y="364"/>
                          </a:lnTo>
                          <a:lnTo>
                            <a:pt x="730" y="366"/>
                          </a:lnTo>
                          <a:lnTo>
                            <a:pt x="702" y="374"/>
                          </a:lnTo>
                          <a:lnTo>
                            <a:pt x="674" y="379"/>
                          </a:lnTo>
                          <a:lnTo>
                            <a:pt x="653" y="370"/>
                          </a:lnTo>
                          <a:lnTo>
                            <a:pt x="636" y="357"/>
                          </a:lnTo>
                          <a:lnTo>
                            <a:pt x="613" y="347"/>
                          </a:lnTo>
                          <a:lnTo>
                            <a:pt x="600" y="328"/>
                          </a:lnTo>
                          <a:lnTo>
                            <a:pt x="576" y="325"/>
                          </a:lnTo>
                          <a:lnTo>
                            <a:pt x="553" y="319"/>
                          </a:lnTo>
                          <a:lnTo>
                            <a:pt x="531" y="323"/>
                          </a:lnTo>
                          <a:lnTo>
                            <a:pt x="512" y="308"/>
                          </a:lnTo>
                          <a:lnTo>
                            <a:pt x="493" y="289"/>
                          </a:lnTo>
                          <a:lnTo>
                            <a:pt x="486" y="268"/>
                          </a:lnTo>
                          <a:lnTo>
                            <a:pt x="476" y="255"/>
                          </a:lnTo>
                          <a:lnTo>
                            <a:pt x="478" y="218"/>
                          </a:lnTo>
                          <a:lnTo>
                            <a:pt x="471" y="193"/>
                          </a:lnTo>
                          <a:lnTo>
                            <a:pt x="457" y="169"/>
                          </a:lnTo>
                          <a:lnTo>
                            <a:pt x="459" y="143"/>
                          </a:lnTo>
                          <a:lnTo>
                            <a:pt x="452" y="118"/>
                          </a:lnTo>
                          <a:lnTo>
                            <a:pt x="465" y="99"/>
                          </a:lnTo>
                          <a:lnTo>
                            <a:pt x="478" y="73"/>
                          </a:lnTo>
                          <a:lnTo>
                            <a:pt x="474" y="41"/>
                          </a:lnTo>
                          <a:lnTo>
                            <a:pt x="459" y="26"/>
                          </a:lnTo>
                          <a:lnTo>
                            <a:pt x="429" y="11"/>
                          </a:lnTo>
                          <a:lnTo>
                            <a:pt x="405" y="0"/>
                          </a:lnTo>
                          <a:lnTo>
                            <a:pt x="378" y="2"/>
                          </a:lnTo>
                          <a:lnTo>
                            <a:pt x="367" y="17"/>
                          </a:lnTo>
                          <a:lnTo>
                            <a:pt x="348" y="37"/>
                          </a:lnTo>
                          <a:lnTo>
                            <a:pt x="341" y="52"/>
                          </a:lnTo>
                          <a:lnTo>
                            <a:pt x="352" y="66"/>
                          </a:lnTo>
                          <a:lnTo>
                            <a:pt x="363" y="79"/>
                          </a:lnTo>
                          <a:lnTo>
                            <a:pt x="360" y="92"/>
                          </a:lnTo>
                          <a:lnTo>
                            <a:pt x="341" y="111"/>
                          </a:lnTo>
                          <a:lnTo>
                            <a:pt x="318" y="126"/>
                          </a:lnTo>
                          <a:lnTo>
                            <a:pt x="307" y="118"/>
                          </a:lnTo>
                          <a:lnTo>
                            <a:pt x="292" y="114"/>
                          </a:lnTo>
                          <a:lnTo>
                            <a:pt x="284" y="128"/>
                          </a:lnTo>
                          <a:lnTo>
                            <a:pt x="281" y="150"/>
                          </a:lnTo>
                          <a:lnTo>
                            <a:pt x="271" y="174"/>
                          </a:lnTo>
                          <a:lnTo>
                            <a:pt x="254" y="195"/>
                          </a:lnTo>
                          <a:lnTo>
                            <a:pt x="241" y="203"/>
                          </a:lnTo>
                          <a:lnTo>
                            <a:pt x="234" y="221"/>
                          </a:lnTo>
                          <a:lnTo>
                            <a:pt x="217" y="240"/>
                          </a:lnTo>
                          <a:lnTo>
                            <a:pt x="205" y="259"/>
                          </a:lnTo>
                          <a:lnTo>
                            <a:pt x="200" y="280"/>
                          </a:lnTo>
                          <a:lnTo>
                            <a:pt x="175" y="293"/>
                          </a:lnTo>
                          <a:lnTo>
                            <a:pt x="164" y="310"/>
                          </a:lnTo>
                          <a:lnTo>
                            <a:pt x="147" y="325"/>
                          </a:lnTo>
                          <a:lnTo>
                            <a:pt x="136" y="340"/>
                          </a:lnTo>
                          <a:lnTo>
                            <a:pt x="130" y="360"/>
                          </a:lnTo>
                          <a:lnTo>
                            <a:pt x="119" y="374"/>
                          </a:lnTo>
                          <a:lnTo>
                            <a:pt x="98" y="394"/>
                          </a:lnTo>
                          <a:lnTo>
                            <a:pt x="83" y="413"/>
                          </a:lnTo>
                          <a:lnTo>
                            <a:pt x="61" y="420"/>
                          </a:lnTo>
                          <a:lnTo>
                            <a:pt x="51" y="415"/>
                          </a:lnTo>
                          <a:lnTo>
                            <a:pt x="32" y="417"/>
                          </a:lnTo>
                          <a:lnTo>
                            <a:pt x="29" y="428"/>
                          </a:lnTo>
                          <a:lnTo>
                            <a:pt x="23" y="439"/>
                          </a:lnTo>
                          <a:lnTo>
                            <a:pt x="17" y="454"/>
                          </a:lnTo>
                          <a:lnTo>
                            <a:pt x="8" y="467"/>
                          </a:lnTo>
                          <a:lnTo>
                            <a:pt x="0" y="486"/>
                          </a:lnTo>
                          <a:lnTo>
                            <a:pt x="21" y="509"/>
                          </a:lnTo>
                          <a:lnTo>
                            <a:pt x="49" y="537"/>
                          </a:lnTo>
                          <a:lnTo>
                            <a:pt x="64" y="552"/>
                          </a:lnTo>
                          <a:lnTo>
                            <a:pt x="81" y="554"/>
                          </a:lnTo>
                          <a:lnTo>
                            <a:pt x="94" y="550"/>
                          </a:lnTo>
                          <a:lnTo>
                            <a:pt x="109" y="559"/>
                          </a:lnTo>
                          <a:lnTo>
                            <a:pt x="109" y="574"/>
                          </a:lnTo>
                          <a:lnTo>
                            <a:pt x="119" y="584"/>
                          </a:lnTo>
                          <a:lnTo>
                            <a:pt x="130" y="601"/>
                          </a:lnTo>
                          <a:lnTo>
                            <a:pt x="145" y="593"/>
                          </a:lnTo>
                          <a:lnTo>
                            <a:pt x="155" y="610"/>
                          </a:lnTo>
                          <a:lnTo>
                            <a:pt x="173" y="605"/>
                          </a:lnTo>
                          <a:lnTo>
                            <a:pt x="190" y="601"/>
                          </a:lnTo>
                          <a:lnTo>
                            <a:pt x="203" y="612"/>
                          </a:lnTo>
                          <a:lnTo>
                            <a:pt x="217" y="608"/>
                          </a:lnTo>
                          <a:lnTo>
                            <a:pt x="226" y="625"/>
                          </a:lnTo>
                          <a:lnTo>
                            <a:pt x="243" y="621"/>
                          </a:lnTo>
                          <a:lnTo>
                            <a:pt x="256" y="635"/>
                          </a:lnTo>
                          <a:lnTo>
                            <a:pt x="271" y="629"/>
                          </a:lnTo>
                          <a:lnTo>
                            <a:pt x="284" y="627"/>
                          </a:lnTo>
                          <a:lnTo>
                            <a:pt x="313" y="644"/>
                          </a:lnTo>
                          <a:lnTo>
                            <a:pt x="303" y="657"/>
                          </a:lnTo>
                          <a:lnTo>
                            <a:pt x="316" y="663"/>
                          </a:lnTo>
                          <a:lnTo>
                            <a:pt x="322" y="674"/>
                          </a:lnTo>
                          <a:lnTo>
                            <a:pt x="316" y="687"/>
                          </a:lnTo>
                          <a:lnTo>
                            <a:pt x="314" y="698"/>
                          </a:lnTo>
                          <a:lnTo>
                            <a:pt x="330" y="704"/>
                          </a:lnTo>
                          <a:lnTo>
                            <a:pt x="346" y="700"/>
                          </a:lnTo>
                          <a:lnTo>
                            <a:pt x="356" y="697"/>
                          </a:lnTo>
                          <a:lnTo>
                            <a:pt x="361" y="710"/>
                          </a:lnTo>
                          <a:lnTo>
                            <a:pt x="373" y="704"/>
                          </a:lnTo>
                          <a:lnTo>
                            <a:pt x="386" y="719"/>
                          </a:lnTo>
                          <a:lnTo>
                            <a:pt x="390" y="736"/>
                          </a:lnTo>
                          <a:lnTo>
                            <a:pt x="384" y="749"/>
                          </a:lnTo>
                          <a:lnTo>
                            <a:pt x="388" y="766"/>
                          </a:lnTo>
                          <a:lnTo>
                            <a:pt x="395" y="777"/>
                          </a:lnTo>
                          <a:lnTo>
                            <a:pt x="408" y="770"/>
                          </a:lnTo>
                          <a:lnTo>
                            <a:pt x="429" y="781"/>
                          </a:lnTo>
                          <a:lnTo>
                            <a:pt x="452" y="779"/>
                          </a:lnTo>
                          <a:lnTo>
                            <a:pt x="469" y="785"/>
                          </a:lnTo>
                          <a:lnTo>
                            <a:pt x="482" y="796"/>
                          </a:lnTo>
                          <a:lnTo>
                            <a:pt x="482" y="815"/>
                          </a:lnTo>
                          <a:lnTo>
                            <a:pt x="476" y="820"/>
                          </a:lnTo>
                          <a:lnTo>
                            <a:pt x="478" y="834"/>
                          </a:lnTo>
                          <a:lnTo>
                            <a:pt x="489" y="845"/>
                          </a:lnTo>
                          <a:lnTo>
                            <a:pt x="487" y="858"/>
                          </a:lnTo>
                          <a:lnTo>
                            <a:pt x="503" y="858"/>
                          </a:lnTo>
                          <a:lnTo>
                            <a:pt x="508" y="871"/>
                          </a:lnTo>
                          <a:lnTo>
                            <a:pt x="518" y="881"/>
                          </a:lnTo>
                          <a:lnTo>
                            <a:pt x="533" y="869"/>
                          </a:lnTo>
                          <a:lnTo>
                            <a:pt x="540" y="877"/>
                          </a:lnTo>
                          <a:lnTo>
                            <a:pt x="553" y="866"/>
                          </a:lnTo>
                          <a:lnTo>
                            <a:pt x="561" y="871"/>
                          </a:lnTo>
                          <a:lnTo>
                            <a:pt x="576" y="869"/>
                          </a:lnTo>
                          <a:lnTo>
                            <a:pt x="602" y="882"/>
                          </a:lnTo>
                          <a:lnTo>
                            <a:pt x="595" y="892"/>
                          </a:lnTo>
                          <a:lnTo>
                            <a:pt x="610" y="903"/>
                          </a:lnTo>
                          <a:lnTo>
                            <a:pt x="625" y="899"/>
                          </a:lnTo>
                          <a:lnTo>
                            <a:pt x="632" y="913"/>
                          </a:lnTo>
                          <a:lnTo>
                            <a:pt x="644" y="903"/>
                          </a:lnTo>
                          <a:lnTo>
                            <a:pt x="659" y="913"/>
                          </a:lnTo>
                          <a:lnTo>
                            <a:pt x="666" y="918"/>
                          </a:lnTo>
                          <a:lnTo>
                            <a:pt x="677" y="929"/>
                          </a:lnTo>
                          <a:lnTo>
                            <a:pt x="696" y="937"/>
                          </a:lnTo>
                          <a:lnTo>
                            <a:pt x="723" y="944"/>
                          </a:lnTo>
                          <a:lnTo>
                            <a:pt x="743" y="950"/>
                          </a:lnTo>
                          <a:lnTo>
                            <a:pt x="756" y="941"/>
                          </a:lnTo>
                          <a:lnTo>
                            <a:pt x="771" y="946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s-CO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45" name="Freeform 40">
                      <a:extLst>
                        <a:ext uri="{FF2B5EF4-FFF2-40B4-BE49-F238E27FC236}">
                          <a16:creationId xmlns:a16="http://schemas.microsoft.com/office/drawing/2014/main" id="{16A69488-DDEB-4284-825F-35D5C77DAB8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069047" y="2258339"/>
                      <a:ext cx="515728" cy="603724"/>
                    </a:xfrm>
                    <a:custGeom>
                      <a:avLst/>
                      <a:gdLst>
                        <a:gd name="T0" fmla="*/ 225 w 509"/>
                        <a:gd name="T1" fmla="*/ 26 h 601"/>
                        <a:gd name="T2" fmla="*/ 256 w 509"/>
                        <a:gd name="T3" fmla="*/ 30 h 601"/>
                        <a:gd name="T4" fmla="*/ 295 w 509"/>
                        <a:gd name="T5" fmla="*/ 51 h 601"/>
                        <a:gd name="T6" fmla="*/ 306 w 509"/>
                        <a:gd name="T7" fmla="*/ 66 h 601"/>
                        <a:gd name="T8" fmla="*/ 338 w 509"/>
                        <a:gd name="T9" fmla="*/ 83 h 601"/>
                        <a:gd name="T10" fmla="*/ 359 w 509"/>
                        <a:gd name="T11" fmla="*/ 98 h 601"/>
                        <a:gd name="T12" fmla="*/ 368 w 509"/>
                        <a:gd name="T13" fmla="*/ 137 h 601"/>
                        <a:gd name="T14" fmla="*/ 340 w 509"/>
                        <a:gd name="T15" fmla="*/ 148 h 601"/>
                        <a:gd name="T16" fmla="*/ 314 w 509"/>
                        <a:gd name="T17" fmla="*/ 169 h 601"/>
                        <a:gd name="T18" fmla="*/ 329 w 509"/>
                        <a:gd name="T19" fmla="*/ 195 h 601"/>
                        <a:gd name="T20" fmla="*/ 338 w 509"/>
                        <a:gd name="T21" fmla="*/ 229 h 601"/>
                        <a:gd name="T22" fmla="*/ 344 w 509"/>
                        <a:gd name="T23" fmla="*/ 257 h 601"/>
                        <a:gd name="T24" fmla="*/ 376 w 509"/>
                        <a:gd name="T25" fmla="*/ 265 h 601"/>
                        <a:gd name="T26" fmla="*/ 391 w 509"/>
                        <a:gd name="T27" fmla="*/ 286 h 601"/>
                        <a:gd name="T28" fmla="*/ 430 w 509"/>
                        <a:gd name="T29" fmla="*/ 250 h 601"/>
                        <a:gd name="T30" fmla="*/ 453 w 509"/>
                        <a:gd name="T31" fmla="*/ 263 h 601"/>
                        <a:gd name="T32" fmla="*/ 477 w 509"/>
                        <a:gd name="T33" fmla="*/ 280 h 601"/>
                        <a:gd name="T34" fmla="*/ 496 w 509"/>
                        <a:gd name="T35" fmla="*/ 297 h 601"/>
                        <a:gd name="T36" fmla="*/ 509 w 509"/>
                        <a:gd name="T37" fmla="*/ 316 h 601"/>
                        <a:gd name="T38" fmla="*/ 487 w 509"/>
                        <a:gd name="T39" fmla="*/ 340 h 601"/>
                        <a:gd name="T40" fmla="*/ 464 w 509"/>
                        <a:gd name="T41" fmla="*/ 364 h 601"/>
                        <a:gd name="T42" fmla="*/ 438 w 509"/>
                        <a:gd name="T43" fmla="*/ 376 h 601"/>
                        <a:gd name="T44" fmla="*/ 406 w 509"/>
                        <a:gd name="T45" fmla="*/ 385 h 601"/>
                        <a:gd name="T46" fmla="*/ 368 w 509"/>
                        <a:gd name="T47" fmla="*/ 385 h 601"/>
                        <a:gd name="T48" fmla="*/ 366 w 509"/>
                        <a:gd name="T49" fmla="*/ 413 h 601"/>
                        <a:gd name="T50" fmla="*/ 340 w 509"/>
                        <a:gd name="T51" fmla="*/ 430 h 601"/>
                        <a:gd name="T52" fmla="*/ 301 w 509"/>
                        <a:gd name="T53" fmla="*/ 458 h 601"/>
                        <a:gd name="T54" fmla="*/ 286 w 509"/>
                        <a:gd name="T55" fmla="*/ 488 h 601"/>
                        <a:gd name="T56" fmla="*/ 248 w 509"/>
                        <a:gd name="T57" fmla="*/ 483 h 601"/>
                        <a:gd name="T58" fmla="*/ 227 w 509"/>
                        <a:gd name="T59" fmla="*/ 541 h 601"/>
                        <a:gd name="T60" fmla="*/ 45 w 509"/>
                        <a:gd name="T61" fmla="*/ 601 h 601"/>
                        <a:gd name="T62" fmla="*/ 11 w 509"/>
                        <a:gd name="T63" fmla="*/ 550 h 601"/>
                        <a:gd name="T64" fmla="*/ 0 w 509"/>
                        <a:gd name="T65" fmla="*/ 492 h 601"/>
                        <a:gd name="T66" fmla="*/ 11 w 509"/>
                        <a:gd name="T67" fmla="*/ 436 h 601"/>
                        <a:gd name="T68" fmla="*/ 26 w 509"/>
                        <a:gd name="T69" fmla="*/ 391 h 601"/>
                        <a:gd name="T70" fmla="*/ 47 w 509"/>
                        <a:gd name="T71" fmla="*/ 327 h 601"/>
                        <a:gd name="T72" fmla="*/ 77 w 509"/>
                        <a:gd name="T73" fmla="*/ 301 h 601"/>
                        <a:gd name="T74" fmla="*/ 82 w 509"/>
                        <a:gd name="T75" fmla="*/ 257 h 601"/>
                        <a:gd name="T76" fmla="*/ 66 w 509"/>
                        <a:gd name="T77" fmla="*/ 233 h 601"/>
                        <a:gd name="T78" fmla="*/ 34 w 509"/>
                        <a:gd name="T79" fmla="*/ 207 h 601"/>
                        <a:gd name="T80" fmla="*/ 17 w 509"/>
                        <a:gd name="T81" fmla="*/ 163 h 601"/>
                        <a:gd name="T82" fmla="*/ 32 w 509"/>
                        <a:gd name="T83" fmla="*/ 139 h 601"/>
                        <a:gd name="T84" fmla="*/ 54 w 509"/>
                        <a:gd name="T85" fmla="*/ 113 h 601"/>
                        <a:gd name="T86" fmla="*/ 81 w 509"/>
                        <a:gd name="T87" fmla="*/ 88 h 601"/>
                        <a:gd name="T88" fmla="*/ 96 w 509"/>
                        <a:gd name="T89" fmla="*/ 55 h 601"/>
                        <a:gd name="T90" fmla="*/ 109 w 509"/>
                        <a:gd name="T91" fmla="*/ 28 h 601"/>
                        <a:gd name="T92" fmla="*/ 143 w 509"/>
                        <a:gd name="T93" fmla="*/ 9 h 601"/>
                        <a:gd name="T94" fmla="*/ 182 w 509"/>
                        <a:gd name="T95" fmla="*/ 0 h 601"/>
                        <a:gd name="T96" fmla="*/ 220 w 509"/>
                        <a:gd name="T97" fmla="*/ 6 h 60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</a:cxnLst>
                      <a:rect l="0" t="0" r="r" b="b"/>
                      <a:pathLst>
                        <a:path w="509" h="601">
                          <a:moveTo>
                            <a:pt x="220" y="6"/>
                          </a:moveTo>
                          <a:lnTo>
                            <a:pt x="225" y="26"/>
                          </a:lnTo>
                          <a:lnTo>
                            <a:pt x="239" y="30"/>
                          </a:lnTo>
                          <a:lnTo>
                            <a:pt x="256" y="30"/>
                          </a:lnTo>
                          <a:lnTo>
                            <a:pt x="274" y="47"/>
                          </a:lnTo>
                          <a:lnTo>
                            <a:pt x="295" y="51"/>
                          </a:lnTo>
                          <a:lnTo>
                            <a:pt x="293" y="60"/>
                          </a:lnTo>
                          <a:lnTo>
                            <a:pt x="306" y="66"/>
                          </a:lnTo>
                          <a:lnTo>
                            <a:pt x="318" y="75"/>
                          </a:lnTo>
                          <a:lnTo>
                            <a:pt x="338" y="83"/>
                          </a:lnTo>
                          <a:lnTo>
                            <a:pt x="342" y="98"/>
                          </a:lnTo>
                          <a:lnTo>
                            <a:pt x="359" y="98"/>
                          </a:lnTo>
                          <a:lnTo>
                            <a:pt x="366" y="115"/>
                          </a:lnTo>
                          <a:lnTo>
                            <a:pt x="368" y="137"/>
                          </a:lnTo>
                          <a:lnTo>
                            <a:pt x="359" y="148"/>
                          </a:lnTo>
                          <a:lnTo>
                            <a:pt x="340" y="148"/>
                          </a:lnTo>
                          <a:lnTo>
                            <a:pt x="319" y="156"/>
                          </a:lnTo>
                          <a:lnTo>
                            <a:pt x="314" y="169"/>
                          </a:lnTo>
                          <a:lnTo>
                            <a:pt x="331" y="179"/>
                          </a:lnTo>
                          <a:lnTo>
                            <a:pt x="329" y="195"/>
                          </a:lnTo>
                          <a:lnTo>
                            <a:pt x="333" y="212"/>
                          </a:lnTo>
                          <a:lnTo>
                            <a:pt x="338" y="229"/>
                          </a:lnTo>
                          <a:lnTo>
                            <a:pt x="338" y="246"/>
                          </a:lnTo>
                          <a:lnTo>
                            <a:pt x="344" y="257"/>
                          </a:lnTo>
                          <a:lnTo>
                            <a:pt x="365" y="257"/>
                          </a:lnTo>
                          <a:lnTo>
                            <a:pt x="376" y="265"/>
                          </a:lnTo>
                          <a:lnTo>
                            <a:pt x="372" y="282"/>
                          </a:lnTo>
                          <a:lnTo>
                            <a:pt x="391" y="286"/>
                          </a:lnTo>
                          <a:lnTo>
                            <a:pt x="412" y="276"/>
                          </a:lnTo>
                          <a:lnTo>
                            <a:pt x="430" y="250"/>
                          </a:lnTo>
                          <a:lnTo>
                            <a:pt x="434" y="267"/>
                          </a:lnTo>
                          <a:lnTo>
                            <a:pt x="453" y="263"/>
                          </a:lnTo>
                          <a:lnTo>
                            <a:pt x="468" y="271"/>
                          </a:lnTo>
                          <a:lnTo>
                            <a:pt x="477" y="280"/>
                          </a:lnTo>
                          <a:lnTo>
                            <a:pt x="494" y="284"/>
                          </a:lnTo>
                          <a:lnTo>
                            <a:pt x="496" y="297"/>
                          </a:lnTo>
                          <a:lnTo>
                            <a:pt x="498" y="310"/>
                          </a:lnTo>
                          <a:lnTo>
                            <a:pt x="509" y="316"/>
                          </a:lnTo>
                          <a:lnTo>
                            <a:pt x="504" y="329"/>
                          </a:lnTo>
                          <a:lnTo>
                            <a:pt x="487" y="340"/>
                          </a:lnTo>
                          <a:lnTo>
                            <a:pt x="474" y="349"/>
                          </a:lnTo>
                          <a:lnTo>
                            <a:pt x="464" y="364"/>
                          </a:lnTo>
                          <a:lnTo>
                            <a:pt x="457" y="379"/>
                          </a:lnTo>
                          <a:lnTo>
                            <a:pt x="438" y="376"/>
                          </a:lnTo>
                          <a:lnTo>
                            <a:pt x="423" y="385"/>
                          </a:lnTo>
                          <a:lnTo>
                            <a:pt x="406" y="385"/>
                          </a:lnTo>
                          <a:lnTo>
                            <a:pt x="385" y="383"/>
                          </a:lnTo>
                          <a:lnTo>
                            <a:pt x="368" y="385"/>
                          </a:lnTo>
                          <a:lnTo>
                            <a:pt x="365" y="398"/>
                          </a:lnTo>
                          <a:lnTo>
                            <a:pt x="366" y="413"/>
                          </a:lnTo>
                          <a:lnTo>
                            <a:pt x="348" y="417"/>
                          </a:lnTo>
                          <a:lnTo>
                            <a:pt x="340" y="430"/>
                          </a:lnTo>
                          <a:lnTo>
                            <a:pt x="323" y="447"/>
                          </a:lnTo>
                          <a:lnTo>
                            <a:pt x="301" y="458"/>
                          </a:lnTo>
                          <a:lnTo>
                            <a:pt x="299" y="479"/>
                          </a:lnTo>
                          <a:lnTo>
                            <a:pt x="286" y="488"/>
                          </a:lnTo>
                          <a:lnTo>
                            <a:pt x="269" y="481"/>
                          </a:lnTo>
                          <a:lnTo>
                            <a:pt x="248" y="483"/>
                          </a:lnTo>
                          <a:lnTo>
                            <a:pt x="239" y="515"/>
                          </a:lnTo>
                          <a:lnTo>
                            <a:pt x="227" y="541"/>
                          </a:lnTo>
                          <a:lnTo>
                            <a:pt x="197" y="594"/>
                          </a:lnTo>
                          <a:lnTo>
                            <a:pt x="45" y="601"/>
                          </a:lnTo>
                          <a:lnTo>
                            <a:pt x="30" y="579"/>
                          </a:lnTo>
                          <a:lnTo>
                            <a:pt x="11" y="550"/>
                          </a:lnTo>
                          <a:lnTo>
                            <a:pt x="5" y="528"/>
                          </a:lnTo>
                          <a:lnTo>
                            <a:pt x="0" y="492"/>
                          </a:lnTo>
                          <a:lnTo>
                            <a:pt x="4" y="466"/>
                          </a:lnTo>
                          <a:lnTo>
                            <a:pt x="11" y="436"/>
                          </a:lnTo>
                          <a:lnTo>
                            <a:pt x="24" y="413"/>
                          </a:lnTo>
                          <a:lnTo>
                            <a:pt x="26" y="391"/>
                          </a:lnTo>
                          <a:lnTo>
                            <a:pt x="30" y="361"/>
                          </a:lnTo>
                          <a:lnTo>
                            <a:pt x="47" y="327"/>
                          </a:lnTo>
                          <a:lnTo>
                            <a:pt x="62" y="314"/>
                          </a:lnTo>
                          <a:lnTo>
                            <a:pt x="77" y="301"/>
                          </a:lnTo>
                          <a:lnTo>
                            <a:pt x="82" y="282"/>
                          </a:lnTo>
                          <a:lnTo>
                            <a:pt x="82" y="257"/>
                          </a:lnTo>
                          <a:lnTo>
                            <a:pt x="82" y="244"/>
                          </a:lnTo>
                          <a:lnTo>
                            <a:pt x="66" y="233"/>
                          </a:lnTo>
                          <a:lnTo>
                            <a:pt x="47" y="222"/>
                          </a:lnTo>
                          <a:lnTo>
                            <a:pt x="34" y="207"/>
                          </a:lnTo>
                          <a:lnTo>
                            <a:pt x="28" y="184"/>
                          </a:lnTo>
                          <a:lnTo>
                            <a:pt x="17" y="163"/>
                          </a:lnTo>
                          <a:lnTo>
                            <a:pt x="28" y="156"/>
                          </a:lnTo>
                          <a:lnTo>
                            <a:pt x="32" y="139"/>
                          </a:lnTo>
                          <a:lnTo>
                            <a:pt x="51" y="130"/>
                          </a:lnTo>
                          <a:lnTo>
                            <a:pt x="54" y="113"/>
                          </a:lnTo>
                          <a:lnTo>
                            <a:pt x="66" y="103"/>
                          </a:lnTo>
                          <a:lnTo>
                            <a:pt x="81" y="88"/>
                          </a:lnTo>
                          <a:lnTo>
                            <a:pt x="81" y="68"/>
                          </a:lnTo>
                          <a:lnTo>
                            <a:pt x="96" y="55"/>
                          </a:lnTo>
                          <a:lnTo>
                            <a:pt x="107" y="43"/>
                          </a:lnTo>
                          <a:lnTo>
                            <a:pt x="109" y="28"/>
                          </a:lnTo>
                          <a:lnTo>
                            <a:pt x="128" y="17"/>
                          </a:lnTo>
                          <a:lnTo>
                            <a:pt x="143" y="9"/>
                          </a:lnTo>
                          <a:lnTo>
                            <a:pt x="158" y="4"/>
                          </a:lnTo>
                          <a:lnTo>
                            <a:pt x="182" y="0"/>
                          </a:lnTo>
                          <a:lnTo>
                            <a:pt x="203" y="0"/>
                          </a:lnTo>
                          <a:lnTo>
                            <a:pt x="220" y="6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s-CO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46" name="Freeform 41">
                      <a:extLst>
                        <a:ext uri="{FF2B5EF4-FFF2-40B4-BE49-F238E27FC236}">
                          <a16:creationId xmlns:a16="http://schemas.microsoft.com/office/drawing/2014/main" id="{5E184B42-6820-4D29-88C1-C11803BF6B6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83627" y="2422078"/>
                      <a:ext cx="971677" cy="985447"/>
                    </a:xfrm>
                    <a:custGeom>
                      <a:avLst/>
                      <a:gdLst>
                        <a:gd name="T0" fmla="*/ 959 w 959"/>
                        <a:gd name="T1" fmla="*/ 502 h 981"/>
                        <a:gd name="T2" fmla="*/ 914 w 959"/>
                        <a:gd name="T3" fmla="*/ 551 h 981"/>
                        <a:gd name="T4" fmla="*/ 860 w 959"/>
                        <a:gd name="T5" fmla="*/ 600 h 981"/>
                        <a:gd name="T6" fmla="*/ 809 w 959"/>
                        <a:gd name="T7" fmla="*/ 641 h 981"/>
                        <a:gd name="T8" fmla="*/ 798 w 959"/>
                        <a:gd name="T9" fmla="*/ 707 h 981"/>
                        <a:gd name="T10" fmla="*/ 749 w 959"/>
                        <a:gd name="T11" fmla="*/ 776 h 981"/>
                        <a:gd name="T12" fmla="*/ 762 w 959"/>
                        <a:gd name="T13" fmla="*/ 823 h 981"/>
                        <a:gd name="T14" fmla="*/ 753 w 959"/>
                        <a:gd name="T15" fmla="*/ 887 h 981"/>
                        <a:gd name="T16" fmla="*/ 689 w 959"/>
                        <a:gd name="T17" fmla="*/ 898 h 981"/>
                        <a:gd name="T18" fmla="*/ 613 w 959"/>
                        <a:gd name="T19" fmla="*/ 921 h 981"/>
                        <a:gd name="T20" fmla="*/ 563 w 959"/>
                        <a:gd name="T21" fmla="*/ 979 h 981"/>
                        <a:gd name="T22" fmla="*/ 504 w 959"/>
                        <a:gd name="T23" fmla="*/ 917 h 981"/>
                        <a:gd name="T24" fmla="*/ 459 w 959"/>
                        <a:gd name="T25" fmla="*/ 924 h 981"/>
                        <a:gd name="T26" fmla="*/ 420 w 959"/>
                        <a:gd name="T27" fmla="*/ 960 h 981"/>
                        <a:gd name="T28" fmla="*/ 356 w 959"/>
                        <a:gd name="T29" fmla="*/ 981 h 981"/>
                        <a:gd name="T30" fmla="*/ 320 w 959"/>
                        <a:gd name="T31" fmla="*/ 932 h 981"/>
                        <a:gd name="T32" fmla="*/ 311 w 959"/>
                        <a:gd name="T33" fmla="*/ 859 h 981"/>
                        <a:gd name="T34" fmla="*/ 267 w 959"/>
                        <a:gd name="T35" fmla="*/ 812 h 981"/>
                        <a:gd name="T36" fmla="*/ 205 w 959"/>
                        <a:gd name="T37" fmla="*/ 784 h 981"/>
                        <a:gd name="T38" fmla="*/ 126 w 959"/>
                        <a:gd name="T39" fmla="*/ 761 h 981"/>
                        <a:gd name="T40" fmla="*/ 115 w 959"/>
                        <a:gd name="T41" fmla="*/ 701 h 981"/>
                        <a:gd name="T42" fmla="*/ 70 w 959"/>
                        <a:gd name="T43" fmla="*/ 652 h 981"/>
                        <a:gd name="T44" fmla="*/ 85 w 959"/>
                        <a:gd name="T45" fmla="*/ 592 h 981"/>
                        <a:gd name="T46" fmla="*/ 124 w 959"/>
                        <a:gd name="T47" fmla="*/ 539 h 981"/>
                        <a:gd name="T48" fmla="*/ 188 w 959"/>
                        <a:gd name="T49" fmla="*/ 511 h 981"/>
                        <a:gd name="T50" fmla="*/ 136 w 959"/>
                        <a:gd name="T51" fmla="*/ 451 h 981"/>
                        <a:gd name="T52" fmla="*/ 10 w 959"/>
                        <a:gd name="T53" fmla="*/ 303 h 981"/>
                        <a:gd name="T54" fmla="*/ 51 w 959"/>
                        <a:gd name="T55" fmla="*/ 245 h 981"/>
                        <a:gd name="T56" fmla="*/ 87 w 959"/>
                        <a:gd name="T57" fmla="*/ 284 h 981"/>
                        <a:gd name="T58" fmla="*/ 108 w 959"/>
                        <a:gd name="T59" fmla="*/ 207 h 981"/>
                        <a:gd name="T60" fmla="*/ 87 w 959"/>
                        <a:gd name="T61" fmla="*/ 119 h 981"/>
                        <a:gd name="T62" fmla="*/ 79 w 959"/>
                        <a:gd name="T63" fmla="*/ 72 h 981"/>
                        <a:gd name="T64" fmla="*/ 138 w 959"/>
                        <a:gd name="T65" fmla="*/ 46 h 981"/>
                        <a:gd name="T66" fmla="*/ 200 w 959"/>
                        <a:gd name="T67" fmla="*/ 0 h 981"/>
                        <a:gd name="T68" fmla="*/ 249 w 959"/>
                        <a:gd name="T69" fmla="*/ 70 h 981"/>
                        <a:gd name="T70" fmla="*/ 260 w 959"/>
                        <a:gd name="T71" fmla="*/ 138 h 981"/>
                        <a:gd name="T72" fmla="*/ 209 w 959"/>
                        <a:gd name="T73" fmla="*/ 228 h 981"/>
                        <a:gd name="T74" fmla="*/ 183 w 959"/>
                        <a:gd name="T75" fmla="*/ 329 h 981"/>
                        <a:gd name="T76" fmla="*/ 228 w 959"/>
                        <a:gd name="T77" fmla="*/ 438 h 981"/>
                        <a:gd name="T78" fmla="*/ 431 w 959"/>
                        <a:gd name="T79" fmla="*/ 320 h 981"/>
                        <a:gd name="T80" fmla="*/ 484 w 959"/>
                        <a:gd name="T81" fmla="*/ 295 h 981"/>
                        <a:gd name="T82" fmla="*/ 549 w 959"/>
                        <a:gd name="T83" fmla="*/ 250 h 981"/>
                        <a:gd name="T84" fmla="*/ 589 w 959"/>
                        <a:gd name="T85" fmla="*/ 222 h 981"/>
                        <a:gd name="T86" fmla="*/ 647 w 959"/>
                        <a:gd name="T87" fmla="*/ 201 h 981"/>
                        <a:gd name="T88" fmla="*/ 721 w 959"/>
                        <a:gd name="T89" fmla="*/ 213 h 981"/>
                        <a:gd name="T90" fmla="*/ 758 w 959"/>
                        <a:gd name="T91" fmla="*/ 290 h 981"/>
                        <a:gd name="T92" fmla="*/ 753 w 959"/>
                        <a:gd name="T93" fmla="*/ 335 h 981"/>
                        <a:gd name="T94" fmla="*/ 751 w 959"/>
                        <a:gd name="T95" fmla="*/ 400 h 981"/>
                        <a:gd name="T96" fmla="*/ 794 w 959"/>
                        <a:gd name="T97" fmla="*/ 395 h 981"/>
                        <a:gd name="T98" fmla="*/ 800 w 959"/>
                        <a:gd name="T99" fmla="*/ 427 h 981"/>
                        <a:gd name="T100" fmla="*/ 813 w 959"/>
                        <a:gd name="T101" fmla="*/ 489 h 981"/>
                        <a:gd name="T102" fmla="*/ 924 w 959"/>
                        <a:gd name="T103" fmla="*/ 447 h 98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</a:cxnLst>
                      <a:rect l="0" t="0" r="r" b="b"/>
                      <a:pathLst>
                        <a:path w="959" h="981">
                          <a:moveTo>
                            <a:pt x="939" y="449"/>
                          </a:moveTo>
                          <a:lnTo>
                            <a:pt x="941" y="470"/>
                          </a:lnTo>
                          <a:lnTo>
                            <a:pt x="948" y="489"/>
                          </a:lnTo>
                          <a:lnTo>
                            <a:pt x="959" y="502"/>
                          </a:lnTo>
                          <a:lnTo>
                            <a:pt x="954" y="517"/>
                          </a:lnTo>
                          <a:lnTo>
                            <a:pt x="939" y="532"/>
                          </a:lnTo>
                          <a:lnTo>
                            <a:pt x="918" y="536"/>
                          </a:lnTo>
                          <a:lnTo>
                            <a:pt x="914" y="551"/>
                          </a:lnTo>
                          <a:lnTo>
                            <a:pt x="899" y="556"/>
                          </a:lnTo>
                          <a:lnTo>
                            <a:pt x="890" y="577"/>
                          </a:lnTo>
                          <a:lnTo>
                            <a:pt x="879" y="594"/>
                          </a:lnTo>
                          <a:lnTo>
                            <a:pt x="860" y="600"/>
                          </a:lnTo>
                          <a:lnTo>
                            <a:pt x="845" y="609"/>
                          </a:lnTo>
                          <a:lnTo>
                            <a:pt x="839" y="626"/>
                          </a:lnTo>
                          <a:lnTo>
                            <a:pt x="817" y="628"/>
                          </a:lnTo>
                          <a:lnTo>
                            <a:pt x="809" y="641"/>
                          </a:lnTo>
                          <a:lnTo>
                            <a:pt x="803" y="656"/>
                          </a:lnTo>
                          <a:lnTo>
                            <a:pt x="805" y="678"/>
                          </a:lnTo>
                          <a:lnTo>
                            <a:pt x="809" y="695"/>
                          </a:lnTo>
                          <a:lnTo>
                            <a:pt x="798" y="707"/>
                          </a:lnTo>
                          <a:lnTo>
                            <a:pt x="788" y="724"/>
                          </a:lnTo>
                          <a:lnTo>
                            <a:pt x="768" y="740"/>
                          </a:lnTo>
                          <a:lnTo>
                            <a:pt x="754" y="761"/>
                          </a:lnTo>
                          <a:lnTo>
                            <a:pt x="749" y="776"/>
                          </a:lnTo>
                          <a:lnTo>
                            <a:pt x="758" y="793"/>
                          </a:lnTo>
                          <a:lnTo>
                            <a:pt x="768" y="795"/>
                          </a:lnTo>
                          <a:lnTo>
                            <a:pt x="770" y="812"/>
                          </a:lnTo>
                          <a:lnTo>
                            <a:pt x="762" y="823"/>
                          </a:lnTo>
                          <a:lnTo>
                            <a:pt x="756" y="838"/>
                          </a:lnTo>
                          <a:lnTo>
                            <a:pt x="747" y="851"/>
                          </a:lnTo>
                          <a:lnTo>
                            <a:pt x="749" y="868"/>
                          </a:lnTo>
                          <a:lnTo>
                            <a:pt x="753" y="887"/>
                          </a:lnTo>
                          <a:lnTo>
                            <a:pt x="736" y="885"/>
                          </a:lnTo>
                          <a:lnTo>
                            <a:pt x="721" y="889"/>
                          </a:lnTo>
                          <a:lnTo>
                            <a:pt x="707" y="904"/>
                          </a:lnTo>
                          <a:lnTo>
                            <a:pt x="689" y="898"/>
                          </a:lnTo>
                          <a:lnTo>
                            <a:pt x="668" y="894"/>
                          </a:lnTo>
                          <a:lnTo>
                            <a:pt x="651" y="900"/>
                          </a:lnTo>
                          <a:lnTo>
                            <a:pt x="628" y="913"/>
                          </a:lnTo>
                          <a:lnTo>
                            <a:pt x="613" y="921"/>
                          </a:lnTo>
                          <a:lnTo>
                            <a:pt x="612" y="936"/>
                          </a:lnTo>
                          <a:lnTo>
                            <a:pt x="600" y="953"/>
                          </a:lnTo>
                          <a:lnTo>
                            <a:pt x="574" y="964"/>
                          </a:lnTo>
                          <a:lnTo>
                            <a:pt x="563" y="979"/>
                          </a:lnTo>
                          <a:lnTo>
                            <a:pt x="546" y="970"/>
                          </a:lnTo>
                          <a:lnTo>
                            <a:pt x="531" y="930"/>
                          </a:lnTo>
                          <a:lnTo>
                            <a:pt x="519" y="909"/>
                          </a:lnTo>
                          <a:lnTo>
                            <a:pt x="504" y="917"/>
                          </a:lnTo>
                          <a:lnTo>
                            <a:pt x="489" y="923"/>
                          </a:lnTo>
                          <a:lnTo>
                            <a:pt x="478" y="908"/>
                          </a:lnTo>
                          <a:lnTo>
                            <a:pt x="455" y="906"/>
                          </a:lnTo>
                          <a:lnTo>
                            <a:pt x="459" y="924"/>
                          </a:lnTo>
                          <a:lnTo>
                            <a:pt x="465" y="947"/>
                          </a:lnTo>
                          <a:lnTo>
                            <a:pt x="452" y="964"/>
                          </a:lnTo>
                          <a:lnTo>
                            <a:pt x="437" y="958"/>
                          </a:lnTo>
                          <a:lnTo>
                            <a:pt x="420" y="960"/>
                          </a:lnTo>
                          <a:lnTo>
                            <a:pt x="408" y="970"/>
                          </a:lnTo>
                          <a:lnTo>
                            <a:pt x="399" y="975"/>
                          </a:lnTo>
                          <a:lnTo>
                            <a:pt x="382" y="979"/>
                          </a:lnTo>
                          <a:lnTo>
                            <a:pt x="356" y="981"/>
                          </a:lnTo>
                          <a:lnTo>
                            <a:pt x="339" y="971"/>
                          </a:lnTo>
                          <a:lnTo>
                            <a:pt x="335" y="958"/>
                          </a:lnTo>
                          <a:lnTo>
                            <a:pt x="328" y="949"/>
                          </a:lnTo>
                          <a:lnTo>
                            <a:pt x="320" y="932"/>
                          </a:lnTo>
                          <a:lnTo>
                            <a:pt x="320" y="913"/>
                          </a:lnTo>
                          <a:lnTo>
                            <a:pt x="313" y="900"/>
                          </a:lnTo>
                          <a:lnTo>
                            <a:pt x="301" y="881"/>
                          </a:lnTo>
                          <a:lnTo>
                            <a:pt x="311" y="859"/>
                          </a:lnTo>
                          <a:lnTo>
                            <a:pt x="313" y="842"/>
                          </a:lnTo>
                          <a:lnTo>
                            <a:pt x="307" y="827"/>
                          </a:lnTo>
                          <a:lnTo>
                            <a:pt x="279" y="831"/>
                          </a:lnTo>
                          <a:lnTo>
                            <a:pt x="267" y="812"/>
                          </a:lnTo>
                          <a:lnTo>
                            <a:pt x="271" y="787"/>
                          </a:lnTo>
                          <a:lnTo>
                            <a:pt x="264" y="774"/>
                          </a:lnTo>
                          <a:lnTo>
                            <a:pt x="237" y="778"/>
                          </a:lnTo>
                          <a:lnTo>
                            <a:pt x="205" y="784"/>
                          </a:lnTo>
                          <a:lnTo>
                            <a:pt x="181" y="787"/>
                          </a:lnTo>
                          <a:lnTo>
                            <a:pt x="153" y="789"/>
                          </a:lnTo>
                          <a:lnTo>
                            <a:pt x="134" y="782"/>
                          </a:lnTo>
                          <a:lnTo>
                            <a:pt x="126" y="761"/>
                          </a:lnTo>
                          <a:lnTo>
                            <a:pt x="111" y="752"/>
                          </a:lnTo>
                          <a:lnTo>
                            <a:pt x="111" y="735"/>
                          </a:lnTo>
                          <a:lnTo>
                            <a:pt x="111" y="718"/>
                          </a:lnTo>
                          <a:lnTo>
                            <a:pt x="115" y="701"/>
                          </a:lnTo>
                          <a:lnTo>
                            <a:pt x="104" y="690"/>
                          </a:lnTo>
                          <a:lnTo>
                            <a:pt x="87" y="677"/>
                          </a:lnTo>
                          <a:lnTo>
                            <a:pt x="83" y="658"/>
                          </a:lnTo>
                          <a:lnTo>
                            <a:pt x="70" y="652"/>
                          </a:lnTo>
                          <a:lnTo>
                            <a:pt x="66" y="635"/>
                          </a:lnTo>
                          <a:lnTo>
                            <a:pt x="55" y="620"/>
                          </a:lnTo>
                          <a:lnTo>
                            <a:pt x="53" y="607"/>
                          </a:lnTo>
                          <a:lnTo>
                            <a:pt x="85" y="592"/>
                          </a:lnTo>
                          <a:lnTo>
                            <a:pt x="102" y="583"/>
                          </a:lnTo>
                          <a:lnTo>
                            <a:pt x="98" y="562"/>
                          </a:lnTo>
                          <a:lnTo>
                            <a:pt x="98" y="545"/>
                          </a:lnTo>
                          <a:lnTo>
                            <a:pt x="124" y="539"/>
                          </a:lnTo>
                          <a:lnTo>
                            <a:pt x="145" y="541"/>
                          </a:lnTo>
                          <a:lnTo>
                            <a:pt x="162" y="547"/>
                          </a:lnTo>
                          <a:lnTo>
                            <a:pt x="181" y="545"/>
                          </a:lnTo>
                          <a:lnTo>
                            <a:pt x="188" y="511"/>
                          </a:lnTo>
                          <a:lnTo>
                            <a:pt x="185" y="487"/>
                          </a:lnTo>
                          <a:lnTo>
                            <a:pt x="175" y="468"/>
                          </a:lnTo>
                          <a:lnTo>
                            <a:pt x="158" y="455"/>
                          </a:lnTo>
                          <a:lnTo>
                            <a:pt x="136" y="451"/>
                          </a:lnTo>
                          <a:lnTo>
                            <a:pt x="91" y="395"/>
                          </a:lnTo>
                          <a:lnTo>
                            <a:pt x="15" y="333"/>
                          </a:lnTo>
                          <a:lnTo>
                            <a:pt x="0" y="312"/>
                          </a:lnTo>
                          <a:lnTo>
                            <a:pt x="10" y="303"/>
                          </a:lnTo>
                          <a:lnTo>
                            <a:pt x="25" y="290"/>
                          </a:lnTo>
                          <a:lnTo>
                            <a:pt x="30" y="269"/>
                          </a:lnTo>
                          <a:lnTo>
                            <a:pt x="32" y="252"/>
                          </a:lnTo>
                          <a:lnTo>
                            <a:pt x="51" y="245"/>
                          </a:lnTo>
                          <a:lnTo>
                            <a:pt x="61" y="258"/>
                          </a:lnTo>
                          <a:lnTo>
                            <a:pt x="57" y="269"/>
                          </a:lnTo>
                          <a:lnTo>
                            <a:pt x="62" y="280"/>
                          </a:lnTo>
                          <a:lnTo>
                            <a:pt x="87" y="284"/>
                          </a:lnTo>
                          <a:lnTo>
                            <a:pt x="106" y="275"/>
                          </a:lnTo>
                          <a:lnTo>
                            <a:pt x="113" y="252"/>
                          </a:lnTo>
                          <a:lnTo>
                            <a:pt x="109" y="226"/>
                          </a:lnTo>
                          <a:lnTo>
                            <a:pt x="108" y="207"/>
                          </a:lnTo>
                          <a:lnTo>
                            <a:pt x="98" y="186"/>
                          </a:lnTo>
                          <a:lnTo>
                            <a:pt x="102" y="166"/>
                          </a:lnTo>
                          <a:lnTo>
                            <a:pt x="106" y="143"/>
                          </a:lnTo>
                          <a:lnTo>
                            <a:pt x="87" y="119"/>
                          </a:lnTo>
                          <a:lnTo>
                            <a:pt x="68" y="109"/>
                          </a:lnTo>
                          <a:lnTo>
                            <a:pt x="49" y="93"/>
                          </a:lnTo>
                          <a:lnTo>
                            <a:pt x="61" y="77"/>
                          </a:lnTo>
                          <a:lnTo>
                            <a:pt x="79" y="72"/>
                          </a:lnTo>
                          <a:lnTo>
                            <a:pt x="106" y="70"/>
                          </a:lnTo>
                          <a:lnTo>
                            <a:pt x="121" y="70"/>
                          </a:lnTo>
                          <a:lnTo>
                            <a:pt x="123" y="57"/>
                          </a:lnTo>
                          <a:lnTo>
                            <a:pt x="138" y="46"/>
                          </a:lnTo>
                          <a:lnTo>
                            <a:pt x="155" y="32"/>
                          </a:lnTo>
                          <a:lnTo>
                            <a:pt x="171" y="21"/>
                          </a:lnTo>
                          <a:lnTo>
                            <a:pt x="187" y="10"/>
                          </a:lnTo>
                          <a:lnTo>
                            <a:pt x="200" y="0"/>
                          </a:lnTo>
                          <a:lnTo>
                            <a:pt x="211" y="21"/>
                          </a:lnTo>
                          <a:lnTo>
                            <a:pt x="217" y="44"/>
                          </a:lnTo>
                          <a:lnTo>
                            <a:pt x="230" y="59"/>
                          </a:lnTo>
                          <a:lnTo>
                            <a:pt x="249" y="70"/>
                          </a:lnTo>
                          <a:lnTo>
                            <a:pt x="265" y="81"/>
                          </a:lnTo>
                          <a:lnTo>
                            <a:pt x="265" y="94"/>
                          </a:lnTo>
                          <a:lnTo>
                            <a:pt x="265" y="119"/>
                          </a:lnTo>
                          <a:lnTo>
                            <a:pt x="260" y="138"/>
                          </a:lnTo>
                          <a:lnTo>
                            <a:pt x="245" y="151"/>
                          </a:lnTo>
                          <a:lnTo>
                            <a:pt x="230" y="164"/>
                          </a:lnTo>
                          <a:lnTo>
                            <a:pt x="213" y="198"/>
                          </a:lnTo>
                          <a:lnTo>
                            <a:pt x="209" y="228"/>
                          </a:lnTo>
                          <a:lnTo>
                            <a:pt x="207" y="250"/>
                          </a:lnTo>
                          <a:lnTo>
                            <a:pt x="194" y="273"/>
                          </a:lnTo>
                          <a:lnTo>
                            <a:pt x="187" y="303"/>
                          </a:lnTo>
                          <a:lnTo>
                            <a:pt x="183" y="329"/>
                          </a:lnTo>
                          <a:lnTo>
                            <a:pt x="188" y="365"/>
                          </a:lnTo>
                          <a:lnTo>
                            <a:pt x="194" y="387"/>
                          </a:lnTo>
                          <a:lnTo>
                            <a:pt x="213" y="416"/>
                          </a:lnTo>
                          <a:lnTo>
                            <a:pt x="228" y="438"/>
                          </a:lnTo>
                          <a:lnTo>
                            <a:pt x="380" y="431"/>
                          </a:lnTo>
                          <a:lnTo>
                            <a:pt x="410" y="378"/>
                          </a:lnTo>
                          <a:lnTo>
                            <a:pt x="422" y="352"/>
                          </a:lnTo>
                          <a:lnTo>
                            <a:pt x="431" y="320"/>
                          </a:lnTo>
                          <a:lnTo>
                            <a:pt x="452" y="318"/>
                          </a:lnTo>
                          <a:lnTo>
                            <a:pt x="469" y="325"/>
                          </a:lnTo>
                          <a:lnTo>
                            <a:pt x="482" y="316"/>
                          </a:lnTo>
                          <a:lnTo>
                            <a:pt x="484" y="295"/>
                          </a:lnTo>
                          <a:lnTo>
                            <a:pt x="506" y="284"/>
                          </a:lnTo>
                          <a:lnTo>
                            <a:pt x="523" y="267"/>
                          </a:lnTo>
                          <a:lnTo>
                            <a:pt x="531" y="254"/>
                          </a:lnTo>
                          <a:lnTo>
                            <a:pt x="549" y="250"/>
                          </a:lnTo>
                          <a:lnTo>
                            <a:pt x="548" y="235"/>
                          </a:lnTo>
                          <a:lnTo>
                            <a:pt x="551" y="222"/>
                          </a:lnTo>
                          <a:lnTo>
                            <a:pt x="568" y="220"/>
                          </a:lnTo>
                          <a:lnTo>
                            <a:pt x="589" y="222"/>
                          </a:lnTo>
                          <a:lnTo>
                            <a:pt x="606" y="222"/>
                          </a:lnTo>
                          <a:lnTo>
                            <a:pt x="621" y="213"/>
                          </a:lnTo>
                          <a:lnTo>
                            <a:pt x="640" y="216"/>
                          </a:lnTo>
                          <a:lnTo>
                            <a:pt x="647" y="201"/>
                          </a:lnTo>
                          <a:lnTo>
                            <a:pt x="657" y="186"/>
                          </a:lnTo>
                          <a:lnTo>
                            <a:pt x="670" y="177"/>
                          </a:lnTo>
                          <a:lnTo>
                            <a:pt x="700" y="201"/>
                          </a:lnTo>
                          <a:lnTo>
                            <a:pt x="721" y="213"/>
                          </a:lnTo>
                          <a:lnTo>
                            <a:pt x="739" y="228"/>
                          </a:lnTo>
                          <a:lnTo>
                            <a:pt x="756" y="245"/>
                          </a:lnTo>
                          <a:lnTo>
                            <a:pt x="758" y="265"/>
                          </a:lnTo>
                          <a:lnTo>
                            <a:pt x="758" y="290"/>
                          </a:lnTo>
                          <a:lnTo>
                            <a:pt x="770" y="299"/>
                          </a:lnTo>
                          <a:lnTo>
                            <a:pt x="781" y="310"/>
                          </a:lnTo>
                          <a:lnTo>
                            <a:pt x="771" y="327"/>
                          </a:lnTo>
                          <a:lnTo>
                            <a:pt x="753" y="335"/>
                          </a:lnTo>
                          <a:lnTo>
                            <a:pt x="751" y="352"/>
                          </a:lnTo>
                          <a:lnTo>
                            <a:pt x="747" y="365"/>
                          </a:lnTo>
                          <a:lnTo>
                            <a:pt x="743" y="384"/>
                          </a:lnTo>
                          <a:lnTo>
                            <a:pt x="751" y="400"/>
                          </a:lnTo>
                          <a:lnTo>
                            <a:pt x="760" y="410"/>
                          </a:lnTo>
                          <a:lnTo>
                            <a:pt x="775" y="421"/>
                          </a:lnTo>
                          <a:lnTo>
                            <a:pt x="788" y="412"/>
                          </a:lnTo>
                          <a:lnTo>
                            <a:pt x="794" y="395"/>
                          </a:lnTo>
                          <a:lnTo>
                            <a:pt x="801" y="380"/>
                          </a:lnTo>
                          <a:lnTo>
                            <a:pt x="817" y="397"/>
                          </a:lnTo>
                          <a:lnTo>
                            <a:pt x="813" y="410"/>
                          </a:lnTo>
                          <a:lnTo>
                            <a:pt x="800" y="427"/>
                          </a:lnTo>
                          <a:lnTo>
                            <a:pt x="807" y="442"/>
                          </a:lnTo>
                          <a:lnTo>
                            <a:pt x="801" y="455"/>
                          </a:lnTo>
                          <a:lnTo>
                            <a:pt x="807" y="474"/>
                          </a:lnTo>
                          <a:lnTo>
                            <a:pt x="813" y="489"/>
                          </a:lnTo>
                          <a:lnTo>
                            <a:pt x="815" y="509"/>
                          </a:lnTo>
                          <a:lnTo>
                            <a:pt x="830" y="517"/>
                          </a:lnTo>
                          <a:lnTo>
                            <a:pt x="848" y="517"/>
                          </a:lnTo>
                          <a:lnTo>
                            <a:pt x="924" y="447"/>
                          </a:lnTo>
                          <a:lnTo>
                            <a:pt x="937" y="429"/>
                          </a:lnTo>
                          <a:lnTo>
                            <a:pt x="939" y="449"/>
                          </a:lnTo>
                          <a:close/>
                        </a:path>
                      </a:pathLst>
                    </a:custGeom>
                    <a:grpFill/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s-CO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47" name="Freeform 42">
                      <a:extLst>
                        <a:ext uri="{FF2B5EF4-FFF2-40B4-BE49-F238E27FC236}">
                          <a16:creationId xmlns:a16="http://schemas.microsoft.com/office/drawing/2014/main" id="{71CCF5ED-C9D6-4869-A2C9-3932154DCAA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283847" y="3628521"/>
                      <a:ext cx="148944" cy="191866"/>
                    </a:xfrm>
                    <a:custGeom>
                      <a:avLst/>
                      <a:gdLst>
                        <a:gd name="T0" fmla="*/ 134 w 147"/>
                        <a:gd name="T1" fmla="*/ 0 h 191"/>
                        <a:gd name="T2" fmla="*/ 115 w 147"/>
                        <a:gd name="T3" fmla="*/ 11 h 191"/>
                        <a:gd name="T4" fmla="*/ 98 w 147"/>
                        <a:gd name="T5" fmla="*/ 9 h 191"/>
                        <a:gd name="T6" fmla="*/ 79 w 147"/>
                        <a:gd name="T7" fmla="*/ 3 h 191"/>
                        <a:gd name="T8" fmla="*/ 57 w 147"/>
                        <a:gd name="T9" fmla="*/ 3 h 191"/>
                        <a:gd name="T10" fmla="*/ 40 w 147"/>
                        <a:gd name="T11" fmla="*/ 7 h 191"/>
                        <a:gd name="T12" fmla="*/ 44 w 147"/>
                        <a:gd name="T13" fmla="*/ 16 h 191"/>
                        <a:gd name="T14" fmla="*/ 23 w 147"/>
                        <a:gd name="T15" fmla="*/ 26 h 191"/>
                        <a:gd name="T16" fmla="*/ 8 w 147"/>
                        <a:gd name="T17" fmla="*/ 30 h 191"/>
                        <a:gd name="T18" fmla="*/ 0 w 147"/>
                        <a:gd name="T19" fmla="*/ 39 h 191"/>
                        <a:gd name="T20" fmla="*/ 4 w 147"/>
                        <a:gd name="T21" fmla="*/ 58 h 191"/>
                        <a:gd name="T22" fmla="*/ 6 w 147"/>
                        <a:gd name="T23" fmla="*/ 77 h 191"/>
                        <a:gd name="T24" fmla="*/ 15 w 147"/>
                        <a:gd name="T25" fmla="*/ 92 h 191"/>
                        <a:gd name="T26" fmla="*/ 27 w 147"/>
                        <a:gd name="T27" fmla="*/ 107 h 191"/>
                        <a:gd name="T28" fmla="*/ 21 w 147"/>
                        <a:gd name="T29" fmla="*/ 125 h 191"/>
                        <a:gd name="T30" fmla="*/ 28 w 147"/>
                        <a:gd name="T31" fmla="*/ 150 h 191"/>
                        <a:gd name="T32" fmla="*/ 28 w 147"/>
                        <a:gd name="T33" fmla="*/ 170 h 191"/>
                        <a:gd name="T34" fmla="*/ 36 w 147"/>
                        <a:gd name="T35" fmla="*/ 187 h 191"/>
                        <a:gd name="T36" fmla="*/ 53 w 147"/>
                        <a:gd name="T37" fmla="*/ 191 h 191"/>
                        <a:gd name="T38" fmla="*/ 55 w 147"/>
                        <a:gd name="T39" fmla="*/ 172 h 191"/>
                        <a:gd name="T40" fmla="*/ 62 w 147"/>
                        <a:gd name="T41" fmla="*/ 155 h 191"/>
                        <a:gd name="T42" fmla="*/ 74 w 147"/>
                        <a:gd name="T43" fmla="*/ 131 h 191"/>
                        <a:gd name="T44" fmla="*/ 87 w 147"/>
                        <a:gd name="T45" fmla="*/ 107 h 191"/>
                        <a:gd name="T46" fmla="*/ 85 w 147"/>
                        <a:gd name="T47" fmla="*/ 90 h 191"/>
                        <a:gd name="T48" fmla="*/ 89 w 147"/>
                        <a:gd name="T49" fmla="*/ 71 h 191"/>
                        <a:gd name="T50" fmla="*/ 104 w 147"/>
                        <a:gd name="T51" fmla="*/ 54 h 191"/>
                        <a:gd name="T52" fmla="*/ 122 w 147"/>
                        <a:gd name="T53" fmla="*/ 35 h 191"/>
                        <a:gd name="T54" fmla="*/ 138 w 147"/>
                        <a:gd name="T55" fmla="*/ 28 h 191"/>
                        <a:gd name="T56" fmla="*/ 147 w 147"/>
                        <a:gd name="T57" fmla="*/ 13 h 191"/>
                        <a:gd name="T58" fmla="*/ 134 w 147"/>
                        <a:gd name="T59" fmla="*/ 0 h 1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</a:cxnLst>
                      <a:rect l="0" t="0" r="r" b="b"/>
                      <a:pathLst>
                        <a:path w="147" h="191">
                          <a:moveTo>
                            <a:pt x="134" y="0"/>
                          </a:moveTo>
                          <a:lnTo>
                            <a:pt x="115" y="11"/>
                          </a:lnTo>
                          <a:lnTo>
                            <a:pt x="98" y="9"/>
                          </a:lnTo>
                          <a:lnTo>
                            <a:pt x="79" y="3"/>
                          </a:lnTo>
                          <a:lnTo>
                            <a:pt x="57" y="3"/>
                          </a:lnTo>
                          <a:lnTo>
                            <a:pt x="40" y="7"/>
                          </a:lnTo>
                          <a:lnTo>
                            <a:pt x="44" y="16"/>
                          </a:lnTo>
                          <a:lnTo>
                            <a:pt x="23" y="26"/>
                          </a:lnTo>
                          <a:lnTo>
                            <a:pt x="8" y="30"/>
                          </a:lnTo>
                          <a:lnTo>
                            <a:pt x="0" y="39"/>
                          </a:lnTo>
                          <a:lnTo>
                            <a:pt x="4" y="58"/>
                          </a:lnTo>
                          <a:lnTo>
                            <a:pt x="6" y="77"/>
                          </a:lnTo>
                          <a:lnTo>
                            <a:pt x="15" y="92"/>
                          </a:lnTo>
                          <a:lnTo>
                            <a:pt x="27" y="107"/>
                          </a:lnTo>
                          <a:lnTo>
                            <a:pt x="21" y="125"/>
                          </a:lnTo>
                          <a:lnTo>
                            <a:pt x="28" y="150"/>
                          </a:lnTo>
                          <a:lnTo>
                            <a:pt x="28" y="170"/>
                          </a:lnTo>
                          <a:lnTo>
                            <a:pt x="36" y="187"/>
                          </a:lnTo>
                          <a:lnTo>
                            <a:pt x="53" y="191"/>
                          </a:lnTo>
                          <a:lnTo>
                            <a:pt x="55" y="172"/>
                          </a:lnTo>
                          <a:lnTo>
                            <a:pt x="62" y="155"/>
                          </a:lnTo>
                          <a:lnTo>
                            <a:pt x="74" y="131"/>
                          </a:lnTo>
                          <a:lnTo>
                            <a:pt x="87" y="107"/>
                          </a:lnTo>
                          <a:lnTo>
                            <a:pt x="85" y="90"/>
                          </a:lnTo>
                          <a:lnTo>
                            <a:pt x="89" y="71"/>
                          </a:lnTo>
                          <a:lnTo>
                            <a:pt x="104" y="54"/>
                          </a:lnTo>
                          <a:lnTo>
                            <a:pt x="122" y="35"/>
                          </a:lnTo>
                          <a:lnTo>
                            <a:pt x="138" y="28"/>
                          </a:lnTo>
                          <a:lnTo>
                            <a:pt x="147" y="13"/>
                          </a:lnTo>
                          <a:lnTo>
                            <a:pt x="134" y="0"/>
                          </a:lnTo>
                          <a:close/>
                        </a:path>
                      </a:pathLst>
                    </a:custGeom>
                    <a:grpFill/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s-CO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48" name="Freeform 43">
                      <a:extLst>
                        <a:ext uri="{FF2B5EF4-FFF2-40B4-BE49-F238E27FC236}">
                          <a16:creationId xmlns:a16="http://schemas.microsoft.com/office/drawing/2014/main" id="{997F208B-07E5-41E2-815D-885DE89A32F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86801" y="3289995"/>
                      <a:ext cx="529914" cy="639888"/>
                    </a:xfrm>
                    <a:custGeom>
                      <a:avLst/>
                      <a:gdLst>
                        <a:gd name="T0" fmla="*/ 493 w 523"/>
                        <a:gd name="T1" fmla="*/ 462 h 637"/>
                        <a:gd name="T2" fmla="*/ 457 w 523"/>
                        <a:gd name="T3" fmla="*/ 440 h 637"/>
                        <a:gd name="T4" fmla="*/ 425 w 523"/>
                        <a:gd name="T5" fmla="*/ 445 h 637"/>
                        <a:gd name="T6" fmla="*/ 391 w 523"/>
                        <a:gd name="T7" fmla="*/ 453 h 637"/>
                        <a:gd name="T8" fmla="*/ 373 w 523"/>
                        <a:gd name="T9" fmla="*/ 402 h 637"/>
                        <a:gd name="T10" fmla="*/ 333 w 523"/>
                        <a:gd name="T11" fmla="*/ 383 h 637"/>
                        <a:gd name="T12" fmla="*/ 307 w 523"/>
                        <a:gd name="T13" fmla="*/ 419 h 637"/>
                        <a:gd name="T14" fmla="*/ 328 w 523"/>
                        <a:gd name="T15" fmla="*/ 462 h 637"/>
                        <a:gd name="T16" fmla="*/ 305 w 523"/>
                        <a:gd name="T17" fmla="*/ 485 h 637"/>
                        <a:gd name="T18" fmla="*/ 275 w 523"/>
                        <a:gd name="T19" fmla="*/ 506 h 637"/>
                        <a:gd name="T20" fmla="*/ 237 w 523"/>
                        <a:gd name="T21" fmla="*/ 521 h 637"/>
                        <a:gd name="T22" fmla="*/ 196 w 523"/>
                        <a:gd name="T23" fmla="*/ 534 h 637"/>
                        <a:gd name="T24" fmla="*/ 153 w 523"/>
                        <a:gd name="T25" fmla="*/ 603 h 637"/>
                        <a:gd name="T26" fmla="*/ 130 w 523"/>
                        <a:gd name="T27" fmla="*/ 633 h 637"/>
                        <a:gd name="T28" fmla="*/ 115 w 523"/>
                        <a:gd name="T29" fmla="*/ 626 h 637"/>
                        <a:gd name="T30" fmla="*/ 96 w 523"/>
                        <a:gd name="T31" fmla="*/ 594 h 637"/>
                        <a:gd name="T32" fmla="*/ 100 w 523"/>
                        <a:gd name="T33" fmla="*/ 549 h 637"/>
                        <a:gd name="T34" fmla="*/ 109 w 523"/>
                        <a:gd name="T35" fmla="*/ 513 h 637"/>
                        <a:gd name="T36" fmla="*/ 102 w 523"/>
                        <a:gd name="T37" fmla="*/ 477 h 637"/>
                        <a:gd name="T38" fmla="*/ 74 w 523"/>
                        <a:gd name="T39" fmla="*/ 470 h 637"/>
                        <a:gd name="T40" fmla="*/ 42 w 523"/>
                        <a:gd name="T41" fmla="*/ 477 h 637"/>
                        <a:gd name="T42" fmla="*/ 13 w 523"/>
                        <a:gd name="T43" fmla="*/ 459 h 637"/>
                        <a:gd name="T44" fmla="*/ 8 w 523"/>
                        <a:gd name="T45" fmla="*/ 412 h 637"/>
                        <a:gd name="T46" fmla="*/ 10 w 523"/>
                        <a:gd name="T47" fmla="*/ 376 h 637"/>
                        <a:gd name="T48" fmla="*/ 10 w 523"/>
                        <a:gd name="T49" fmla="*/ 335 h 637"/>
                        <a:gd name="T50" fmla="*/ 19 w 523"/>
                        <a:gd name="T51" fmla="*/ 295 h 637"/>
                        <a:gd name="T52" fmla="*/ 21 w 523"/>
                        <a:gd name="T53" fmla="*/ 263 h 637"/>
                        <a:gd name="T54" fmla="*/ 27 w 523"/>
                        <a:gd name="T55" fmla="*/ 231 h 637"/>
                        <a:gd name="T56" fmla="*/ 30 w 523"/>
                        <a:gd name="T57" fmla="*/ 207 h 637"/>
                        <a:gd name="T58" fmla="*/ 27 w 523"/>
                        <a:gd name="T59" fmla="*/ 169 h 637"/>
                        <a:gd name="T60" fmla="*/ 28 w 523"/>
                        <a:gd name="T61" fmla="*/ 152 h 637"/>
                        <a:gd name="T62" fmla="*/ 44 w 523"/>
                        <a:gd name="T63" fmla="*/ 107 h 637"/>
                        <a:gd name="T64" fmla="*/ 49 w 523"/>
                        <a:gd name="T65" fmla="*/ 66 h 637"/>
                        <a:gd name="T66" fmla="*/ 59 w 523"/>
                        <a:gd name="T67" fmla="*/ 23 h 637"/>
                        <a:gd name="T68" fmla="*/ 89 w 523"/>
                        <a:gd name="T69" fmla="*/ 13 h 637"/>
                        <a:gd name="T70" fmla="*/ 117 w 523"/>
                        <a:gd name="T71" fmla="*/ 17 h 637"/>
                        <a:gd name="T72" fmla="*/ 138 w 523"/>
                        <a:gd name="T73" fmla="*/ 0 h 637"/>
                        <a:gd name="T74" fmla="*/ 154 w 523"/>
                        <a:gd name="T75" fmla="*/ 42 h 637"/>
                        <a:gd name="T76" fmla="*/ 156 w 523"/>
                        <a:gd name="T77" fmla="*/ 74 h 637"/>
                        <a:gd name="T78" fmla="*/ 170 w 523"/>
                        <a:gd name="T79" fmla="*/ 98 h 637"/>
                        <a:gd name="T80" fmla="*/ 209 w 523"/>
                        <a:gd name="T81" fmla="*/ 106 h 637"/>
                        <a:gd name="T82" fmla="*/ 232 w 523"/>
                        <a:gd name="T83" fmla="*/ 130 h 637"/>
                        <a:gd name="T84" fmla="*/ 267 w 523"/>
                        <a:gd name="T85" fmla="*/ 106 h 637"/>
                        <a:gd name="T86" fmla="*/ 284 w 523"/>
                        <a:gd name="T87" fmla="*/ 83 h 637"/>
                        <a:gd name="T88" fmla="*/ 303 w 523"/>
                        <a:gd name="T89" fmla="*/ 87 h 637"/>
                        <a:gd name="T90" fmla="*/ 348 w 523"/>
                        <a:gd name="T91" fmla="*/ 104 h 637"/>
                        <a:gd name="T92" fmla="*/ 356 w 523"/>
                        <a:gd name="T93" fmla="*/ 137 h 637"/>
                        <a:gd name="T94" fmla="*/ 384 w 523"/>
                        <a:gd name="T95" fmla="*/ 160 h 637"/>
                        <a:gd name="T96" fmla="*/ 395 w 523"/>
                        <a:gd name="T97" fmla="*/ 203 h 637"/>
                        <a:gd name="T98" fmla="*/ 391 w 523"/>
                        <a:gd name="T99" fmla="*/ 235 h 637"/>
                        <a:gd name="T100" fmla="*/ 393 w 523"/>
                        <a:gd name="T101" fmla="*/ 263 h 637"/>
                        <a:gd name="T102" fmla="*/ 429 w 523"/>
                        <a:gd name="T103" fmla="*/ 276 h 637"/>
                        <a:gd name="T104" fmla="*/ 446 w 523"/>
                        <a:gd name="T105" fmla="*/ 297 h 637"/>
                        <a:gd name="T106" fmla="*/ 470 w 523"/>
                        <a:gd name="T107" fmla="*/ 310 h 637"/>
                        <a:gd name="T108" fmla="*/ 512 w 523"/>
                        <a:gd name="T109" fmla="*/ 331 h 637"/>
                        <a:gd name="T110" fmla="*/ 510 w 523"/>
                        <a:gd name="T111" fmla="*/ 466 h 63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523" h="637">
                          <a:moveTo>
                            <a:pt x="510" y="466"/>
                          </a:moveTo>
                          <a:lnTo>
                            <a:pt x="493" y="462"/>
                          </a:lnTo>
                          <a:lnTo>
                            <a:pt x="478" y="449"/>
                          </a:lnTo>
                          <a:lnTo>
                            <a:pt x="457" y="440"/>
                          </a:lnTo>
                          <a:lnTo>
                            <a:pt x="437" y="436"/>
                          </a:lnTo>
                          <a:lnTo>
                            <a:pt x="425" y="445"/>
                          </a:lnTo>
                          <a:lnTo>
                            <a:pt x="408" y="453"/>
                          </a:lnTo>
                          <a:lnTo>
                            <a:pt x="391" y="453"/>
                          </a:lnTo>
                          <a:lnTo>
                            <a:pt x="378" y="430"/>
                          </a:lnTo>
                          <a:lnTo>
                            <a:pt x="373" y="402"/>
                          </a:lnTo>
                          <a:lnTo>
                            <a:pt x="354" y="387"/>
                          </a:lnTo>
                          <a:lnTo>
                            <a:pt x="333" y="383"/>
                          </a:lnTo>
                          <a:lnTo>
                            <a:pt x="316" y="397"/>
                          </a:lnTo>
                          <a:lnTo>
                            <a:pt x="307" y="419"/>
                          </a:lnTo>
                          <a:lnTo>
                            <a:pt x="314" y="442"/>
                          </a:lnTo>
                          <a:lnTo>
                            <a:pt x="328" y="462"/>
                          </a:lnTo>
                          <a:lnTo>
                            <a:pt x="320" y="475"/>
                          </a:lnTo>
                          <a:lnTo>
                            <a:pt x="305" y="485"/>
                          </a:lnTo>
                          <a:lnTo>
                            <a:pt x="294" y="496"/>
                          </a:lnTo>
                          <a:lnTo>
                            <a:pt x="275" y="506"/>
                          </a:lnTo>
                          <a:lnTo>
                            <a:pt x="249" y="506"/>
                          </a:lnTo>
                          <a:lnTo>
                            <a:pt x="237" y="521"/>
                          </a:lnTo>
                          <a:lnTo>
                            <a:pt x="215" y="530"/>
                          </a:lnTo>
                          <a:lnTo>
                            <a:pt x="196" y="534"/>
                          </a:lnTo>
                          <a:lnTo>
                            <a:pt x="168" y="573"/>
                          </a:lnTo>
                          <a:lnTo>
                            <a:pt x="153" y="603"/>
                          </a:lnTo>
                          <a:lnTo>
                            <a:pt x="141" y="620"/>
                          </a:lnTo>
                          <a:lnTo>
                            <a:pt x="130" y="633"/>
                          </a:lnTo>
                          <a:lnTo>
                            <a:pt x="117" y="637"/>
                          </a:lnTo>
                          <a:lnTo>
                            <a:pt x="115" y="626"/>
                          </a:lnTo>
                          <a:lnTo>
                            <a:pt x="111" y="603"/>
                          </a:lnTo>
                          <a:lnTo>
                            <a:pt x="96" y="594"/>
                          </a:lnTo>
                          <a:lnTo>
                            <a:pt x="109" y="564"/>
                          </a:lnTo>
                          <a:lnTo>
                            <a:pt x="100" y="549"/>
                          </a:lnTo>
                          <a:lnTo>
                            <a:pt x="96" y="528"/>
                          </a:lnTo>
                          <a:lnTo>
                            <a:pt x="109" y="513"/>
                          </a:lnTo>
                          <a:lnTo>
                            <a:pt x="109" y="492"/>
                          </a:lnTo>
                          <a:lnTo>
                            <a:pt x="102" y="477"/>
                          </a:lnTo>
                          <a:lnTo>
                            <a:pt x="89" y="464"/>
                          </a:lnTo>
                          <a:lnTo>
                            <a:pt x="74" y="470"/>
                          </a:lnTo>
                          <a:lnTo>
                            <a:pt x="60" y="479"/>
                          </a:lnTo>
                          <a:lnTo>
                            <a:pt x="42" y="477"/>
                          </a:lnTo>
                          <a:lnTo>
                            <a:pt x="30" y="464"/>
                          </a:lnTo>
                          <a:lnTo>
                            <a:pt x="13" y="459"/>
                          </a:lnTo>
                          <a:lnTo>
                            <a:pt x="0" y="430"/>
                          </a:lnTo>
                          <a:lnTo>
                            <a:pt x="8" y="412"/>
                          </a:lnTo>
                          <a:lnTo>
                            <a:pt x="12" y="387"/>
                          </a:lnTo>
                          <a:lnTo>
                            <a:pt x="10" y="376"/>
                          </a:lnTo>
                          <a:lnTo>
                            <a:pt x="10" y="355"/>
                          </a:lnTo>
                          <a:lnTo>
                            <a:pt x="10" y="335"/>
                          </a:lnTo>
                          <a:lnTo>
                            <a:pt x="13" y="316"/>
                          </a:lnTo>
                          <a:lnTo>
                            <a:pt x="19" y="295"/>
                          </a:lnTo>
                          <a:lnTo>
                            <a:pt x="15" y="280"/>
                          </a:lnTo>
                          <a:lnTo>
                            <a:pt x="21" y="263"/>
                          </a:lnTo>
                          <a:lnTo>
                            <a:pt x="30" y="250"/>
                          </a:lnTo>
                          <a:lnTo>
                            <a:pt x="27" y="231"/>
                          </a:lnTo>
                          <a:lnTo>
                            <a:pt x="34" y="220"/>
                          </a:lnTo>
                          <a:lnTo>
                            <a:pt x="30" y="207"/>
                          </a:lnTo>
                          <a:lnTo>
                            <a:pt x="27" y="190"/>
                          </a:lnTo>
                          <a:lnTo>
                            <a:pt x="27" y="169"/>
                          </a:lnTo>
                          <a:lnTo>
                            <a:pt x="19" y="158"/>
                          </a:lnTo>
                          <a:lnTo>
                            <a:pt x="28" y="152"/>
                          </a:lnTo>
                          <a:lnTo>
                            <a:pt x="45" y="130"/>
                          </a:lnTo>
                          <a:lnTo>
                            <a:pt x="44" y="107"/>
                          </a:lnTo>
                          <a:lnTo>
                            <a:pt x="53" y="90"/>
                          </a:lnTo>
                          <a:lnTo>
                            <a:pt x="49" y="66"/>
                          </a:lnTo>
                          <a:lnTo>
                            <a:pt x="53" y="47"/>
                          </a:lnTo>
                          <a:lnTo>
                            <a:pt x="59" y="23"/>
                          </a:lnTo>
                          <a:lnTo>
                            <a:pt x="74" y="21"/>
                          </a:lnTo>
                          <a:lnTo>
                            <a:pt x="89" y="13"/>
                          </a:lnTo>
                          <a:lnTo>
                            <a:pt x="104" y="21"/>
                          </a:lnTo>
                          <a:lnTo>
                            <a:pt x="117" y="17"/>
                          </a:lnTo>
                          <a:lnTo>
                            <a:pt x="128" y="6"/>
                          </a:lnTo>
                          <a:lnTo>
                            <a:pt x="138" y="0"/>
                          </a:lnTo>
                          <a:lnTo>
                            <a:pt x="147" y="15"/>
                          </a:lnTo>
                          <a:lnTo>
                            <a:pt x="154" y="42"/>
                          </a:lnTo>
                          <a:lnTo>
                            <a:pt x="145" y="55"/>
                          </a:lnTo>
                          <a:lnTo>
                            <a:pt x="156" y="74"/>
                          </a:lnTo>
                          <a:lnTo>
                            <a:pt x="164" y="87"/>
                          </a:lnTo>
                          <a:lnTo>
                            <a:pt x="170" y="98"/>
                          </a:lnTo>
                          <a:lnTo>
                            <a:pt x="186" y="100"/>
                          </a:lnTo>
                          <a:lnTo>
                            <a:pt x="209" y="106"/>
                          </a:lnTo>
                          <a:lnTo>
                            <a:pt x="215" y="119"/>
                          </a:lnTo>
                          <a:lnTo>
                            <a:pt x="232" y="130"/>
                          </a:lnTo>
                          <a:lnTo>
                            <a:pt x="250" y="121"/>
                          </a:lnTo>
                          <a:lnTo>
                            <a:pt x="267" y="106"/>
                          </a:lnTo>
                          <a:lnTo>
                            <a:pt x="273" y="89"/>
                          </a:lnTo>
                          <a:lnTo>
                            <a:pt x="284" y="83"/>
                          </a:lnTo>
                          <a:lnTo>
                            <a:pt x="294" y="70"/>
                          </a:lnTo>
                          <a:lnTo>
                            <a:pt x="303" y="87"/>
                          </a:lnTo>
                          <a:lnTo>
                            <a:pt x="318" y="98"/>
                          </a:lnTo>
                          <a:lnTo>
                            <a:pt x="348" y="104"/>
                          </a:lnTo>
                          <a:lnTo>
                            <a:pt x="354" y="119"/>
                          </a:lnTo>
                          <a:lnTo>
                            <a:pt x="356" y="137"/>
                          </a:lnTo>
                          <a:lnTo>
                            <a:pt x="367" y="149"/>
                          </a:lnTo>
                          <a:lnTo>
                            <a:pt x="384" y="160"/>
                          </a:lnTo>
                          <a:lnTo>
                            <a:pt x="384" y="181"/>
                          </a:lnTo>
                          <a:lnTo>
                            <a:pt x="395" y="203"/>
                          </a:lnTo>
                          <a:lnTo>
                            <a:pt x="401" y="220"/>
                          </a:lnTo>
                          <a:lnTo>
                            <a:pt x="391" y="235"/>
                          </a:lnTo>
                          <a:lnTo>
                            <a:pt x="380" y="256"/>
                          </a:lnTo>
                          <a:lnTo>
                            <a:pt x="393" y="263"/>
                          </a:lnTo>
                          <a:lnTo>
                            <a:pt x="418" y="263"/>
                          </a:lnTo>
                          <a:lnTo>
                            <a:pt x="429" y="276"/>
                          </a:lnTo>
                          <a:lnTo>
                            <a:pt x="427" y="295"/>
                          </a:lnTo>
                          <a:lnTo>
                            <a:pt x="446" y="297"/>
                          </a:lnTo>
                          <a:lnTo>
                            <a:pt x="454" y="310"/>
                          </a:lnTo>
                          <a:lnTo>
                            <a:pt x="470" y="310"/>
                          </a:lnTo>
                          <a:lnTo>
                            <a:pt x="484" y="327"/>
                          </a:lnTo>
                          <a:lnTo>
                            <a:pt x="512" y="331"/>
                          </a:lnTo>
                          <a:lnTo>
                            <a:pt x="523" y="312"/>
                          </a:lnTo>
                          <a:lnTo>
                            <a:pt x="510" y="466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317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s-CO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49" name="Freeform 44">
                      <a:extLst>
                        <a:ext uri="{FF2B5EF4-FFF2-40B4-BE49-F238E27FC236}">
                          <a16:creationId xmlns:a16="http://schemas.microsoft.com/office/drawing/2014/main" id="{236446D6-8C69-4052-9BC2-820F3129E26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298081" y="2881149"/>
                      <a:ext cx="880489" cy="316429"/>
                    </a:xfrm>
                    <a:custGeom>
                      <a:avLst/>
                      <a:gdLst>
                        <a:gd name="T0" fmla="*/ 5 w 869"/>
                        <a:gd name="T1" fmla="*/ 250 h 315"/>
                        <a:gd name="T2" fmla="*/ 47 w 869"/>
                        <a:gd name="T3" fmla="*/ 210 h 315"/>
                        <a:gd name="T4" fmla="*/ 81 w 869"/>
                        <a:gd name="T5" fmla="*/ 174 h 315"/>
                        <a:gd name="T6" fmla="*/ 130 w 869"/>
                        <a:gd name="T7" fmla="*/ 30 h 315"/>
                        <a:gd name="T8" fmla="*/ 167 w 869"/>
                        <a:gd name="T9" fmla="*/ 22 h 315"/>
                        <a:gd name="T10" fmla="*/ 201 w 869"/>
                        <a:gd name="T11" fmla="*/ 28 h 315"/>
                        <a:gd name="T12" fmla="*/ 237 w 869"/>
                        <a:gd name="T13" fmla="*/ 28 h 315"/>
                        <a:gd name="T14" fmla="*/ 286 w 869"/>
                        <a:gd name="T15" fmla="*/ 28 h 315"/>
                        <a:gd name="T16" fmla="*/ 321 w 869"/>
                        <a:gd name="T17" fmla="*/ 24 h 315"/>
                        <a:gd name="T18" fmla="*/ 363 w 869"/>
                        <a:gd name="T19" fmla="*/ 24 h 315"/>
                        <a:gd name="T20" fmla="*/ 397 w 869"/>
                        <a:gd name="T21" fmla="*/ 39 h 315"/>
                        <a:gd name="T22" fmla="*/ 429 w 869"/>
                        <a:gd name="T23" fmla="*/ 26 h 315"/>
                        <a:gd name="T24" fmla="*/ 455 w 869"/>
                        <a:gd name="T25" fmla="*/ 11 h 315"/>
                        <a:gd name="T26" fmla="*/ 491 w 869"/>
                        <a:gd name="T27" fmla="*/ 19 h 315"/>
                        <a:gd name="T28" fmla="*/ 513 w 869"/>
                        <a:gd name="T29" fmla="*/ 11 h 315"/>
                        <a:gd name="T30" fmla="*/ 545 w 869"/>
                        <a:gd name="T31" fmla="*/ 20 h 315"/>
                        <a:gd name="T32" fmla="*/ 585 w 869"/>
                        <a:gd name="T33" fmla="*/ 30 h 315"/>
                        <a:gd name="T34" fmla="*/ 618 w 869"/>
                        <a:gd name="T35" fmla="*/ 41 h 315"/>
                        <a:gd name="T36" fmla="*/ 664 w 869"/>
                        <a:gd name="T37" fmla="*/ 32 h 315"/>
                        <a:gd name="T38" fmla="*/ 859 w 869"/>
                        <a:gd name="T39" fmla="*/ 293 h 315"/>
                        <a:gd name="T40" fmla="*/ 833 w 869"/>
                        <a:gd name="T41" fmla="*/ 304 h 315"/>
                        <a:gd name="T42" fmla="*/ 782 w 869"/>
                        <a:gd name="T43" fmla="*/ 304 h 315"/>
                        <a:gd name="T44" fmla="*/ 741 w 869"/>
                        <a:gd name="T45" fmla="*/ 297 h 315"/>
                        <a:gd name="T46" fmla="*/ 716 w 869"/>
                        <a:gd name="T47" fmla="*/ 274 h 315"/>
                        <a:gd name="T48" fmla="*/ 692 w 869"/>
                        <a:gd name="T49" fmla="*/ 261 h 315"/>
                        <a:gd name="T50" fmla="*/ 650 w 869"/>
                        <a:gd name="T51" fmla="*/ 235 h 315"/>
                        <a:gd name="T52" fmla="*/ 594 w 869"/>
                        <a:gd name="T53" fmla="*/ 227 h 315"/>
                        <a:gd name="T54" fmla="*/ 551 w 869"/>
                        <a:gd name="T55" fmla="*/ 255 h 315"/>
                        <a:gd name="T56" fmla="*/ 509 w 869"/>
                        <a:gd name="T57" fmla="*/ 257 h 315"/>
                        <a:gd name="T58" fmla="*/ 444 w 869"/>
                        <a:gd name="T59" fmla="*/ 257 h 315"/>
                        <a:gd name="T60" fmla="*/ 398 w 869"/>
                        <a:gd name="T61" fmla="*/ 246 h 315"/>
                        <a:gd name="T62" fmla="*/ 353 w 869"/>
                        <a:gd name="T63" fmla="*/ 240 h 315"/>
                        <a:gd name="T64" fmla="*/ 310 w 869"/>
                        <a:gd name="T65" fmla="*/ 261 h 315"/>
                        <a:gd name="T66" fmla="*/ 272 w 869"/>
                        <a:gd name="T67" fmla="*/ 270 h 315"/>
                        <a:gd name="T68" fmla="*/ 229 w 869"/>
                        <a:gd name="T69" fmla="*/ 263 h 315"/>
                        <a:gd name="T70" fmla="*/ 186 w 869"/>
                        <a:gd name="T71" fmla="*/ 272 h 315"/>
                        <a:gd name="T72" fmla="*/ 160 w 869"/>
                        <a:gd name="T73" fmla="*/ 283 h 315"/>
                        <a:gd name="T74" fmla="*/ 114 w 869"/>
                        <a:gd name="T75" fmla="*/ 291 h 315"/>
                        <a:gd name="T76" fmla="*/ 75 w 869"/>
                        <a:gd name="T77" fmla="*/ 315 h 315"/>
                        <a:gd name="T78" fmla="*/ 49 w 869"/>
                        <a:gd name="T79" fmla="*/ 306 h 315"/>
                        <a:gd name="T80" fmla="*/ 37 w 869"/>
                        <a:gd name="T81" fmla="*/ 276 h 315"/>
                        <a:gd name="T82" fmla="*/ 0 w 869"/>
                        <a:gd name="T83" fmla="*/ 272 h 3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</a:cxnLst>
                      <a:rect l="0" t="0" r="r" b="b"/>
                      <a:pathLst>
                        <a:path w="869" h="315">
                          <a:moveTo>
                            <a:pt x="0" y="272"/>
                          </a:moveTo>
                          <a:lnTo>
                            <a:pt x="5" y="250"/>
                          </a:lnTo>
                          <a:lnTo>
                            <a:pt x="20" y="231"/>
                          </a:lnTo>
                          <a:lnTo>
                            <a:pt x="47" y="210"/>
                          </a:lnTo>
                          <a:lnTo>
                            <a:pt x="69" y="195"/>
                          </a:lnTo>
                          <a:lnTo>
                            <a:pt x="81" y="174"/>
                          </a:lnTo>
                          <a:lnTo>
                            <a:pt x="79" y="152"/>
                          </a:lnTo>
                          <a:lnTo>
                            <a:pt x="130" y="30"/>
                          </a:lnTo>
                          <a:lnTo>
                            <a:pt x="156" y="32"/>
                          </a:lnTo>
                          <a:lnTo>
                            <a:pt x="167" y="22"/>
                          </a:lnTo>
                          <a:lnTo>
                            <a:pt x="184" y="15"/>
                          </a:lnTo>
                          <a:lnTo>
                            <a:pt x="201" y="28"/>
                          </a:lnTo>
                          <a:lnTo>
                            <a:pt x="222" y="19"/>
                          </a:lnTo>
                          <a:lnTo>
                            <a:pt x="237" y="28"/>
                          </a:lnTo>
                          <a:lnTo>
                            <a:pt x="263" y="19"/>
                          </a:lnTo>
                          <a:lnTo>
                            <a:pt x="286" y="28"/>
                          </a:lnTo>
                          <a:lnTo>
                            <a:pt x="304" y="32"/>
                          </a:lnTo>
                          <a:lnTo>
                            <a:pt x="321" y="24"/>
                          </a:lnTo>
                          <a:lnTo>
                            <a:pt x="336" y="30"/>
                          </a:lnTo>
                          <a:lnTo>
                            <a:pt x="363" y="24"/>
                          </a:lnTo>
                          <a:lnTo>
                            <a:pt x="378" y="34"/>
                          </a:lnTo>
                          <a:lnTo>
                            <a:pt x="397" y="39"/>
                          </a:lnTo>
                          <a:lnTo>
                            <a:pt x="414" y="30"/>
                          </a:lnTo>
                          <a:lnTo>
                            <a:pt x="429" y="26"/>
                          </a:lnTo>
                          <a:lnTo>
                            <a:pt x="442" y="17"/>
                          </a:lnTo>
                          <a:lnTo>
                            <a:pt x="455" y="11"/>
                          </a:lnTo>
                          <a:lnTo>
                            <a:pt x="477" y="7"/>
                          </a:lnTo>
                          <a:lnTo>
                            <a:pt x="491" y="19"/>
                          </a:lnTo>
                          <a:lnTo>
                            <a:pt x="496" y="0"/>
                          </a:lnTo>
                          <a:lnTo>
                            <a:pt x="513" y="11"/>
                          </a:lnTo>
                          <a:lnTo>
                            <a:pt x="532" y="7"/>
                          </a:lnTo>
                          <a:lnTo>
                            <a:pt x="545" y="20"/>
                          </a:lnTo>
                          <a:lnTo>
                            <a:pt x="562" y="26"/>
                          </a:lnTo>
                          <a:lnTo>
                            <a:pt x="585" y="30"/>
                          </a:lnTo>
                          <a:lnTo>
                            <a:pt x="602" y="43"/>
                          </a:lnTo>
                          <a:lnTo>
                            <a:pt x="618" y="41"/>
                          </a:lnTo>
                          <a:lnTo>
                            <a:pt x="632" y="34"/>
                          </a:lnTo>
                          <a:lnTo>
                            <a:pt x="664" y="32"/>
                          </a:lnTo>
                          <a:lnTo>
                            <a:pt x="869" y="272"/>
                          </a:lnTo>
                          <a:lnTo>
                            <a:pt x="859" y="293"/>
                          </a:lnTo>
                          <a:lnTo>
                            <a:pt x="844" y="293"/>
                          </a:lnTo>
                          <a:lnTo>
                            <a:pt x="833" y="304"/>
                          </a:lnTo>
                          <a:lnTo>
                            <a:pt x="805" y="304"/>
                          </a:lnTo>
                          <a:lnTo>
                            <a:pt x="782" y="304"/>
                          </a:lnTo>
                          <a:lnTo>
                            <a:pt x="765" y="295"/>
                          </a:lnTo>
                          <a:lnTo>
                            <a:pt x="741" y="297"/>
                          </a:lnTo>
                          <a:lnTo>
                            <a:pt x="733" y="283"/>
                          </a:lnTo>
                          <a:lnTo>
                            <a:pt x="716" y="274"/>
                          </a:lnTo>
                          <a:lnTo>
                            <a:pt x="699" y="276"/>
                          </a:lnTo>
                          <a:lnTo>
                            <a:pt x="692" y="261"/>
                          </a:lnTo>
                          <a:lnTo>
                            <a:pt x="679" y="248"/>
                          </a:lnTo>
                          <a:lnTo>
                            <a:pt x="650" y="235"/>
                          </a:lnTo>
                          <a:lnTo>
                            <a:pt x="628" y="238"/>
                          </a:lnTo>
                          <a:lnTo>
                            <a:pt x="594" y="227"/>
                          </a:lnTo>
                          <a:lnTo>
                            <a:pt x="573" y="238"/>
                          </a:lnTo>
                          <a:lnTo>
                            <a:pt x="551" y="255"/>
                          </a:lnTo>
                          <a:lnTo>
                            <a:pt x="526" y="248"/>
                          </a:lnTo>
                          <a:lnTo>
                            <a:pt x="509" y="257"/>
                          </a:lnTo>
                          <a:lnTo>
                            <a:pt x="477" y="251"/>
                          </a:lnTo>
                          <a:lnTo>
                            <a:pt x="444" y="257"/>
                          </a:lnTo>
                          <a:lnTo>
                            <a:pt x="421" y="251"/>
                          </a:lnTo>
                          <a:lnTo>
                            <a:pt x="398" y="246"/>
                          </a:lnTo>
                          <a:lnTo>
                            <a:pt x="378" y="257"/>
                          </a:lnTo>
                          <a:lnTo>
                            <a:pt x="353" y="240"/>
                          </a:lnTo>
                          <a:lnTo>
                            <a:pt x="333" y="251"/>
                          </a:lnTo>
                          <a:lnTo>
                            <a:pt x="310" y="261"/>
                          </a:lnTo>
                          <a:lnTo>
                            <a:pt x="289" y="259"/>
                          </a:lnTo>
                          <a:lnTo>
                            <a:pt x="272" y="270"/>
                          </a:lnTo>
                          <a:lnTo>
                            <a:pt x="246" y="270"/>
                          </a:lnTo>
                          <a:lnTo>
                            <a:pt x="229" y="263"/>
                          </a:lnTo>
                          <a:lnTo>
                            <a:pt x="205" y="263"/>
                          </a:lnTo>
                          <a:lnTo>
                            <a:pt x="186" y="272"/>
                          </a:lnTo>
                          <a:lnTo>
                            <a:pt x="167" y="274"/>
                          </a:lnTo>
                          <a:lnTo>
                            <a:pt x="160" y="283"/>
                          </a:lnTo>
                          <a:lnTo>
                            <a:pt x="133" y="285"/>
                          </a:lnTo>
                          <a:lnTo>
                            <a:pt x="114" y="291"/>
                          </a:lnTo>
                          <a:lnTo>
                            <a:pt x="92" y="304"/>
                          </a:lnTo>
                          <a:lnTo>
                            <a:pt x="75" y="315"/>
                          </a:lnTo>
                          <a:lnTo>
                            <a:pt x="64" y="302"/>
                          </a:lnTo>
                          <a:lnTo>
                            <a:pt x="49" y="306"/>
                          </a:lnTo>
                          <a:lnTo>
                            <a:pt x="41" y="291"/>
                          </a:lnTo>
                          <a:lnTo>
                            <a:pt x="37" y="276"/>
                          </a:lnTo>
                          <a:lnTo>
                            <a:pt x="20" y="270"/>
                          </a:lnTo>
                          <a:lnTo>
                            <a:pt x="0" y="272"/>
                          </a:lnTo>
                          <a:close/>
                        </a:path>
                      </a:pathLst>
                    </a:custGeom>
                    <a:grpFill/>
                    <a:ln w="317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s-CO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50" name="Freeform 45">
                      <a:extLst>
                        <a:ext uri="{FF2B5EF4-FFF2-40B4-BE49-F238E27FC236}">
                          <a16:creationId xmlns:a16="http://schemas.microsoft.com/office/drawing/2014/main" id="{1E949930-B715-4956-A153-0F7A3460ECA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796585" y="3727972"/>
                      <a:ext cx="1219915" cy="835772"/>
                    </a:xfrm>
                    <a:custGeom>
                      <a:avLst/>
                      <a:gdLst>
                        <a:gd name="T0" fmla="*/ 930 w 1204"/>
                        <a:gd name="T1" fmla="*/ 47 h 832"/>
                        <a:gd name="T2" fmla="*/ 965 w 1204"/>
                        <a:gd name="T3" fmla="*/ 70 h 832"/>
                        <a:gd name="T4" fmla="*/ 982 w 1204"/>
                        <a:gd name="T5" fmla="*/ 130 h 832"/>
                        <a:gd name="T6" fmla="*/ 1020 w 1204"/>
                        <a:gd name="T7" fmla="*/ 167 h 832"/>
                        <a:gd name="T8" fmla="*/ 980 w 1204"/>
                        <a:gd name="T9" fmla="*/ 212 h 832"/>
                        <a:gd name="T10" fmla="*/ 888 w 1204"/>
                        <a:gd name="T11" fmla="*/ 340 h 832"/>
                        <a:gd name="T12" fmla="*/ 941 w 1204"/>
                        <a:gd name="T13" fmla="*/ 349 h 832"/>
                        <a:gd name="T14" fmla="*/ 975 w 1204"/>
                        <a:gd name="T15" fmla="*/ 383 h 832"/>
                        <a:gd name="T16" fmla="*/ 1012 w 1204"/>
                        <a:gd name="T17" fmla="*/ 423 h 832"/>
                        <a:gd name="T18" fmla="*/ 1063 w 1204"/>
                        <a:gd name="T19" fmla="*/ 462 h 832"/>
                        <a:gd name="T20" fmla="*/ 1080 w 1204"/>
                        <a:gd name="T21" fmla="*/ 522 h 832"/>
                        <a:gd name="T22" fmla="*/ 1112 w 1204"/>
                        <a:gd name="T23" fmla="*/ 558 h 832"/>
                        <a:gd name="T24" fmla="*/ 1125 w 1204"/>
                        <a:gd name="T25" fmla="*/ 624 h 832"/>
                        <a:gd name="T26" fmla="*/ 1155 w 1204"/>
                        <a:gd name="T27" fmla="*/ 669 h 832"/>
                        <a:gd name="T28" fmla="*/ 1168 w 1204"/>
                        <a:gd name="T29" fmla="*/ 721 h 832"/>
                        <a:gd name="T30" fmla="*/ 1204 w 1204"/>
                        <a:gd name="T31" fmla="*/ 783 h 832"/>
                        <a:gd name="T32" fmla="*/ 1159 w 1204"/>
                        <a:gd name="T33" fmla="*/ 832 h 832"/>
                        <a:gd name="T34" fmla="*/ 1133 w 1204"/>
                        <a:gd name="T35" fmla="*/ 768 h 832"/>
                        <a:gd name="T36" fmla="*/ 1091 w 1204"/>
                        <a:gd name="T37" fmla="*/ 654 h 832"/>
                        <a:gd name="T38" fmla="*/ 1029 w 1204"/>
                        <a:gd name="T39" fmla="*/ 558 h 832"/>
                        <a:gd name="T40" fmla="*/ 935 w 1204"/>
                        <a:gd name="T41" fmla="*/ 592 h 832"/>
                        <a:gd name="T42" fmla="*/ 871 w 1204"/>
                        <a:gd name="T43" fmla="*/ 676 h 832"/>
                        <a:gd name="T44" fmla="*/ 834 w 1204"/>
                        <a:gd name="T45" fmla="*/ 654 h 832"/>
                        <a:gd name="T46" fmla="*/ 783 w 1204"/>
                        <a:gd name="T47" fmla="*/ 646 h 832"/>
                        <a:gd name="T48" fmla="*/ 807 w 1204"/>
                        <a:gd name="T49" fmla="*/ 695 h 832"/>
                        <a:gd name="T50" fmla="*/ 380 w 1204"/>
                        <a:gd name="T51" fmla="*/ 699 h 832"/>
                        <a:gd name="T52" fmla="*/ 318 w 1204"/>
                        <a:gd name="T53" fmla="*/ 721 h 832"/>
                        <a:gd name="T54" fmla="*/ 258 w 1204"/>
                        <a:gd name="T55" fmla="*/ 710 h 832"/>
                        <a:gd name="T56" fmla="*/ 202 w 1204"/>
                        <a:gd name="T57" fmla="*/ 669 h 832"/>
                        <a:gd name="T58" fmla="*/ 217 w 1204"/>
                        <a:gd name="T59" fmla="*/ 614 h 832"/>
                        <a:gd name="T60" fmla="*/ 247 w 1204"/>
                        <a:gd name="T61" fmla="*/ 558 h 832"/>
                        <a:gd name="T62" fmla="*/ 198 w 1204"/>
                        <a:gd name="T63" fmla="*/ 571 h 832"/>
                        <a:gd name="T64" fmla="*/ 113 w 1204"/>
                        <a:gd name="T65" fmla="*/ 580 h 832"/>
                        <a:gd name="T66" fmla="*/ 63 w 1204"/>
                        <a:gd name="T67" fmla="*/ 535 h 832"/>
                        <a:gd name="T68" fmla="*/ 14 w 1204"/>
                        <a:gd name="T69" fmla="*/ 494 h 832"/>
                        <a:gd name="T70" fmla="*/ 134 w 1204"/>
                        <a:gd name="T71" fmla="*/ 398 h 832"/>
                        <a:gd name="T72" fmla="*/ 164 w 1204"/>
                        <a:gd name="T73" fmla="*/ 344 h 832"/>
                        <a:gd name="T74" fmla="*/ 189 w 1204"/>
                        <a:gd name="T75" fmla="*/ 295 h 832"/>
                        <a:gd name="T76" fmla="*/ 194 w 1204"/>
                        <a:gd name="T77" fmla="*/ 257 h 832"/>
                        <a:gd name="T78" fmla="*/ 247 w 1204"/>
                        <a:gd name="T79" fmla="*/ 242 h 832"/>
                        <a:gd name="T80" fmla="*/ 281 w 1204"/>
                        <a:gd name="T81" fmla="*/ 214 h 832"/>
                        <a:gd name="T82" fmla="*/ 318 w 1204"/>
                        <a:gd name="T83" fmla="*/ 186 h 832"/>
                        <a:gd name="T84" fmla="*/ 360 w 1204"/>
                        <a:gd name="T85" fmla="*/ 167 h 832"/>
                        <a:gd name="T86" fmla="*/ 395 w 1204"/>
                        <a:gd name="T87" fmla="*/ 137 h 832"/>
                        <a:gd name="T88" fmla="*/ 461 w 1204"/>
                        <a:gd name="T89" fmla="*/ 148 h 832"/>
                        <a:gd name="T90" fmla="*/ 510 w 1204"/>
                        <a:gd name="T91" fmla="*/ 154 h 832"/>
                        <a:gd name="T92" fmla="*/ 572 w 1204"/>
                        <a:gd name="T93" fmla="*/ 126 h 832"/>
                        <a:gd name="T94" fmla="*/ 631 w 1204"/>
                        <a:gd name="T95" fmla="*/ 107 h 832"/>
                        <a:gd name="T96" fmla="*/ 717 w 1204"/>
                        <a:gd name="T97" fmla="*/ 77 h 832"/>
                        <a:gd name="T98" fmla="*/ 753 w 1204"/>
                        <a:gd name="T99" fmla="*/ 47 h 832"/>
                        <a:gd name="T100" fmla="*/ 813 w 1204"/>
                        <a:gd name="T101" fmla="*/ 47 h 832"/>
                        <a:gd name="T102" fmla="*/ 892 w 1204"/>
                        <a:gd name="T103" fmla="*/ 26 h 8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</a:cxnLst>
                      <a:rect l="0" t="0" r="r" b="b"/>
                      <a:pathLst>
                        <a:path w="1204" h="832">
                          <a:moveTo>
                            <a:pt x="911" y="0"/>
                          </a:moveTo>
                          <a:lnTo>
                            <a:pt x="918" y="17"/>
                          </a:lnTo>
                          <a:lnTo>
                            <a:pt x="920" y="32"/>
                          </a:lnTo>
                          <a:lnTo>
                            <a:pt x="930" y="47"/>
                          </a:lnTo>
                          <a:lnTo>
                            <a:pt x="943" y="56"/>
                          </a:lnTo>
                          <a:lnTo>
                            <a:pt x="963" y="45"/>
                          </a:lnTo>
                          <a:lnTo>
                            <a:pt x="975" y="62"/>
                          </a:lnTo>
                          <a:lnTo>
                            <a:pt x="965" y="70"/>
                          </a:lnTo>
                          <a:lnTo>
                            <a:pt x="969" y="90"/>
                          </a:lnTo>
                          <a:lnTo>
                            <a:pt x="971" y="101"/>
                          </a:lnTo>
                          <a:lnTo>
                            <a:pt x="982" y="107"/>
                          </a:lnTo>
                          <a:lnTo>
                            <a:pt x="982" y="130"/>
                          </a:lnTo>
                          <a:lnTo>
                            <a:pt x="995" y="137"/>
                          </a:lnTo>
                          <a:lnTo>
                            <a:pt x="999" y="147"/>
                          </a:lnTo>
                          <a:lnTo>
                            <a:pt x="1016" y="152"/>
                          </a:lnTo>
                          <a:lnTo>
                            <a:pt x="1020" y="167"/>
                          </a:lnTo>
                          <a:lnTo>
                            <a:pt x="1014" y="180"/>
                          </a:lnTo>
                          <a:lnTo>
                            <a:pt x="1001" y="186"/>
                          </a:lnTo>
                          <a:lnTo>
                            <a:pt x="997" y="201"/>
                          </a:lnTo>
                          <a:lnTo>
                            <a:pt x="980" y="212"/>
                          </a:lnTo>
                          <a:lnTo>
                            <a:pt x="961" y="216"/>
                          </a:lnTo>
                          <a:lnTo>
                            <a:pt x="858" y="336"/>
                          </a:lnTo>
                          <a:lnTo>
                            <a:pt x="873" y="346"/>
                          </a:lnTo>
                          <a:lnTo>
                            <a:pt x="888" y="340"/>
                          </a:lnTo>
                          <a:lnTo>
                            <a:pt x="901" y="351"/>
                          </a:lnTo>
                          <a:lnTo>
                            <a:pt x="922" y="340"/>
                          </a:lnTo>
                          <a:lnTo>
                            <a:pt x="928" y="351"/>
                          </a:lnTo>
                          <a:lnTo>
                            <a:pt x="941" y="349"/>
                          </a:lnTo>
                          <a:lnTo>
                            <a:pt x="948" y="362"/>
                          </a:lnTo>
                          <a:lnTo>
                            <a:pt x="950" y="385"/>
                          </a:lnTo>
                          <a:lnTo>
                            <a:pt x="961" y="394"/>
                          </a:lnTo>
                          <a:lnTo>
                            <a:pt x="975" y="383"/>
                          </a:lnTo>
                          <a:lnTo>
                            <a:pt x="978" y="396"/>
                          </a:lnTo>
                          <a:lnTo>
                            <a:pt x="992" y="406"/>
                          </a:lnTo>
                          <a:lnTo>
                            <a:pt x="1005" y="406"/>
                          </a:lnTo>
                          <a:lnTo>
                            <a:pt x="1012" y="423"/>
                          </a:lnTo>
                          <a:lnTo>
                            <a:pt x="1027" y="434"/>
                          </a:lnTo>
                          <a:lnTo>
                            <a:pt x="1046" y="443"/>
                          </a:lnTo>
                          <a:lnTo>
                            <a:pt x="1046" y="456"/>
                          </a:lnTo>
                          <a:lnTo>
                            <a:pt x="1063" y="462"/>
                          </a:lnTo>
                          <a:lnTo>
                            <a:pt x="1072" y="479"/>
                          </a:lnTo>
                          <a:lnTo>
                            <a:pt x="1069" y="494"/>
                          </a:lnTo>
                          <a:lnTo>
                            <a:pt x="1078" y="509"/>
                          </a:lnTo>
                          <a:lnTo>
                            <a:pt x="1080" y="522"/>
                          </a:lnTo>
                          <a:lnTo>
                            <a:pt x="1084" y="541"/>
                          </a:lnTo>
                          <a:lnTo>
                            <a:pt x="1104" y="528"/>
                          </a:lnTo>
                          <a:lnTo>
                            <a:pt x="1104" y="547"/>
                          </a:lnTo>
                          <a:lnTo>
                            <a:pt x="1112" y="558"/>
                          </a:lnTo>
                          <a:lnTo>
                            <a:pt x="1108" y="577"/>
                          </a:lnTo>
                          <a:lnTo>
                            <a:pt x="1101" y="592"/>
                          </a:lnTo>
                          <a:lnTo>
                            <a:pt x="1119" y="610"/>
                          </a:lnTo>
                          <a:lnTo>
                            <a:pt x="1125" y="624"/>
                          </a:lnTo>
                          <a:lnTo>
                            <a:pt x="1136" y="629"/>
                          </a:lnTo>
                          <a:lnTo>
                            <a:pt x="1136" y="644"/>
                          </a:lnTo>
                          <a:lnTo>
                            <a:pt x="1138" y="659"/>
                          </a:lnTo>
                          <a:lnTo>
                            <a:pt x="1155" y="669"/>
                          </a:lnTo>
                          <a:lnTo>
                            <a:pt x="1157" y="682"/>
                          </a:lnTo>
                          <a:lnTo>
                            <a:pt x="1165" y="689"/>
                          </a:lnTo>
                          <a:lnTo>
                            <a:pt x="1161" y="704"/>
                          </a:lnTo>
                          <a:lnTo>
                            <a:pt x="1168" y="721"/>
                          </a:lnTo>
                          <a:lnTo>
                            <a:pt x="1182" y="736"/>
                          </a:lnTo>
                          <a:lnTo>
                            <a:pt x="1178" y="764"/>
                          </a:lnTo>
                          <a:lnTo>
                            <a:pt x="1193" y="770"/>
                          </a:lnTo>
                          <a:lnTo>
                            <a:pt x="1204" y="783"/>
                          </a:lnTo>
                          <a:lnTo>
                            <a:pt x="1193" y="800"/>
                          </a:lnTo>
                          <a:lnTo>
                            <a:pt x="1204" y="828"/>
                          </a:lnTo>
                          <a:lnTo>
                            <a:pt x="1182" y="826"/>
                          </a:lnTo>
                          <a:lnTo>
                            <a:pt x="1159" y="832"/>
                          </a:lnTo>
                          <a:lnTo>
                            <a:pt x="1133" y="832"/>
                          </a:lnTo>
                          <a:lnTo>
                            <a:pt x="1131" y="813"/>
                          </a:lnTo>
                          <a:lnTo>
                            <a:pt x="1127" y="794"/>
                          </a:lnTo>
                          <a:lnTo>
                            <a:pt x="1133" y="768"/>
                          </a:lnTo>
                          <a:lnTo>
                            <a:pt x="1123" y="736"/>
                          </a:lnTo>
                          <a:lnTo>
                            <a:pt x="1104" y="712"/>
                          </a:lnTo>
                          <a:lnTo>
                            <a:pt x="1101" y="687"/>
                          </a:lnTo>
                          <a:lnTo>
                            <a:pt x="1091" y="654"/>
                          </a:lnTo>
                          <a:lnTo>
                            <a:pt x="1067" y="639"/>
                          </a:lnTo>
                          <a:lnTo>
                            <a:pt x="1052" y="616"/>
                          </a:lnTo>
                          <a:lnTo>
                            <a:pt x="1040" y="582"/>
                          </a:lnTo>
                          <a:lnTo>
                            <a:pt x="1029" y="558"/>
                          </a:lnTo>
                          <a:lnTo>
                            <a:pt x="1007" y="545"/>
                          </a:lnTo>
                          <a:lnTo>
                            <a:pt x="980" y="552"/>
                          </a:lnTo>
                          <a:lnTo>
                            <a:pt x="960" y="573"/>
                          </a:lnTo>
                          <a:lnTo>
                            <a:pt x="935" y="592"/>
                          </a:lnTo>
                          <a:lnTo>
                            <a:pt x="905" y="635"/>
                          </a:lnTo>
                          <a:lnTo>
                            <a:pt x="884" y="639"/>
                          </a:lnTo>
                          <a:lnTo>
                            <a:pt x="866" y="654"/>
                          </a:lnTo>
                          <a:lnTo>
                            <a:pt x="871" y="676"/>
                          </a:lnTo>
                          <a:lnTo>
                            <a:pt x="881" y="685"/>
                          </a:lnTo>
                          <a:lnTo>
                            <a:pt x="860" y="682"/>
                          </a:lnTo>
                          <a:lnTo>
                            <a:pt x="843" y="672"/>
                          </a:lnTo>
                          <a:lnTo>
                            <a:pt x="834" y="654"/>
                          </a:lnTo>
                          <a:lnTo>
                            <a:pt x="828" y="633"/>
                          </a:lnTo>
                          <a:lnTo>
                            <a:pt x="813" y="624"/>
                          </a:lnTo>
                          <a:lnTo>
                            <a:pt x="796" y="627"/>
                          </a:lnTo>
                          <a:lnTo>
                            <a:pt x="783" y="646"/>
                          </a:lnTo>
                          <a:lnTo>
                            <a:pt x="777" y="663"/>
                          </a:lnTo>
                          <a:lnTo>
                            <a:pt x="787" y="669"/>
                          </a:lnTo>
                          <a:lnTo>
                            <a:pt x="790" y="682"/>
                          </a:lnTo>
                          <a:lnTo>
                            <a:pt x="807" y="695"/>
                          </a:lnTo>
                          <a:lnTo>
                            <a:pt x="429" y="710"/>
                          </a:lnTo>
                          <a:lnTo>
                            <a:pt x="409" y="708"/>
                          </a:lnTo>
                          <a:lnTo>
                            <a:pt x="397" y="701"/>
                          </a:lnTo>
                          <a:lnTo>
                            <a:pt x="380" y="699"/>
                          </a:lnTo>
                          <a:lnTo>
                            <a:pt x="365" y="708"/>
                          </a:lnTo>
                          <a:lnTo>
                            <a:pt x="347" y="710"/>
                          </a:lnTo>
                          <a:lnTo>
                            <a:pt x="326" y="710"/>
                          </a:lnTo>
                          <a:lnTo>
                            <a:pt x="318" y="721"/>
                          </a:lnTo>
                          <a:lnTo>
                            <a:pt x="303" y="721"/>
                          </a:lnTo>
                          <a:lnTo>
                            <a:pt x="292" y="712"/>
                          </a:lnTo>
                          <a:lnTo>
                            <a:pt x="281" y="706"/>
                          </a:lnTo>
                          <a:lnTo>
                            <a:pt x="258" y="710"/>
                          </a:lnTo>
                          <a:lnTo>
                            <a:pt x="241" y="706"/>
                          </a:lnTo>
                          <a:lnTo>
                            <a:pt x="228" y="689"/>
                          </a:lnTo>
                          <a:lnTo>
                            <a:pt x="217" y="676"/>
                          </a:lnTo>
                          <a:lnTo>
                            <a:pt x="202" y="669"/>
                          </a:lnTo>
                          <a:lnTo>
                            <a:pt x="204" y="654"/>
                          </a:lnTo>
                          <a:lnTo>
                            <a:pt x="217" y="646"/>
                          </a:lnTo>
                          <a:lnTo>
                            <a:pt x="217" y="631"/>
                          </a:lnTo>
                          <a:lnTo>
                            <a:pt x="217" y="614"/>
                          </a:lnTo>
                          <a:lnTo>
                            <a:pt x="224" y="599"/>
                          </a:lnTo>
                          <a:lnTo>
                            <a:pt x="241" y="588"/>
                          </a:lnTo>
                          <a:lnTo>
                            <a:pt x="252" y="573"/>
                          </a:lnTo>
                          <a:lnTo>
                            <a:pt x="247" y="558"/>
                          </a:lnTo>
                          <a:lnTo>
                            <a:pt x="236" y="554"/>
                          </a:lnTo>
                          <a:lnTo>
                            <a:pt x="222" y="565"/>
                          </a:lnTo>
                          <a:lnTo>
                            <a:pt x="209" y="560"/>
                          </a:lnTo>
                          <a:lnTo>
                            <a:pt x="198" y="571"/>
                          </a:lnTo>
                          <a:lnTo>
                            <a:pt x="177" y="567"/>
                          </a:lnTo>
                          <a:lnTo>
                            <a:pt x="168" y="578"/>
                          </a:lnTo>
                          <a:lnTo>
                            <a:pt x="128" y="563"/>
                          </a:lnTo>
                          <a:lnTo>
                            <a:pt x="113" y="580"/>
                          </a:lnTo>
                          <a:lnTo>
                            <a:pt x="102" y="567"/>
                          </a:lnTo>
                          <a:lnTo>
                            <a:pt x="85" y="560"/>
                          </a:lnTo>
                          <a:lnTo>
                            <a:pt x="70" y="560"/>
                          </a:lnTo>
                          <a:lnTo>
                            <a:pt x="63" y="535"/>
                          </a:lnTo>
                          <a:lnTo>
                            <a:pt x="55" y="520"/>
                          </a:lnTo>
                          <a:lnTo>
                            <a:pt x="46" y="507"/>
                          </a:lnTo>
                          <a:lnTo>
                            <a:pt x="31" y="496"/>
                          </a:lnTo>
                          <a:lnTo>
                            <a:pt x="14" y="494"/>
                          </a:lnTo>
                          <a:lnTo>
                            <a:pt x="0" y="485"/>
                          </a:lnTo>
                          <a:lnTo>
                            <a:pt x="96" y="413"/>
                          </a:lnTo>
                          <a:lnTo>
                            <a:pt x="113" y="402"/>
                          </a:lnTo>
                          <a:lnTo>
                            <a:pt x="134" y="398"/>
                          </a:lnTo>
                          <a:lnTo>
                            <a:pt x="145" y="379"/>
                          </a:lnTo>
                          <a:lnTo>
                            <a:pt x="162" y="374"/>
                          </a:lnTo>
                          <a:lnTo>
                            <a:pt x="166" y="355"/>
                          </a:lnTo>
                          <a:lnTo>
                            <a:pt x="164" y="344"/>
                          </a:lnTo>
                          <a:lnTo>
                            <a:pt x="174" y="336"/>
                          </a:lnTo>
                          <a:lnTo>
                            <a:pt x="162" y="321"/>
                          </a:lnTo>
                          <a:lnTo>
                            <a:pt x="174" y="304"/>
                          </a:lnTo>
                          <a:lnTo>
                            <a:pt x="189" y="295"/>
                          </a:lnTo>
                          <a:lnTo>
                            <a:pt x="205" y="295"/>
                          </a:lnTo>
                          <a:lnTo>
                            <a:pt x="202" y="282"/>
                          </a:lnTo>
                          <a:lnTo>
                            <a:pt x="207" y="270"/>
                          </a:lnTo>
                          <a:lnTo>
                            <a:pt x="194" y="257"/>
                          </a:lnTo>
                          <a:lnTo>
                            <a:pt x="209" y="242"/>
                          </a:lnTo>
                          <a:lnTo>
                            <a:pt x="224" y="240"/>
                          </a:lnTo>
                          <a:lnTo>
                            <a:pt x="237" y="227"/>
                          </a:lnTo>
                          <a:lnTo>
                            <a:pt x="247" y="242"/>
                          </a:lnTo>
                          <a:lnTo>
                            <a:pt x="262" y="235"/>
                          </a:lnTo>
                          <a:lnTo>
                            <a:pt x="256" y="218"/>
                          </a:lnTo>
                          <a:lnTo>
                            <a:pt x="273" y="224"/>
                          </a:lnTo>
                          <a:lnTo>
                            <a:pt x="281" y="214"/>
                          </a:lnTo>
                          <a:lnTo>
                            <a:pt x="283" y="201"/>
                          </a:lnTo>
                          <a:lnTo>
                            <a:pt x="296" y="201"/>
                          </a:lnTo>
                          <a:lnTo>
                            <a:pt x="303" y="186"/>
                          </a:lnTo>
                          <a:lnTo>
                            <a:pt x="318" y="186"/>
                          </a:lnTo>
                          <a:lnTo>
                            <a:pt x="318" y="177"/>
                          </a:lnTo>
                          <a:lnTo>
                            <a:pt x="343" y="182"/>
                          </a:lnTo>
                          <a:lnTo>
                            <a:pt x="358" y="178"/>
                          </a:lnTo>
                          <a:lnTo>
                            <a:pt x="360" y="167"/>
                          </a:lnTo>
                          <a:lnTo>
                            <a:pt x="362" y="148"/>
                          </a:lnTo>
                          <a:lnTo>
                            <a:pt x="371" y="141"/>
                          </a:lnTo>
                          <a:lnTo>
                            <a:pt x="384" y="152"/>
                          </a:lnTo>
                          <a:lnTo>
                            <a:pt x="395" y="137"/>
                          </a:lnTo>
                          <a:lnTo>
                            <a:pt x="412" y="147"/>
                          </a:lnTo>
                          <a:lnTo>
                            <a:pt x="431" y="147"/>
                          </a:lnTo>
                          <a:lnTo>
                            <a:pt x="452" y="135"/>
                          </a:lnTo>
                          <a:lnTo>
                            <a:pt x="461" y="148"/>
                          </a:lnTo>
                          <a:lnTo>
                            <a:pt x="474" y="143"/>
                          </a:lnTo>
                          <a:lnTo>
                            <a:pt x="482" y="154"/>
                          </a:lnTo>
                          <a:lnTo>
                            <a:pt x="495" y="145"/>
                          </a:lnTo>
                          <a:lnTo>
                            <a:pt x="510" y="154"/>
                          </a:lnTo>
                          <a:lnTo>
                            <a:pt x="521" y="141"/>
                          </a:lnTo>
                          <a:lnTo>
                            <a:pt x="540" y="139"/>
                          </a:lnTo>
                          <a:lnTo>
                            <a:pt x="561" y="139"/>
                          </a:lnTo>
                          <a:lnTo>
                            <a:pt x="572" y="126"/>
                          </a:lnTo>
                          <a:lnTo>
                            <a:pt x="587" y="128"/>
                          </a:lnTo>
                          <a:lnTo>
                            <a:pt x="593" y="113"/>
                          </a:lnTo>
                          <a:lnTo>
                            <a:pt x="615" y="115"/>
                          </a:lnTo>
                          <a:lnTo>
                            <a:pt x="631" y="107"/>
                          </a:lnTo>
                          <a:lnTo>
                            <a:pt x="687" y="107"/>
                          </a:lnTo>
                          <a:lnTo>
                            <a:pt x="683" y="92"/>
                          </a:lnTo>
                          <a:lnTo>
                            <a:pt x="706" y="86"/>
                          </a:lnTo>
                          <a:lnTo>
                            <a:pt x="717" y="77"/>
                          </a:lnTo>
                          <a:lnTo>
                            <a:pt x="717" y="64"/>
                          </a:lnTo>
                          <a:lnTo>
                            <a:pt x="738" y="62"/>
                          </a:lnTo>
                          <a:lnTo>
                            <a:pt x="740" y="53"/>
                          </a:lnTo>
                          <a:lnTo>
                            <a:pt x="753" y="47"/>
                          </a:lnTo>
                          <a:lnTo>
                            <a:pt x="770" y="47"/>
                          </a:lnTo>
                          <a:lnTo>
                            <a:pt x="783" y="39"/>
                          </a:lnTo>
                          <a:lnTo>
                            <a:pt x="798" y="43"/>
                          </a:lnTo>
                          <a:lnTo>
                            <a:pt x="813" y="47"/>
                          </a:lnTo>
                          <a:lnTo>
                            <a:pt x="832" y="43"/>
                          </a:lnTo>
                          <a:lnTo>
                            <a:pt x="852" y="47"/>
                          </a:lnTo>
                          <a:lnTo>
                            <a:pt x="864" y="47"/>
                          </a:lnTo>
                          <a:lnTo>
                            <a:pt x="892" y="26"/>
                          </a:lnTo>
                          <a:lnTo>
                            <a:pt x="911" y="0"/>
                          </a:lnTo>
                          <a:close/>
                        </a:path>
                      </a:pathLst>
                    </a:custGeom>
                    <a:grpFill/>
                    <a:ln w="317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6737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O" sz="2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1" name="Freeform 46">
                      <a:extLst>
                        <a:ext uri="{FF2B5EF4-FFF2-40B4-BE49-F238E27FC236}">
                          <a16:creationId xmlns:a16="http://schemas.microsoft.com/office/drawing/2014/main" id="{F520232C-6BCC-43F7-84CA-7B122539E38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709448" y="3098128"/>
                      <a:ext cx="1057801" cy="1059783"/>
                    </a:xfrm>
                    <a:custGeom>
                      <a:avLst/>
                      <a:gdLst>
                        <a:gd name="T0" fmla="*/ 985 w 1044"/>
                        <a:gd name="T1" fmla="*/ 605 h 1055"/>
                        <a:gd name="T2" fmla="*/ 984 w 1044"/>
                        <a:gd name="T3" fmla="*/ 556 h 1055"/>
                        <a:gd name="T4" fmla="*/ 969 w 1044"/>
                        <a:gd name="T5" fmla="*/ 494 h 1055"/>
                        <a:gd name="T6" fmla="*/ 953 w 1044"/>
                        <a:gd name="T7" fmla="*/ 441 h 1055"/>
                        <a:gd name="T8" fmla="*/ 953 w 1044"/>
                        <a:gd name="T9" fmla="*/ 383 h 1055"/>
                        <a:gd name="T10" fmla="*/ 967 w 1044"/>
                        <a:gd name="T11" fmla="*/ 340 h 1055"/>
                        <a:gd name="T12" fmla="*/ 957 w 1044"/>
                        <a:gd name="T13" fmla="*/ 300 h 1055"/>
                        <a:gd name="T14" fmla="*/ 944 w 1044"/>
                        <a:gd name="T15" fmla="*/ 270 h 1055"/>
                        <a:gd name="T16" fmla="*/ 985 w 1044"/>
                        <a:gd name="T17" fmla="*/ 229 h 1055"/>
                        <a:gd name="T18" fmla="*/ 1000 w 1044"/>
                        <a:gd name="T19" fmla="*/ 188 h 1055"/>
                        <a:gd name="T20" fmla="*/ 995 w 1044"/>
                        <a:gd name="T21" fmla="*/ 141 h 1055"/>
                        <a:gd name="T22" fmla="*/ 1029 w 1044"/>
                        <a:gd name="T23" fmla="*/ 82 h 1055"/>
                        <a:gd name="T24" fmla="*/ 1027 w 1044"/>
                        <a:gd name="T25" fmla="*/ 47 h 1055"/>
                        <a:gd name="T26" fmla="*/ 1014 w 1044"/>
                        <a:gd name="T27" fmla="*/ 9 h 1055"/>
                        <a:gd name="T28" fmla="*/ 963 w 1044"/>
                        <a:gd name="T29" fmla="*/ 4 h 1055"/>
                        <a:gd name="T30" fmla="*/ 906 w 1044"/>
                        <a:gd name="T31" fmla="*/ 17 h 1055"/>
                        <a:gd name="T32" fmla="*/ 852 w 1044"/>
                        <a:gd name="T33" fmla="*/ 17 h 1055"/>
                        <a:gd name="T34" fmla="*/ 803 w 1044"/>
                        <a:gd name="T35" fmla="*/ 24 h 1055"/>
                        <a:gd name="T36" fmla="*/ 737 w 1044"/>
                        <a:gd name="T37" fmla="*/ 35 h 1055"/>
                        <a:gd name="T38" fmla="*/ 651 w 1044"/>
                        <a:gd name="T39" fmla="*/ 34 h 1055"/>
                        <a:gd name="T40" fmla="*/ 572 w 1044"/>
                        <a:gd name="T41" fmla="*/ 30 h 1055"/>
                        <a:gd name="T42" fmla="*/ 532 w 1044"/>
                        <a:gd name="T43" fmla="*/ 58 h 1055"/>
                        <a:gd name="T44" fmla="*/ 489 w 1044"/>
                        <a:gd name="T45" fmla="*/ 47 h 1055"/>
                        <a:gd name="T46" fmla="*/ 453 w 1044"/>
                        <a:gd name="T47" fmla="*/ 77 h 1055"/>
                        <a:gd name="T48" fmla="*/ 399 w 1044"/>
                        <a:gd name="T49" fmla="*/ 88 h 1055"/>
                        <a:gd name="T50" fmla="*/ 354 w 1044"/>
                        <a:gd name="T51" fmla="*/ 92 h 1055"/>
                        <a:gd name="T52" fmla="*/ 320 w 1044"/>
                        <a:gd name="T53" fmla="*/ 126 h 1055"/>
                        <a:gd name="T54" fmla="*/ 303 w 1044"/>
                        <a:gd name="T55" fmla="*/ 167 h 1055"/>
                        <a:gd name="T56" fmla="*/ 273 w 1044"/>
                        <a:gd name="T57" fmla="*/ 203 h 1055"/>
                        <a:gd name="T58" fmla="*/ 228 w 1044"/>
                        <a:gd name="T59" fmla="*/ 225 h 1055"/>
                        <a:gd name="T60" fmla="*/ 152 w 1044"/>
                        <a:gd name="T61" fmla="*/ 261 h 1055"/>
                        <a:gd name="T62" fmla="*/ 109 w 1044"/>
                        <a:gd name="T63" fmla="*/ 312 h 1055"/>
                        <a:gd name="T64" fmla="*/ 56 w 1044"/>
                        <a:gd name="T65" fmla="*/ 351 h 1055"/>
                        <a:gd name="T66" fmla="*/ 15 w 1044"/>
                        <a:gd name="T67" fmla="*/ 413 h 1055"/>
                        <a:gd name="T68" fmla="*/ 30 w 1044"/>
                        <a:gd name="T69" fmla="*/ 1036 h 1055"/>
                        <a:gd name="T70" fmla="*/ 81 w 1044"/>
                        <a:gd name="T71" fmla="*/ 1035 h 1055"/>
                        <a:gd name="T72" fmla="*/ 103 w 1044"/>
                        <a:gd name="T73" fmla="*/ 1055 h 1055"/>
                        <a:gd name="T74" fmla="*/ 145 w 1044"/>
                        <a:gd name="T75" fmla="*/ 1042 h 1055"/>
                        <a:gd name="T76" fmla="*/ 175 w 1044"/>
                        <a:gd name="T77" fmla="*/ 1023 h 1055"/>
                        <a:gd name="T78" fmla="*/ 220 w 1044"/>
                        <a:gd name="T79" fmla="*/ 1025 h 1055"/>
                        <a:gd name="T80" fmla="*/ 252 w 1044"/>
                        <a:gd name="T81" fmla="*/ 982 h 1055"/>
                        <a:gd name="T82" fmla="*/ 248 w 1044"/>
                        <a:gd name="T83" fmla="*/ 948 h 1055"/>
                        <a:gd name="T84" fmla="*/ 291 w 1044"/>
                        <a:gd name="T85" fmla="*/ 922 h 1055"/>
                        <a:gd name="T86" fmla="*/ 280 w 1044"/>
                        <a:gd name="T87" fmla="*/ 884 h 1055"/>
                        <a:gd name="T88" fmla="*/ 323 w 1044"/>
                        <a:gd name="T89" fmla="*/ 854 h 1055"/>
                        <a:gd name="T90" fmla="*/ 342 w 1044"/>
                        <a:gd name="T91" fmla="*/ 845 h 1055"/>
                        <a:gd name="T92" fmla="*/ 369 w 1044"/>
                        <a:gd name="T93" fmla="*/ 828 h 1055"/>
                        <a:gd name="T94" fmla="*/ 404 w 1044"/>
                        <a:gd name="T95" fmla="*/ 813 h 1055"/>
                        <a:gd name="T96" fmla="*/ 444 w 1044"/>
                        <a:gd name="T97" fmla="*/ 805 h 1055"/>
                        <a:gd name="T98" fmla="*/ 457 w 1044"/>
                        <a:gd name="T99" fmla="*/ 768 h 1055"/>
                        <a:gd name="T100" fmla="*/ 498 w 1044"/>
                        <a:gd name="T101" fmla="*/ 774 h 1055"/>
                        <a:gd name="T102" fmla="*/ 547 w 1044"/>
                        <a:gd name="T103" fmla="*/ 775 h 1055"/>
                        <a:gd name="T104" fmla="*/ 581 w 1044"/>
                        <a:gd name="T105" fmla="*/ 772 h 1055"/>
                        <a:gd name="T106" fmla="*/ 626 w 1044"/>
                        <a:gd name="T107" fmla="*/ 766 h 1055"/>
                        <a:gd name="T108" fmla="*/ 673 w 1044"/>
                        <a:gd name="T109" fmla="*/ 755 h 1055"/>
                        <a:gd name="T110" fmla="*/ 717 w 1044"/>
                        <a:gd name="T111" fmla="*/ 734 h 1055"/>
                        <a:gd name="T112" fmla="*/ 792 w 1044"/>
                        <a:gd name="T113" fmla="*/ 713 h 1055"/>
                        <a:gd name="T114" fmla="*/ 824 w 1044"/>
                        <a:gd name="T115" fmla="*/ 689 h 1055"/>
                        <a:gd name="T116" fmla="*/ 856 w 1044"/>
                        <a:gd name="T117" fmla="*/ 674 h 1055"/>
                        <a:gd name="T118" fmla="*/ 899 w 1044"/>
                        <a:gd name="T119" fmla="*/ 674 h 1055"/>
                        <a:gd name="T120" fmla="*/ 950 w 1044"/>
                        <a:gd name="T121" fmla="*/ 674 h 1055"/>
                        <a:gd name="T122" fmla="*/ 993 w 1044"/>
                        <a:gd name="T123" fmla="*/ 623 h 105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  <a:cxn ang="0">
                          <a:pos x="T122" y="T123"/>
                        </a:cxn>
                      </a:cxnLst>
                      <a:rect l="0" t="0" r="r" b="b"/>
                      <a:pathLst>
                        <a:path w="1044" h="1055">
                          <a:moveTo>
                            <a:pt x="993" y="623"/>
                          </a:moveTo>
                          <a:lnTo>
                            <a:pt x="997" y="610"/>
                          </a:lnTo>
                          <a:lnTo>
                            <a:pt x="985" y="605"/>
                          </a:lnTo>
                          <a:lnTo>
                            <a:pt x="1000" y="582"/>
                          </a:lnTo>
                          <a:lnTo>
                            <a:pt x="995" y="569"/>
                          </a:lnTo>
                          <a:lnTo>
                            <a:pt x="984" y="556"/>
                          </a:lnTo>
                          <a:lnTo>
                            <a:pt x="989" y="533"/>
                          </a:lnTo>
                          <a:lnTo>
                            <a:pt x="984" y="514"/>
                          </a:lnTo>
                          <a:lnTo>
                            <a:pt x="969" y="494"/>
                          </a:lnTo>
                          <a:lnTo>
                            <a:pt x="957" y="479"/>
                          </a:lnTo>
                          <a:lnTo>
                            <a:pt x="950" y="458"/>
                          </a:lnTo>
                          <a:lnTo>
                            <a:pt x="953" y="441"/>
                          </a:lnTo>
                          <a:lnTo>
                            <a:pt x="961" y="424"/>
                          </a:lnTo>
                          <a:lnTo>
                            <a:pt x="957" y="400"/>
                          </a:lnTo>
                          <a:lnTo>
                            <a:pt x="953" y="383"/>
                          </a:lnTo>
                          <a:lnTo>
                            <a:pt x="963" y="370"/>
                          </a:lnTo>
                          <a:lnTo>
                            <a:pt x="957" y="351"/>
                          </a:lnTo>
                          <a:lnTo>
                            <a:pt x="967" y="340"/>
                          </a:lnTo>
                          <a:lnTo>
                            <a:pt x="961" y="328"/>
                          </a:lnTo>
                          <a:lnTo>
                            <a:pt x="967" y="313"/>
                          </a:lnTo>
                          <a:lnTo>
                            <a:pt x="957" y="300"/>
                          </a:lnTo>
                          <a:lnTo>
                            <a:pt x="961" y="289"/>
                          </a:lnTo>
                          <a:lnTo>
                            <a:pt x="946" y="281"/>
                          </a:lnTo>
                          <a:lnTo>
                            <a:pt x="944" y="270"/>
                          </a:lnTo>
                          <a:lnTo>
                            <a:pt x="961" y="259"/>
                          </a:lnTo>
                          <a:lnTo>
                            <a:pt x="970" y="242"/>
                          </a:lnTo>
                          <a:lnTo>
                            <a:pt x="985" y="229"/>
                          </a:lnTo>
                          <a:lnTo>
                            <a:pt x="997" y="216"/>
                          </a:lnTo>
                          <a:lnTo>
                            <a:pt x="1004" y="203"/>
                          </a:lnTo>
                          <a:lnTo>
                            <a:pt x="1000" y="188"/>
                          </a:lnTo>
                          <a:lnTo>
                            <a:pt x="993" y="173"/>
                          </a:lnTo>
                          <a:lnTo>
                            <a:pt x="1000" y="158"/>
                          </a:lnTo>
                          <a:lnTo>
                            <a:pt x="995" y="141"/>
                          </a:lnTo>
                          <a:lnTo>
                            <a:pt x="1006" y="114"/>
                          </a:lnTo>
                          <a:lnTo>
                            <a:pt x="1017" y="101"/>
                          </a:lnTo>
                          <a:lnTo>
                            <a:pt x="1029" y="82"/>
                          </a:lnTo>
                          <a:lnTo>
                            <a:pt x="1044" y="69"/>
                          </a:lnTo>
                          <a:lnTo>
                            <a:pt x="1042" y="52"/>
                          </a:lnTo>
                          <a:lnTo>
                            <a:pt x="1027" y="47"/>
                          </a:lnTo>
                          <a:lnTo>
                            <a:pt x="1019" y="30"/>
                          </a:lnTo>
                          <a:lnTo>
                            <a:pt x="1027" y="22"/>
                          </a:lnTo>
                          <a:lnTo>
                            <a:pt x="1014" y="9"/>
                          </a:lnTo>
                          <a:lnTo>
                            <a:pt x="997" y="0"/>
                          </a:lnTo>
                          <a:lnTo>
                            <a:pt x="978" y="0"/>
                          </a:lnTo>
                          <a:lnTo>
                            <a:pt x="963" y="4"/>
                          </a:lnTo>
                          <a:lnTo>
                            <a:pt x="942" y="11"/>
                          </a:lnTo>
                          <a:lnTo>
                            <a:pt x="925" y="20"/>
                          </a:lnTo>
                          <a:lnTo>
                            <a:pt x="906" y="17"/>
                          </a:lnTo>
                          <a:lnTo>
                            <a:pt x="888" y="7"/>
                          </a:lnTo>
                          <a:lnTo>
                            <a:pt x="871" y="7"/>
                          </a:lnTo>
                          <a:lnTo>
                            <a:pt x="852" y="17"/>
                          </a:lnTo>
                          <a:lnTo>
                            <a:pt x="844" y="28"/>
                          </a:lnTo>
                          <a:lnTo>
                            <a:pt x="822" y="32"/>
                          </a:lnTo>
                          <a:lnTo>
                            <a:pt x="803" y="24"/>
                          </a:lnTo>
                          <a:lnTo>
                            <a:pt x="784" y="32"/>
                          </a:lnTo>
                          <a:lnTo>
                            <a:pt x="771" y="41"/>
                          </a:lnTo>
                          <a:lnTo>
                            <a:pt x="737" y="35"/>
                          </a:lnTo>
                          <a:lnTo>
                            <a:pt x="692" y="47"/>
                          </a:lnTo>
                          <a:lnTo>
                            <a:pt x="677" y="41"/>
                          </a:lnTo>
                          <a:lnTo>
                            <a:pt x="651" y="34"/>
                          </a:lnTo>
                          <a:lnTo>
                            <a:pt x="624" y="34"/>
                          </a:lnTo>
                          <a:lnTo>
                            <a:pt x="596" y="34"/>
                          </a:lnTo>
                          <a:lnTo>
                            <a:pt x="572" y="30"/>
                          </a:lnTo>
                          <a:lnTo>
                            <a:pt x="553" y="28"/>
                          </a:lnTo>
                          <a:lnTo>
                            <a:pt x="545" y="43"/>
                          </a:lnTo>
                          <a:lnTo>
                            <a:pt x="532" y="58"/>
                          </a:lnTo>
                          <a:lnTo>
                            <a:pt x="513" y="67"/>
                          </a:lnTo>
                          <a:lnTo>
                            <a:pt x="498" y="60"/>
                          </a:lnTo>
                          <a:lnTo>
                            <a:pt x="489" y="47"/>
                          </a:lnTo>
                          <a:lnTo>
                            <a:pt x="480" y="56"/>
                          </a:lnTo>
                          <a:lnTo>
                            <a:pt x="463" y="56"/>
                          </a:lnTo>
                          <a:lnTo>
                            <a:pt x="453" y="77"/>
                          </a:lnTo>
                          <a:lnTo>
                            <a:pt x="438" y="77"/>
                          </a:lnTo>
                          <a:lnTo>
                            <a:pt x="427" y="88"/>
                          </a:lnTo>
                          <a:lnTo>
                            <a:pt x="399" y="88"/>
                          </a:lnTo>
                          <a:lnTo>
                            <a:pt x="376" y="88"/>
                          </a:lnTo>
                          <a:lnTo>
                            <a:pt x="357" y="77"/>
                          </a:lnTo>
                          <a:lnTo>
                            <a:pt x="354" y="92"/>
                          </a:lnTo>
                          <a:lnTo>
                            <a:pt x="342" y="99"/>
                          </a:lnTo>
                          <a:lnTo>
                            <a:pt x="335" y="118"/>
                          </a:lnTo>
                          <a:lnTo>
                            <a:pt x="320" y="126"/>
                          </a:lnTo>
                          <a:lnTo>
                            <a:pt x="314" y="141"/>
                          </a:lnTo>
                          <a:lnTo>
                            <a:pt x="305" y="152"/>
                          </a:lnTo>
                          <a:lnTo>
                            <a:pt x="303" y="167"/>
                          </a:lnTo>
                          <a:lnTo>
                            <a:pt x="290" y="176"/>
                          </a:lnTo>
                          <a:lnTo>
                            <a:pt x="286" y="191"/>
                          </a:lnTo>
                          <a:lnTo>
                            <a:pt x="273" y="203"/>
                          </a:lnTo>
                          <a:lnTo>
                            <a:pt x="265" y="216"/>
                          </a:lnTo>
                          <a:lnTo>
                            <a:pt x="246" y="218"/>
                          </a:lnTo>
                          <a:lnTo>
                            <a:pt x="228" y="225"/>
                          </a:lnTo>
                          <a:lnTo>
                            <a:pt x="203" y="225"/>
                          </a:lnTo>
                          <a:lnTo>
                            <a:pt x="177" y="242"/>
                          </a:lnTo>
                          <a:lnTo>
                            <a:pt x="152" y="261"/>
                          </a:lnTo>
                          <a:lnTo>
                            <a:pt x="135" y="270"/>
                          </a:lnTo>
                          <a:lnTo>
                            <a:pt x="115" y="285"/>
                          </a:lnTo>
                          <a:lnTo>
                            <a:pt x="109" y="312"/>
                          </a:lnTo>
                          <a:lnTo>
                            <a:pt x="96" y="323"/>
                          </a:lnTo>
                          <a:lnTo>
                            <a:pt x="73" y="338"/>
                          </a:lnTo>
                          <a:lnTo>
                            <a:pt x="56" y="351"/>
                          </a:lnTo>
                          <a:lnTo>
                            <a:pt x="38" y="362"/>
                          </a:lnTo>
                          <a:lnTo>
                            <a:pt x="26" y="392"/>
                          </a:lnTo>
                          <a:lnTo>
                            <a:pt x="15" y="413"/>
                          </a:lnTo>
                          <a:lnTo>
                            <a:pt x="0" y="428"/>
                          </a:lnTo>
                          <a:lnTo>
                            <a:pt x="17" y="1025"/>
                          </a:lnTo>
                          <a:lnTo>
                            <a:pt x="30" y="1036"/>
                          </a:lnTo>
                          <a:lnTo>
                            <a:pt x="47" y="1031"/>
                          </a:lnTo>
                          <a:lnTo>
                            <a:pt x="58" y="1038"/>
                          </a:lnTo>
                          <a:lnTo>
                            <a:pt x="81" y="1035"/>
                          </a:lnTo>
                          <a:lnTo>
                            <a:pt x="83" y="1048"/>
                          </a:lnTo>
                          <a:lnTo>
                            <a:pt x="102" y="1044"/>
                          </a:lnTo>
                          <a:lnTo>
                            <a:pt x="103" y="1055"/>
                          </a:lnTo>
                          <a:lnTo>
                            <a:pt x="122" y="1048"/>
                          </a:lnTo>
                          <a:lnTo>
                            <a:pt x="130" y="1055"/>
                          </a:lnTo>
                          <a:lnTo>
                            <a:pt x="145" y="1042"/>
                          </a:lnTo>
                          <a:lnTo>
                            <a:pt x="143" y="1029"/>
                          </a:lnTo>
                          <a:lnTo>
                            <a:pt x="154" y="1016"/>
                          </a:lnTo>
                          <a:lnTo>
                            <a:pt x="175" y="1023"/>
                          </a:lnTo>
                          <a:lnTo>
                            <a:pt x="182" y="1040"/>
                          </a:lnTo>
                          <a:lnTo>
                            <a:pt x="199" y="1029"/>
                          </a:lnTo>
                          <a:lnTo>
                            <a:pt x="220" y="1025"/>
                          </a:lnTo>
                          <a:lnTo>
                            <a:pt x="231" y="1006"/>
                          </a:lnTo>
                          <a:lnTo>
                            <a:pt x="248" y="1001"/>
                          </a:lnTo>
                          <a:lnTo>
                            <a:pt x="252" y="982"/>
                          </a:lnTo>
                          <a:lnTo>
                            <a:pt x="250" y="971"/>
                          </a:lnTo>
                          <a:lnTo>
                            <a:pt x="260" y="963"/>
                          </a:lnTo>
                          <a:lnTo>
                            <a:pt x="248" y="948"/>
                          </a:lnTo>
                          <a:lnTo>
                            <a:pt x="260" y="931"/>
                          </a:lnTo>
                          <a:lnTo>
                            <a:pt x="275" y="922"/>
                          </a:lnTo>
                          <a:lnTo>
                            <a:pt x="291" y="922"/>
                          </a:lnTo>
                          <a:lnTo>
                            <a:pt x="288" y="909"/>
                          </a:lnTo>
                          <a:lnTo>
                            <a:pt x="293" y="897"/>
                          </a:lnTo>
                          <a:lnTo>
                            <a:pt x="280" y="884"/>
                          </a:lnTo>
                          <a:lnTo>
                            <a:pt x="295" y="869"/>
                          </a:lnTo>
                          <a:lnTo>
                            <a:pt x="310" y="867"/>
                          </a:lnTo>
                          <a:lnTo>
                            <a:pt x="323" y="854"/>
                          </a:lnTo>
                          <a:lnTo>
                            <a:pt x="333" y="869"/>
                          </a:lnTo>
                          <a:lnTo>
                            <a:pt x="348" y="862"/>
                          </a:lnTo>
                          <a:lnTo>
                            <a:pt x="342" y="845"/>
                          </a:lnTo>
                          <a:lnTo>
                            <a:pt x="359" y="851"/>
                          </a:lnTo>
                          <a:lnTo>
                            <a:pt x="367" y="841"/>
                          </a:lnTo>
                          <a:lnTo>
                            <a:pt x="369" y="828"/>
                          </a:lnTo>
                          <a:lnTo>
                            <a:pt x="382" y="828"/>
                          </a:lnTo>
                          <a:lnTo>
                            <a:pt x="389" y="813"/>
                          </a:lnTo>
                          <a:lnTo>
                            <a:pt x="404" y="813"/>
                          </a:lnTo>
                          <a:lnTo>
                            <a:pt x="404" y="804"/>
                          </a:lnTo>
                          <a:lnTo>
                            <a:pt x="429" y="809"/>
                          </a:lnTo>
                          <a:lnTo>
                            <a:pt x="444" y="805"/>
                          </a:lnTo>
                          <a:lnTo>
                            <a:pt x="446" y="794"/>
                          </a:lnTo>
                          <a:lnTo>
                            <a:pt x="448" y="775"/>
                          </a:lnTo>
                          <a:lnTo>
                            <a:pt x="457" y="768"/>
                          </a:lnTo>
                          <a:lnTo>
                            <a:pt x="470" y="779"/>
                          </a:lnTo>
                          <a:lnTo>
                            <a:pt x="481" y="764"/>
                          </a:lnTo>
                          <a:lnTo>
                            <a:pt x="498" y="774"/>
                          </a:lnTo>
                          <a:lnTo>
                            <a:pt x="517" y="774"/>
                          </a:lnTo>
                          <a:lnTo>
                            <a:pt x="538" y="762"/>
                          </a:lnTo>
                          <a:lnTo>
                            <a:pt x="547" y="775"/>
                          </a:lnTo>
                          <a:lnTo>
                            <a:pt x="560" y="770"/>
                          </a:lnTo>
                          <a:lnTo>
                            <a:pt x="568" y="781"/>
                          </a:lnTo>
                          <a:lnTo>
                            <a:pt x="581" y="772"/>
                          </a:lnTo>
                          <a:lnTo>
                            <a:pt x="596" y="781"/>
                          </a:lnTo>
                          <a:lnTo>
                            <a:pt x="607" y="768"/>
                          </a:lnTo>
                          <a:lnTo>
                            <a:pt x="626" y="766"/>
                          </a:lnTo>
                          <a:lnTo>
                            <a:pt x="647" y="766"/>
                          </a:lnTo>
                          <a:lnTo>
                            <a:pt x="658" y="753"/>
                          </a:lnTo>
                          <a:lnTo>
                            <a:pt x="673" y="755"/>
                          </a:lnTo>
                          <a:lnTo>
                            <a:pt x="679" y="740"/>
                          </a:lnTo>
                          <a:lnTo>
                            <a:pt x="701" y="742"/>
                          </a:lnTo>
                          <a:lnTo>
                            <a:pt x="717" y="734"/>
                          </a:lnTo>
                          <a:lnTo>
                            <a:pt x="773" y="734"/>
                          </a:lnTo>
                          <a:lnTo>
                            <a:pt x="769" y="719"/>
                          </a:lnTo>
                          <a:lnTo>
                            <a:pt x="792" y="713"/>
                          </a:lnTo>
                          <a:lnTo>
                            <a:pt x="803" y="704"/>
                          </a:lnTo>
                          <a:lnTo>
                            <a:pt x="803" y="691"/>
                          </a:lnTo>
                          <a:lnTo>
                            <a:pt x="824" y="689"/>
                          </a:lnTo>
                          <a:lnTo>
                            <a:pt x="826" y="680"/>
                          </a:lnTo>
                          <a:lnTo>
                            <a:pt x="839" y="674"/>
                          </a:lnTo>
                          <a:lnTo>
                            <a:pt x="856" y="674"/>
                          </a:lnTo>
                          <a:lnTo>
                            <a:pt x="869" y="666"/>
                          </a:lnTo>
                          <a:lnTo>
                            <a:pt x="884" y="670"/>
                          </a:lnTo>
                          <a:lnTo>
                            <a:pt x="899" y="674"/>
                          </a:lnTo>
                          <a:lnTo>
                            <a:pt x="918" y="670"/>
                          </a:lnTo>
                          <a:lnTo>
                            <a:pt x="938" y="674"/>
                          </a:lnTo>
                          <a:lnTo>
                            <a:pt x="950" y="674"/>
                          </a:lnTo>
                          <a:lnTo>
                            <a:pt x="978" y="653"/>
                          </a:lnTo>
                          <a:lnTo>
                            <a:pt x="997" y="627"/>
                          </a:lnTo>
                          <a:lnTo>
                            <a:pt x="993" y="623"/>
                          </a:lnTo>
                          <a:close/>
                        </a:path>
                      </a:pathLst>
                    </a:custGeom>
                    <a:grpFill/>
                    <a:ln w="317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6737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O" sz="2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2" name="Freeform 47">
                      <a:extLst>
                        <a:ext uri="{FF2B5EF4-FFF2-40B4-BE49-F238E27FC236}">
                          <a16:creationId xmlns:a16="http://schemas.microsoft.com/office/drawing/2014/main" id="{C4CF880D-382E-44A9-AB3D-988902D1D7B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874555" y="1351247"/>
                      <a:ext cx="722426" cy="599707"/>
                    </a:xfrm>
                    <a:custGeom>
                      <a:avLst/>
                      <a:gdLst>
                        <a:gd name="T0" fmla="*/ 265 w 713"/>
                        <a:gd name="T1" fmla="*/ 578 h 597"/>
                        <a:gd name="T2" fmla="*/ 265 w 713"/>
                        <a:gd name="T3" fmla="*/ 554 h 597"/>
                        <a:gd name="T4" fmla="*/ 286 w 713"/>
                        <a:gd name="T5" fmla="*/ 529 h 597"/>
                        <a:gd name="T6" fmla="*/ 303 w 713"/>
                        <a:gd name="T7" fmla="*/ 488 h 597"/>
                        <a:gd name="T8" fmla="*/ 316 w 713"/>
                        <a:gd name="T9" fmla="*/ 452 h 597"/>
                        <a:gd name="T10" fmla="*/ 329 w 713"/>
                        <a:gd name="T11" fmla="*/ 424 h 597"/>
                        <a:gd name="T12" fmla="*/ 373 w 713"/>
                        <a:gd name="T13" fmla="*/ 389 h 597"/>
                        <a:gd name="T14" fmla="*/ 412 w 713"/>
                        <a:gd name="T15" fmla="*/ 368 h 597"/>
                        <a:gd name="T16" fmla="*/ 450 w 713"/>
                        <a:gd name="T17" fmla="*/ 302 h 597"/>
                        <a:gd name="T18" fmla="*/ 470 w 713"/>
                        <a:gd name="T19" fmla="*/ 266 h 597"/>
                        <a:gd name="T20" fmla="*/ 491 w 713"/>
                        <a:gd name="T21" fmla="*/ 236 h 597"/>
                        <a:gd name="T22" fmla="*/ 551 w 713"/>
                        <a:gd name="T23" fmla="*/ 221 h 597"/>
                        <a:gd name="T24" fmla="*/ 610 w 713"/>
                        <a:gd name="T25" fmla="*/ 201 h 597"/>
                        <a:gd name="T26" fmla="*/ 655 w 713"/>
                        <a:gd name="T27" fmla="*/ 176 h 597"/>
                        <a:gd name="T28" fmla="*/ 692 w 713"/>
                        <a:gd name="T29" fmla="*/ 143 h 597"/>
                        <a:gd name="T30" fmla="*/ 711 w 713"/>
                        <a:gd name="T31" fmla="*/ 107 h 597"/>
                        <a:gd name="T32" fmla="*/ 687 w 713"/>
                        <a:gd name="T33" fmla="*/ 62 h 597"/>
                        <a:gd name="T34" fmla="*/ 642 w 713"/>
                        <a:gd name="T35" fmla="*/ 30 h 597"/>
                        <a:gd name="T36" fmla="*/ 581 w 713"/>
                        <a:gd name="T37" fmla="*/ 5 h 597"/>
                        <a:gd name="T38" fmla="*/ 536 w 713"/>
                        <a:gd name="T39" fmla="*/ 2 h 597"/>
                        <a:gd name="T40" fmla="*/ 538 w 713"/>
                        <a:gd name="T41" fmla="*/ 32 h 597"/>
                        <a:gd name="T42" fmla="*/ 504 w 713"/>
                        <a:gd name="T43" fmla="*/ 43 h 597"/>
                        <a:gd name="T44" fmla="*/ 504 w 713"/>
                        <a:gd name="T45" fmla="*/ 77 h 597"/>
                        <a:gd name="T46" fmla="*/ 470 w 713"/>
                        <a:gd name="T47" fmla="*/ 96 h 597"/>
                        <a:gd name="T48" fmla="*/ 440 w 713"/>
                        <a:gd name="T49" fmla="*/ 73 h 597"/>
                        <a:gd name="T50" fmla="*/ 425 w 713"/>
                        <a:gd name="T51" fmla="*/ 120 h 597"/>
                        <a:gd name="T52" fmla="*/ 401 w 713"/>
                        <a:gd name="T53" fmla="*/ 171 h 597"/>
                        <a:gd name="T54" fmla="*/ 361 w 713"/>
                        <a:gd name="T55" fmla="*/ 191 h 597"/>
                        <a:gd name="T56" fmla="*/ 327 w 713"/>
                        <a:gd name="T57" fmla="*/ 218 h 597"/>
                        <a:gd name="T58" fmla="*/ 286 w 713"/>
                        <a:gd name="T59" fmla="*/ 214 h 597"/>
                        <a:gd name="T60" fmla="*/ 256 w 713"/>
                        <a:gd name="T61" fmla="*/ 227 h 597"/>
                        <a:gd name="T62" fmla="*/ 215 w 713"/>
                        <a:gd name="T63" fmla="*/ 255 h 597"/>
                        <a:gd name="T64" fmla="*/ 179 w 713"/>
                        <a:gd name="T65" fmla="*/ 281 h 597"/>
                        <a:gd name="T66" fmla="*/ 160 w 713"/>
                        <a:gd name="T67" fmla="*/ 312 h 597"/>
                        <a:gd name="T68" fmla="*/ 124 w 713"/>
                        <a:gd name="T69" fmla="*/ 332 h 597"/>
                        <a:gd name="T70" fmla="*/ 87 w 713"/>
                        <a:gd name="T71" fmla="*/ 349 h 597"/>
                        <a:gd name="T72" fmla="*/ 27 w 713"/>
                        <a:gd name="T73" fmla="*/ 353 h 597"/>
                        <a:gd name="T74" fmla="*/ 4 w 713"/>
                        <a:gd name="T75" fmla="*/ 389 h 597"/>
                        <a:gd name="T76" fmla="*/ 0 w 713"/>
                        <a:gd name="T77" fmla="*/ 441 h 597"/>
                        <a:gd name="T78" fmla="*/ 15 w 713"/>
                        <a:gd name="T79" fmla="*/ 467 h 597"/>
                        <a:gd name="T80" fmla="*/ 44 w 713"/>
                        <a:gd name="T81" fmla="*/ 475 h 597"/>
                        <a:gd name="T82" fmla="*/ 100 w 713"/>
                        <a:gd name="T83" fmla="*/ 467 h 597"/>
                        <a:gd name="T84" fmla="*/ 113 w 713"/>
                        <a:gd name="T85" fmla="*/ 486 h 597"/>
                        <a:gd name="T86" fmla="*/ 136 w 713"/>
                        <a:gd name="T87" fmla="*/ 497 h 597"/>
                        <a:gd name="T88" fmla="*/ 160 w 713"/>
                        <a:gd name="T89" fmla="*/ 518 h 597"/>
                        <a:gd name="T90" fmla="*/ 168 w 713"/>
                        <a:gd name="T91" fmla="*/ 548 h 597"/>
                        <a:gd name="T92" fmla="*/ 145 w 713"/>
                        <a:gd name="T93" fmla="*/ 578 h 597"/>
                        <a:gd name="T94" fmla="*/ 162 w 713"/>
                        <a:gd name="T95" fmla="*/ 597 h 597"/>
                        <a:gd name="T96" fmla="*/ 200 w 713"/>
                        <a:gd name="T97" fmla="*/ 586 h 597"/>
                        <a:gd name="T98" fmla="*/ 233 w 713"/>
                        <a:gd name="T99" fmla="*/ 589 h 59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</a:cxnLst>
                      <a:rect l="0" t="0" r="r" b="b"/>
                      <a:pathLst>
                        <a:path w="713" h="597">
                          <a:moveTo>
                            <a:pt x="254" y="593"/>
                          </a:moveTo>
                          <a:lnTo>
                            <a:pt x="265" y="578"/>
                          </a:lnTo>
                          <a:lnTo>
                            <a:pt x="267" y="567"/>
                          </a:lnTo>
                          <a:lnTo>
                            <a:pt x="265" y="554"/>
                          </a:lnTo>
                          <a:lnTo>
                            <a:pt x="279" y="541"/>
                          </a:lnTo>
                          <a:lnTo>
                            <a:pt x="286" y="529"/>
                          </a:lnTo>
                          <a:lnTo>
                            <a:pt x="294" y="514"/>
                          </a:lnTo>
                          <a:lnTo>
                            <a:pt x="303" y="488"/>
                          </a:lnTo>
                          <a:lnTo>
                            <a:pt x="309" y="469"/>
                          </a:lnTo>
                          <a:lnTo>
                            <a:pt x="316" y="452"/>
                          </a:lnTo>
                          <a:lnTo>
                            <a:pt x="329" y="437"/>
                          </a:lnTo>
                          <a:lnTo>
                            <a:pt x="329" y="424"/>
                          </a:lnTo>
                          <a:lnTo>
                            <a:pt x="350" y="404"/>
                          </a:lnTo>
                          <a:lnTo>
                            <a:pt x="373" y="389"/>
                          </a:lnTo>
                          <a:lnTo>
                            <a:pt x="399" y="383"/>
                          </a:lnTo>
                          <a:lnTo>
                            <a:pt x="412" y="368"/>
                          </a:lnTo>
                          <a:lnTo>
                            <a:pt x="425" y="347"/>
                          </a:lnTo>
                          <a:lnTo>
                            <a:pt x="450" y="302"/>
                          </a:lnTo>
                          <a:lnTo>
                            <a:pt x="459" y="285"/>
                          </a:lnTo>
                          <a:lnTo>
                            <a:pt x="470" y="266"/>
                          </a:lnTo>
                          <a:lnTo>
                            <a:pt x="476" y="251"/>
                          </a:lnTo>
                          <a:lnTo>
                            <a:pt x="491" y="236"/>
                          </a:lnTo>
                          <a:lnTo>
                            <a:pt x="514" y="229"/>
                          </a:lnTo>
                          <a:lnTo>
                            <a:pt x="551" y="221"/>
                          </a:lnTo>
                          <a:lnTo>
                            <a:pt x="574" y="210"/>
                          </a:lnTo>
                          <a:lnTo>
                            <a:pt x="610" y="201"/>
                          </a:lnTo>
                          <a:lnTo>
                            <a:pt x="632" y="195"/>
                          </a:lnTo>
                          <a:lnTo>
                            <a:pt x="655" y="176"/>
                          </a:lnTo>
                          <a:lnTo>
                            <a:pt x="666" y="156"/>
                          </a:lnTo>
                          <a:lnTo>
                            <a:pt x="692" y="143"/>
                          </a:lnTo>
                          <a:lnTo>
                            <a:pt x="713" y="126"/>
                          </a:lnTo>
                          <a:lnTo>
                            <a:pt x="711" y="107"/>
                          </a:lnTo>
                          <a:lnTo>
                            <a:pt x="698" y="82"/>
                          </a:lnTo>
                          <a:lnTo>
                            <a:pt x="687" y="62"/>
                          </a:lnTo>
                          <a:lnTo>
                            <a:pt x="668" y="45"/>
                          </a:lnTo>
                          <a:lnTo>
                            <a:pt x="642" y="30"/>
                          </a:lnTo>
                          <a:lnTo>
                            <a:pt x="608" y="19"/>
                          </a:lnTo>
                          <a:lnTo>
                            <a:pt x="581" y="5"/>
                          </a:lnTo>
                          <a:lnTo>
                            <a:pt x="563" y="0"/>
                          </a:lnTo>
                          <a:lnTo>
                            <a:pt x="536" y="2"/>
                          </a:lnTo>
                          <a:lnTo>
                            <a:pt x="525" y="17"/>
                          </a:lnTo>
                          <a:lnTo>
                            <a:pt x="538" y="32"/>
                          </a:lnTo>
                          <a:lnTo>
                            <a:pt x="531" y="49"/>
                          </a:lnTo>
                          <a:lnTo>
                            <a:pt x="504" y="43"/>
                          </a:lnTo>
                          <a:lnTo>
                            <a:pt x="489" y="56"/>
                          </a:lnTo>
                          <a:lnTo>
                            <a:pt x="504" y="77"/>
                          </a:lnTo>
                          <a:lnTo>
                            <a:pt x="497" y="94"/>
                          </a:lnTo>
                          <a:lnTo>
                            <a:pt x="470" y="96"/>
                          </a:lnTo>
                          <a:lnTo>
                            <a:pt x="459" y="77"/>
                          </a:lnTo>
                          <a:lnTo>
                            <a:pt x="440" y="73"/>
                          </a:lnTo>
                          <a:lnTo>
                            <a:pt x="427" y="82"/>
                          </a:lnTo>
                          <a:lnTo>
                            <a:pt x="425" y="120"/>
                          </a:lnTo>
                          <a:lnTo>
                            <a:pt x="410" y="152"/>
                          </a:lnTo>
                          <a:lnTo>
                            <a:pt x="401" y="171"/>
                          </a:lnTo>
                          <a:lnTo>
                            <a:pt x="376" y="182"/>
                          </a:lnTo>
                          <a:lnTo>
                            <a:pt x="361" y="191"/>
                          </a:lnTo>
                          <a:lnTo>
                            <a:pt x="352" y="206"/>
                          </a:lnTo>
                          <a:lnTo>
                            <a:pt x="327" y="218"/>
                          </a:lnTo>
                          <a:lnTo>
                            <a:pt x="305" y="212"/>
                          </a:lnTo>
                          <a:lnTo>
                            <a:pt x="286" y="214"/>
                          </a:lnTo>
                          <a:lnTo>
                            <a:pt x="275" y="223"/>
                          </a:lnTo>
                          <a:lnTo>
                            <a:pt x="256" y="227"/>
                          </a:lnTo>
                          <a:lnTo>
                            <a:pt x="233" y="240"/>
                          </a:lnTo>
                          <a:lnTo>
                            <a:pt x="215" y="255"/>
                          </a:lnTo>
                          <a:lnTo>
                            <a:pt x="201" y="274"/>
                          </a:lnTo>
                          <a:lnTo>
                            <a:pt x="179" y="281"/>
                          </a:lnTo>
                          <a:lnTo>
                            <a:pt x="162" y="295"/>
                          </a:lnTo>
                          <a:lnTo>
                            <a:pt x="160" y="312"/>
                          </a:lnTo>
                          <a:lnTo>
                            <a:pt x="138" y="315"/>
                          </a:lnTo>
                          <a:lnTo>
                            <a:pt x="124" y="332"/>
                          </a:lnTo>
                          <a:lnTo>
                            <a:pt x="107" y="345"/>
                          </a:lnTo>
                          <a:lnTo>
                            <a:pt x="87" y="349"/>
                          </a:lnTo>
                          <a:lnTo>
                            <a:pt x="51" y="349"/>
                          </a:lnTo>
                          <a:lnTo>
                            <a:pt x="27" y="353"/>
                          </a:lnTo>
                          <a:lnTo>
                            <a:pt x="23" y="370"/>
                          </a:lnTo>
                          <a:lnTo>
                            <a:pt x="4" y="389"/>
                          </a:lnTo>
                          <a:lnTo>
                            <a:pt x="0" y="417"/>
                          </a:lnTo>
                          <a:lnTo>
                            <a:pt x="0" y="441"/>
                          </a:lnTo>
                          <a:lnTo>
                            <a:pt x="4" y="456"/>
                          </a:lnTo>
                          <a:lnTo>
                            <a:pt x="15" y="467"/>
                          </a:lnTo>
                          <a:lnTo>
                            <a:pt x="13" y="479"/>
                          </a:lnTo>
                          <a:lnTo>
                            <a:pt x="44" y="475"/>
                          </a:lnTo>
                          <a:lnTo>
                            <a:pt x="74" y="466"/>
                          </a:lnTo>
                          <a:lnTo>
                            <a:pt x="100" y="467"/>
                          </a:lnTo>
                          <a:lnTo>
                            <a:pt x="117" y="471"/>
                          </a:lnTo>
                          <a:lnTo>
                            <a:pt x="113" y="486"/>
                          </a:lnTo>
                          <a:lnTo>
                            <a:pt x="111" y="505"/>
                          </a:lnTo>
                          <a:lnTo>
                            <a:pt x="136" y="497"/>
                          </a:lnTo>
                          <a:lnTo>
                            <a:pt x="147" y="514"/>
                          </a:lnTo>
                          <a:lnTo>
                            <a:pt x="160" y="518"/>
                          </a:lnTo>
                          <a:lnTo>
                            <a:pt x="171" y="531"/>
                          </a:lnTo>
                          <a:lnTo>
                            <a:pt x="168" y="548"/>
                          </a:lnTo>
                          <a:lnTo>
                            <a:pt x="156" y="561"/>
                          </a:lnTo>
                          <a:lnTo>
                            <a:pt x="145" y="578"/>
                          </a:lnTo>
                          <a:lnTo>
                            <a:pt x="160" y="584"/>
                          </a:lnTo>
                          <a:lnTo>
                            <a:pt x="162" y="597"/>
                          </a:lnTo>
                          <a:lnTo>
                            <a:pt x="179" y="586"/>
                          </a:lnTo>
                          <a:lnTo>
                            <a:pt x="200" y="586"/>
                          </a:lnTo>
                          <a:lnTo>
                            <a:pt x="213" y="591"/>
                          </a:lnTo>
                          <a:lnTo>
                            <a:pt x="233" y="589"/>
                          </a:lnTo>
                          <a:lnTo>
                            <a:pt x="254" y="593"/>
                          </a:lnTo>
                          <a:close/>
                        </a:path>
                      </a:pathLst>
                    </a:custGeom>
                    <a:grpFill/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s-CO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53" name="Freeform 48">
                      <a:extLst>
                        <a:ext uri="{FF2B5EF4-FFF2-40B4-BE49-F238E27FC236}">
                          <a16:creationId xmlns:a16="http://schemas.microsoft.com/office/drawing/2014/main" id="{5479947C-36DA-437A-8265-F42D752CE0B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06756" y="1695802"/>
                      <a:ext cx="400222" cy="668015"/>
                    </a:xfrm>
                    <a:custGeom>
                      <a:avLst/>
                      <a:gdLst>
                        <a:gd name="T0" fmla="*/ 378 w 395"/>
                        <a:gd name="T1" fmla="*/ 147 h 665"/>
                        <a:gd name="T2" fmla="*/ 382 w 395"/>
                        <a:gd name="T3" fmla="*/ 179 h 665"/>
                        <a:gd name="T4" fmla="*/ 388 w 395"/>
                        <a:gd name="T5" fmla="*/ 218 h 665"/>
                        <a:gd name="T6" fmla="*/ 365 w 395"/>
                        <a:gd name="T7" fmla="*/ 241 h 665"/>
                        <a:gd name="T8" fmla="*/ 329 w 395"/>
                        <a:gd name="T9" fmla="*/ 254 h 665"/>
                        <a:gd name="T10" fmla="*/ 286 w 395"/>
                        <a:gd name="T11" fmla="*/ 277 h 665"/>
                        <a:gd name="T12" fmla="*/ 265 w 395"/>
                        <a:gd name="T13" fmla="*/ 307 h 665"/>
                        <a:gd name="T14" fmla="*/ 256 w 395"/>
                        <a:gd name="T15" fmla="*/ 350 h 665"/>
                        <a:gd name="T16" fmla="*/ 281 w 395"/>
                        <a:gd name="T17" fmla="*/ 393 h 665"/>
                        <a:gd name="T18" fmla="*/ 326 w 395"/>
                        <a:gd name="T19" fmla="*/ 432 h 665"/>
                        <a:gd name="T20" fmla="*/ 344 w 395"/>
                        <a:gd name="T21" fmla="*/ 474 h 665"/>
                        <a:gd name="T22" fmla="*/ 320 w 395"/>
                        <a:gd name="T23" fmla="*/ 487 h 665"/>
                        <a:gd name="T24" fmla="*/ 271 w 395"/>
                        <a:gd name="T25" fmla="*/ 489 h 665"/>
                        <a:gd name="T26" fmla="*/ 254 w 395"/>
                        <a:gd name="T27" fmla="*/ 511 h 665"/>
                        <a:gd name="T28" fmla="*/ 256 w 395"/>
                        <a:gd name="T29" fmla="*/ 528 h 665"/>
                        <a:gd name="T30" fmla="*/ 288 w 395"/>
                        <a:gd name="T31" fmla="*/ 551 h 665"/>
                        <a:gd name="T32" fmla="*/ 297 w 395"/>
                        <a:gd name="T33" fmla="*/ 586 h 665"/>
                        <a:gd name="T34" fmla="*/ 309 w 395"/>
                        <a:gd name="T35" fmla="*/ 601 h 665"/>
                        <a:gd name="T36" fmla="*/ 322 w 395"/>
                        <a:gd name="T37" fmla="*/ 618 h 665"/>
                        <a:gd name="T38" fmla="*/ 341 w 395"/>
                        <a:gd name="T39" fmla="*/ 633 h 665"/>
                        <a:gd name="T40" fmla="*/ 329 w 395"/>
                        <a:gd name="T41" fmla="*/ 665 h 665"/>
                        <a:gd name="T42" fmla="*/ 286 w 395"/>
                        <a:gd name="T43" fmla="*/ 660 h 665"/>
                        <a:gd name="T44" fmla="*/ 262 w 395"/>
                        <a:gd name="T45" fmla="*/ 663 h 665"/>
                        <a:gd name="T46" fmla="*/ 239 w 395"/>
                        <a:gd name="T47" fmla="*/ 643 h 665"/>
                        <a:gd name="T48" fmla="*/ 200 w 395"/>
                        <a:gd name="T49" fmla="*/ 620 h 665"/>
                        <a:gd name="T50" fmla="*/ 181 w 395"/>
                        <a:gd name="T51" fmla="*/ 596 h 665"/>
                        <a:gd name="T52" fmla="*/ 155 w 395"/>
                        <a:gd name="T53" fmla="*/ 577 h 665"/>
                        <a:gd name="T54" fmla="*/ 119 w 395"/>
                        <a:gd name="T55" fmla="*/ 585 h 665"/>
                        <a:gd name="T56" fmla="*/ 89 w 395"/>
                        <a:gd name="T57" fmla="*/ 553 h 665"/>
                        <a:gd name="T58" fmla="*/ 51 w 395"/>
                        <a:gd name="T59" fmla="*/ 543 h 665"/>
                        <a:gd name="T60" fmla="*/ 53 w 395"/>
                        <a:gd name="T61" fmla="*/ 506 h 665"/>
                        <a:gd name="T62" fmla="*/ 47 w 395"/>
                        <a:gd name="T63" fmla="*/ 481 h 665"/>
                        <a:gd name="T64" fmla="*/ 57 w 395"/>
                        <a:gd name="T65" fmla="*/ 446 h 665"/>
                        <a:gd name="T66" fmla="*/ 34 w 395"/>
                        <a:gd name="T67" fmla="*/ 432 h 665"/>
                        <a:gd name="T68" fmla="*/ 29 w 395"/>
                        <a:gd name="T69" fmla="*/ 402 h 665"/>
                        <a:gd name="T70" fmla="*/ 45 w 395"/>
                        <a:gd name="T71" fmla="*/ 380 h 665"/>
                        <a:gd name="T72" fmla="*/ 17 w 395"/>
                        <a:gd name="T73" fmla="*/ 354 h 665"/>
                        <a:gd name="T74" fmla="*/ 12 w 395"/>
                        <a:gd name="T75" fmla="*/ 329 h 665"/>
                        <a:gd name="T76" fmla="*/ 19 w 395"/>
                        <a:gd name="T77" fmla="*/ 299 h 665"/>
                        <a:gd name="T78" fmla="*/ 30 w 395"/>
                        <a:gd name="T79" fmla="*/ 269 h 665"/>
                        <a:gd name="T80" fmla="*/ 38 w 395"/>
                        <a:gd name="T81" fmla="*/ 239 h 665"/>
                        <a:gd name="T82" fmla="*/ 55 w 395"/>
                        <a:gd name="T83" fmla="*/ 209 h 665"/>
                        <a:gd name="T84" fmla="*/ 51 w 395"/>
                        <a:gd name="T85" fmla="*/ 175 h 665"/>
                        <a:gd name="T86" fmla="*/ 53 w 395"/>
                        <a:gd name="T87" fmla="*/ 143 h 665"/>
                        <a:gd name="T88" fmla="*/ 68 w 395"/>
                        <a:gd name="T89" fmla="*/ 106 h 665"/>
                        <a:gd name="T90" fmla="*/ 104 w 395"/>
                        <a:gd name="T91" fmla="*/ 98 h 665"/>
                        <a:gd name="T92" fmla="*/ 155 w 395"/>
                        <a:gd name="T93" fmla="*/ 106 h 665"/>
                        <a:gd name="T94" fmla="*/ 209 w 395"/>
                        <a:gd name="T95" fmla="*/ 91 h 665"/>
                        <a:gd name="T96" fmla="*/ 205 w 395"/>
                        <a:gd name="T97" fmla="*/ 36 h 665"/>
                        <a:gd name="T98" fmla="*/ 222 w 395"/>
                        <a:gd name="T99" fmla="*/ 17 h 665"/>
                        <a:gd name="T100" fmla="*/ 245 w 395"/>
                        <a:gd name="T101" fmla="*/ 0 h 665"/>
                        <a:gd name="T102" fmla="*/ 277 w 395"/>
                        <a:gd name="T103" fmla="*/ 6 h 665"/>
                        <a:gd name="T104" fmla="*/ 328 w 395"/>
                        <a:gd name="T105" fmla="*/ 17 h 665"/>
                        <a:gd name="T106" fmla="*/ 373 w 395"/>
                        <a:gd name="T107" fmla="*/ 14 h 665"/>
                        <a:gd name="T108" fmla="*/ 386 w 395"/>
                        <a:gd name="T109" fmla="*/ 27 h 665"/>
                        <a:gd name="T110" fmla="*/ 363 w 395"/>
                        <a:gd name="T111" fmla="*/ 74 h 665"/>
                        <a:gd name="T112" fmla="*/ 367 w 395"/>
                        <a:gd name="T113" fmla="*/ 113 h 665"/>
                        <a:gd name="T114" fmla="*/ 376 w 395"/>
                        <a:gd name="T115" fmla="*/ 136 h 66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</a:cxnLst>
                      <a:rect l="0" t="0" r="r" b="b"/>
                      <a:pathLst>
                        <a:path w="395" h="665">
                          <a:moveTo>
                            <a:pt x="365" y="147"/>
                          </a:moveTo>
                          <a:lnTo>
                            <a:pt x="378" y="147"/>
                          </a:lnTo>
                          <a:lnTo>
                            <a:pt x="395" y="158"/>
                          </a:lnTo>
                          <a:lnTo>
                            <a:pt x="382" y="179"/>
                          </a:lnTo>
                          <a:lnTo>
                            <a:pt x="386" y="196"/>
                          </a:lnTo>
                          <a:lnTo>
                            <a:pt x="388" y="218"/>
                          </a:lnTo>
                          <a:lnTo>
                            <a:pt x="371" y="226"/>
                          </a:lnTo>
                          <a:lnTo>
                            <a:pt x="365" y="241"/>
                          </a:lnTo>
                          <a:lnTo>
                            <a:pt x="350" y="245"/>
                          </a:lnTo>
                          <a:lnTo>
                            <a:pt x="329" y="254"/>
                          </a:lnTo>
                          <a:lnTo>
                            <a:pt x="307" y="258"/>
                          </a:lnTo>
                          <a:lnTo>
                            <a:pt x="286" y="277"/>
                          </a:lnTo>
                          <a:lnTo>
                            <a:pt x="279" y="295"/>
                          </a:lnTo>
                          <a:lnTo>
                            <a:pt x="265" y="307"/>
                          </a:lnTo>
                          <a:lnTo>
                            <a:pt x="256" y="323"/>
                          </a:lnTo>
                          <a:lnTo>
                            <a:pt x="256" y="350"/>
                          </a:lnTo>
                          <a:lnTo>
                            <a:pt x="260" y="370"/>
                          </a:lnTo>
                          <a:lnTo>
                            <a:pt x="281" y="393"/>
                          </a:lnTo>
                          <a:lnTo>
                            <a:pt x="303" y="412"/>
                          </a:lnTo>
                          <a:lnTo>
                            <a:pt x="326" y="432"/>
                          </a:lnTo>
                          <a:lnTo>
                            <a:pt x="337" y="457"/>
                          </a:lnTo>
                          <a:lnTo>
                            <a:pt x="344" y="474"/>
                          </a:lnTo>
                          <a:lnTo>
                            <a:pt x="344" y="491"/>
                          </a:lnTo>
                          <a:lnTo>
                            <a:pt x="320" y="487"/>
                          </a:lnTo>
                          <a:lnTo>
                            <a:pt x="303" y="491"/>
                          </a:lnTo>
                          <a:lnTo>
                            <a:pt x="271" y="489"/>
                          </a:lnTo>
                          <a:lnTo>
                            <a:pt x="258" y="492"/>
                          </a:lnTo>
                          <a:lnTo>
                            <a:pt x="254" y="511"/>
                          </a:lnTo>
                          <a:lnTo>
                            <a:pt x="239" y="519"/>
                          </a:lnTo>
                          <a:lnTo>
                            <a:pt x="256" y="528"/>
                          </a:lnTo>
                          <a:lnTo>
                            <a:pt x="275" y="536"/>
                          </a:lnTo>
                          <a:lnTo>
                            <a:pt x="288" y="551"/>
                          </a:lnTo>
                          <a:lnTo>
                            <a:pt x="299" y="569"/>
                          </a:lnTo>
                          <a:lnTo>
                            <a:pt x="297" y="586"/>
                          </a:lnTo>
                          <a:lnTo>
                            <a:pt x="294" y="601"/>
                          </a:lnTo>
                          <a:lnTo>
                            <a:pt x="309" y="601"/>
                          </a:lnTo>
                          <a:lnTo>
                            <a:pt x="322" y="603"/>
                          </a:lnTo>
                          <a:lnTo>
                            <a:pt x="322" y="618"/>
                          </a:lnTo>
                          <a:lnTo>
                            <a:pt x="329" y="633"/>
                          </a:lnTo>
                          <a:lnTo>
                            <a:pt x="341" y="633"/>
                          </a:lnTo>
                          <a:lnTo>
                            <a:pt x="339" y="650"/>
                          </a:lnTo>
                          <a:lnTo>
                            <a:pt x="329" y="665"/>
                          </a:lnTo>
                          <a:lnTo>
                            <a:pt x="309" y="663"/>
                          </a:lnTo>
                          <a:lnTo>
                            <a:pt x="286" y="660"/>
                          </a:lnTo>
                          <a:lnTo>
                            <a:pt x="277" y="650"/>
                          </a:lnTo>
                          <a:lnTo>
                            <a:pt x="262" y="663"/>
                          </a:lnTo>
                          <a:lnTo>
                            <a:pt x="249" y="660"/>
                          </a:lnTo>
                          <a:lnTo>
                            <a:pt x="239" y="643"/>
                          </a:lnTo>
                          <a:lnTo>
                            <a:pt x="222" y="637"/>
                          </a:lnTo>
                          <a:lnTo>
                            <a:pt x="200" y="620"/>
                          </a:lnTo>
                          <a:lnTo>
                            <a:pt x="196" y="603"/>
                          </a:lnTo>
                          <a:lnTo>
                            <a:pt x="181" y="596"/>
                          </a:lnTo>
                          <a:lnTo>
                            <a:pt x="164" y="601"/>
                          </a:lnTo>
                          <a:lnTo>
                            <a:pt x="155" y="577"/>
                          </a:lnTo>
                          <a:lnTo>
                            <a:pt x="143" y="592"/>
                          </a:lnTo>
                          <a:lnTo>
                            <a:pt x="119" y="585"/>
                          </a:lnTo>
                          <a:lnTo>
                            <a:pt x="106" y="568"/>
                          </a:lnTo>
                          <a:lnTo>
                            <a:pt x="89" y="553"/>
                          </a:lnTo>
                          <a:lnTo>
                            <a:pt x="70" y="541"/>
                          </a:lnTo>
                          <a:lnTo>
                            <a:pt x="51" y="543"/>
                          </a:lnTo>
                          <a:lnTo>
                            <a:pt x="49" y="524"/>
                          </a:lnTo>
                          <a:lnTo>
                            <a:pt x="53" y="506"/>
                          </a:lnTo>
                          <a:lnTo>
                            <a:pt x="55" y="496"/>
                          </a:lnTo>
                          <a:lnTo>
                            <a:pt x="47" y="481"/>
                          </a:lnTo>
                          <a:lnTo>
                            <a:pt x="40" y="459"/>
                          </a:lnTo>
                          <a:lnTo>
                            <a:pt x="57" y="446"/>
                          </a:lnTo>
                          <a:lnTo>
                            <a:pt x="47" y="440"/>
                          </a:lnTo>
                          <a:lnTo>
                            <a:pt x="34" y="432"/>
                          </a:lnTo>
                          <a:lnTo>
                            <a:pt x="29" y="423"/>
                          </a:lnTo>
                          <a:lnTo>
                            <a:pt x="29" y="402"/>
                          </a:lnTo>
                          <a:lnTo>
                            <a:pt x="42" y="393"/>
                          </a:lnTo>
                          <a:lnTo>
                            <a:pt x="45" y="380"/>
                          </a:lnTo>
                          <a:lnTo>
                            <a:pt x="30" y="361"/>
                          </a:lnTo>
                          <a:lnTo>
                            <a:pt x="17" y="354"/>
                          </a:lnTo>
                          <a:lnTo>
                            <a:pt x="0" y="344"/>
                          </a:lnTo>
                          <a:lnTo>
                            <a:pt x="12" y="329"/>
                          </a:lnTo>
                          <a:lnTo>
                            <a:pt x="10" y="308"/>
                          </a:lnTo>
                          <a:lnTo>
                            <a:pt x="19" y="299"/>
                          </a:lnTo>
                          <a:lnTo>
                            <a:pt x="25" y="282"/>
                          </a:lnTo>
                          <a:lnTo>
                            <a:pt x="30" y="269"/>
                          </a:lnTo>
                          <a:lnTo>
                            <a:pt x="36" y="254"/>
                          </a:lnTo>
                          <a:lnTo>
                            <a:pt x="38" y="239"/>
                          </a:lnTo>
                          <a:lnTo>
                            <a:pt x="51" y="222"/>
                          </a:lnTo>
                          <a:lnTo>
                            <a:pt x="55" y="209"/>
                          </a:lnTo>
                          <a:lnTo>
                            <a:pt x="55" y="190"/>
                          </a:lnTo>
                          <a:lnTo>
                            <a:pt x="51" y="175"/>
                          </a:lnTo>
                          <a:lnTo>
                            <a:pt x="59" y="158"/>
                          </a:lnTo>
                          <a:lnTo>
                            <a:pt x="53" y="143"/>
                          </a:lnTo>
                          <a:lnTo>
                            <a:pt x="53" y="113"/>
                          </a:lnTo>
                          <a:lnTo>
                            <a:pt x="68" y="106"/>
                          </a:lnTo>
                          <a:lnTo>
                            <a:pt x="77" y="92"/>
                          </a:lnTo>
                          <a:lnTo>
                            <a:pt x="104" y="98"/>
                          </a:lnTo>
                          <a:lnTo>
                            <a:pt x="124" y="100"/>
                          </a:lnTo>
                          <a:lnTo>
                            <a:pt x="155" y="106"/>
                          </a:lnTo>
                          <a:lnTo>
                            <a:pt x="188" y="100"/>
                          </a:lnTo>
                          <a:lnTo>
                            <a:pt x="209" y="91"/>
                          </a:lnTo>
                          <a:lnTo>
                            <a:pt x="205" y="62"/>
                          </a:lnTo>
                          <a:lnTo>
                            <a:pt x="205" y="36"/>
                          </a:lnTo>
                          <a:lnTo>
                            <a:pt x="213" y="21"/>
                          </a:lnTo>
                          <a:lnTo>
                            <a:pt x="222" y="17"/>
                          </a:lnTo>
                          <a:lnTo>
                            <a:pt x="228" y="0"/>
                          </a:lnTo>
                          <a:lnTo>
                            <a:pt x="245" y="0"/>
                          </a:lnTo>
                          <a:lnTo>
                            <a:pt x="258" y="4"/>
                          </a:lnTo>
                          <a:lnTo>
                            <a:pt x="277" y="6"/>
                          </a:lnTo>
                          <a:lnTo>
                            <a:pt x="305" y="14"/>
                          </a:lnTo>
                          <a:lnTo>
                            <a:pt x="328" y="17"/>
                          </a:lnTo>
                          <a:lnTo>
                            <a:pt x="346" y="17"/>
                          </a:lnTo>
                          <a:lnTo>
                            <a:pt x="373" y="14"/>
                          </a:lnTo>
                          <a:lnTo>
                            <a:pt x="390" y="10"/>
                          </a:lnTo>
                          <a:lnTo>
                            <a:pt x="386" y="27"/>
                          </a:lnTo>
                          <a:lnTo>
                            <a:pt x="367" y="46"/>
                          </a:lnTo>
                          <a:lnTo>
                            <a:pt x="363" y="74"/>
                          </a:lnTo>
                          <a:lnTo>
                            <a:pt x="363" y="98"/>
                          </a:lnTo>
                          <a:lnTo>
                            <a:pt x="367" y="113"/>
                          </a:lnTo>
                          <a:lnTo>
                            <a:pt x="378" y="124"/>
                          </a:lnTo>
                          <a:lnTo>
                            <a:pt x="376" y="136"/>
                          </a:lnTo>
                          <a:lnTo>
                            <a:pt x="365" y="147"/>
                          </a:lnTo>
                          <a:close/>
                        </a:path>
                      </a:pathLst>
                    </a:custGeom>
                    <a:grpFill/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s-CO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54" name="Freeform 49">
                      <a:extLst>
                        <a:ext uri="{FF2B5EF4-FFF2-40B4-BE49-F238E27FC236}">
                          <a16:creationId xmlns:a16="http://schemas.microsoft.com/office/drawing/2014/main" id="{927C56E8-0207-4340-89C6-1E16220A2A3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749424" y="1822806"/>
                      <a:ext cx="382996" cy="920152"/>
                    </a:xfrm>
                    <a:custGeom>
                      <a:avLst/>
                      <a:gdLst>
                        <a:gd name="T0" fmla="*/ 102 w 378"/>
                        <a:gd name="T1" fmla="*/ 510 h 916"/>
                        <a:gd name="T2" fmla="*/ 83 w 378"/>
                        <a:gd name="T3" fmla="*/ 480 h 916"/>
                        <a:gd name="T4" fmla="*/ 58 w 378"/>
                        <a:gd name="T5" fmla="*/ 463 h 916"/>
                        <a:gd name="T6" fmla="*/ 36 w 378"/>
                        <a:gd name="T7" fmla="*/ 413 h 916"/>
                        <a:gd name="T8" fmla="*/ 15 w 378"/>
                        <a:gd name="T9" fmla="*/ 388 h 916"/>
                        <a:gd name="T10" fmla="*/ 64 w 378"/>
                        <a:gd name="T11" fmla="*/ 368 h 916"/>
                        <a:gd name="T12" fmla="*/ 105 w 378"/>
                        <a:gd name="T13" fmla="*/ 351 h 916"/>
                        <a:gd name="T14" fmla="*/ 64 w 378"/>
                        <a:gd name="T15" fmla="*/ 289 h 916"/>
                        <a:gd name="T16" fmla="*/ 17 w 378"/>
                        <a:gd name="T17" fmla="*/ 227 h 916"/>
                        <a:gd name="T18" fmla="*/ 40 w 378"/>
                        <a:gd name="T19" fmla="*/ 172 h 916"/>
                        <a:gd name="T20" fmla="*/ 90 w 378"/>
                        <a:gd name="T21" fmla="*/ 131 h 916"/>
                        <a:gd name="T22" fmla="*/ 132 w 378"/>
                        <a:gd name="T23" fmla="*/ 103 h 916"/>
                        <a:gd name="T24" fmla="*/ 143 w 378"/>
                        <a:gd name="T25" fmla="*/ 56 h 916"/>
                        <a:gd name="T26" fmla="*/ 126 w 378"/>
                        <a:gd name="T27" fmla="*/ 24 h 916"/>
                        <a:gd name="T28" fmla="*/ 198 w 378"/>
                        <a:gd name="T29" fmla="*/ 0 h 916"/>
                        <a:gd name="T30" fmla="*/ 237 w 378"/>
                        <a:gd name="T31" fmla="*/ 20 h 916"/>
                        <a:gd name="T32" fmla="*/ 271 w 378"/>
                        <a:gd name="T33" fmla="*/ 48 h 916"/>
                        <a:gd name="T34" fmla="*/ 292 w 378"/>
                        <a:gd name="T35" fmla="*/ 82 h 916"/>
                        <a:gd name="T36" fmla="*/ 284 w 378"/>
                        <a:gd name="T37" fmla="*/ 118 h 916"/>
                        <a:gd name="T38" fmla="*/ 324 w 378"/>
                        <a:gd name="T39" fmla="*/ 120 h 916"/>
                        <a:gd name="T40" fmla="*/ 378 w 378"/>
                        <a:gd name="T41" fmla="*/ 127 h 916"/>
                        <a:gd name="T42" fmla="*/ 348 w 378"/>
                        <a:gd name="T43" fmla="*/ 172 h 916"/>
                        <a:gd name="T44" fmla="*/ 339 w 378"/>
                        <a:gd name="T45" fmla="*/ 249 h 916"/>
                        <a:gd name="T46" fmla="*/ 341 w 378"/>
                        <a:gd name="T47" fmla="*/ 300 h 916"/>
                        <a:gd name="T48" fmla="*/ 307 w 378"/>
                        <a:gd name="T49" fmla="*/ 364 h 916"/>
                        <a:gd name="T50" fmla="*/ 260 w 378"/>
                        <a:gd name="T51" fmla="*/ 426 h 916"/>
                        <a:gd name="T52" fmla="*/ 239 w 378"/>
                        <a:gd name="T53" fmla="*/ 478 h 916"/>
                        <a:gd name="T54" fmla="*/ 218 w 378"/>
                        <a:gd name="T55" fmla="*/ 501 h 916"/>
                        <a:gd name="T56" fmla="*/ 216 w 378"/>
                        <a:gd name="T57" fmla="*/ 559 h 916"/>
                        <a:gd name="T58" fmla="*/ 211 w 378"/>
                        <a:gd name="T59" fmla="*/ 600 h 916"/>
                        <a:gd name="T60" fmla="*/ 192 w 378"/>
                        <a:gd name="T61" fmla="*/ 638 h 916"/>
                        <a:gd name="T62" fmla="*/ 201 w 378"/>
                        <a:gd name="T63" fmla="*/ 681 h 916"/>
                        <a:gd name="T64" fmla="*/ 220 w 378"/>
                        <a:gd name="T65" fmla="*/ 721 h 916"/>
                        <a:gd name="T66" fmla="*/ 248 w 378"/>
                        <a:gd name="T67" fmla="*/ 698 h 916"/>
                        <a:gd name="T68" fmla="*/ 231 w 378"/>
                        <a:gd name="T69" fmla="*/ 768 h 916"/>
                        <a:gd name="T70" fmla="*/ 263 w 378"/>
                        <a:gd name="T71" fmla="*/ 822 h 916"/>
                        <a:gd name="T72" fmla="*/ 250 w 378"/>
                        <a:gd name="T73" fmla="*/ 867 h 916"/>
                        <a:gd name="T74" fmla="*/ 222 w 378"/>
                        <a:gd name="T75" fmla="*/ 908 h 916"/>
                        <a:gd name="T76" fmla="*/ 175 w 378"/>
                        <a:gd name="T77" fmla="*/ 897 h 916"/>
                        <a:gd name="T78" fmla="*/ 130 w 378"/>
                        <a:gd name="T79" fmla="*/ 884 h 916"/>
                        <a:gd name="T80" fmla="*/ 152 w 378"/>
                        <a:gd name="T81" fmla="*/ 841 h 916"/>
                        <a:gd name="T82" fmla="*/ 122 w 378"/>
                        <a:gd name="T83" fmla="*/ 777 h 916"/>
                        <a:gd name="T84" fmla="*/ 124 w 378"/>
                        <a:gd name="T85" fmla="*/ 683 h 916"/>
                        <a:gd name="T86" fmla="*/ 109 w 378"/>
                        <a:gd name="T87" fmla="*/ 619 h 916"/>
                        <a:gd name="T88" fmla="*/ 85 w 378"/>
                        <a:gd name="T89" fmla="*/ 565 h 9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</a:cxnLst>
                      <a:rect l="0" t="0" r="r" b="b"/>
                      <a:pathLst>
                        <a:path w="378" h="916">
                          <a:moveTo>
                            <a:pt x="90" y="542"/>
                          </a:moveTo>
                          <a:lnTo>
                            <a:pt x="100" y="527"/>
                          </a:lnTo>
                          <a:lnTo>
                            <a:pt x="102" y="510"/>
                          </a:lnTo>
                          <a:lnTo>
                            <a:pt x="90" y="510"/>
                          </a:lnTo>
                          <a:lnTo>
                            <a:pt x="83" y="495"/>
                          </a:lnTo>
                          <a:lnTo>
                            <a:pt x="83" y="480"/>
                          </a:lnTo>
                          <a:lnTo>
                            <a:pt x="70" y="478"/>
                          </a:lnTo>
                          <a:lnTo>
                            <a:pt x="55" y="478"/>
                          </a:lnTo>
                          <a:lnTo>
                            <a:pt x="58" y="463"/>
                          </a:lnTo>
                          <a:lnTo>
                            <a:pt x="60" y="446"/>
                          </a:lnTo>
                          <a:lnTo>
                            <a:pt x="49" y="428"/>
                          </a:lnTo>
                          <a:lnTo>
                            <a:pt x="36" y="413"/>
                          </a:lnTo>
                          <a:lnTo>
                            <a:pt x="17" y="405"/>
                          </a:lnTo>
                          <a:lnTo>
                            <a:pt x="0" y="396"/>
                          </a:lnTo>
                          <a:lnTo>
                            <a:pt x="15" y="388"/>
                          </a:lnTo>
                          <a:lnTo>
                            <a:pt x="19" y="369"/>
                          </a:lnTo>
                          <a:lnTo>
                            <a:pt x="32" y="366"/>
                          </a:lnTo>
                          <a:lnTo>
                            <a:pt x="64" y="368"/>
                          </a:lnTo>
                          <a:lnTo>
                            <a:pt x="81" y="364"/>
                          </a:lnTo>
                          <a:lnTo>
                            <a:pt x="105" y="368"/>
                          </a:lnTo>
                          <a:lnTo>
                            <a:pt x="105" y="351"/>
                          </a:lnTo>
                          <a:lnTo>
                            <a:pt x="98" y="334"/>
                          </a:lnTo>
                          <a:lnTo>
                            <a:pt x="87" y="309"/>
                          </a:lnTo>
                          <a:lnTo>
                            <a:pt x="64" y="289"/>
                          </a:lnTo>
                          <a:lnTo>
                            <a:pt x="42" y="270"/>
                          </a:lnTo>
                          <a:lnTo>
                            <a:pt x="21" y="247"/>
                          </a:lnTo>
                          <a:lnTo>
                            <a:pt x="17" y="227"/>
                          </a:lnTo>
                          <a:lnTo>
                            <a:pt x="17" y="200"/>
                          </a:lnTo>
                          <a:lnTo>
                            <a:pt x="26" y="184"/>
                          </a:lnTo>
                          <a:lnTo>
                            <a:pt x="40" y="172"/>
                          </a:lnTo>
                          <a:lnTo>
                            <a:pt x="47" y="154"/>
                          </a:lnTo>
                          <a:lnTo>
                            <a:pt x="68" y="135"/>
                          </a:lnTo>
                          <a:lnTo>
                            <a:pt x="90" y="131"/>
                          </a:lnTo>
                          <a:lnTo>
                            <a:pt x="111" y="122"/>
                          </a:lnTo>
                          <a:lnTo>
                            <a:pt x="126" y="118"/>
                          </a:lnTo>
                          <a:lnTo>
                            <a:pt x="132" y="103"/>
                          </a:lnTo>
                          <a:lnTo>
                            <a:pt x="149" y="95"/>
                          </a:lnTo>
                          <a:lnTo>
                            <a:pt x="147" y="73"/>
                          </a:lnTo>
                          <a:lnTo>
                            <a:pt x="143" y="56"/>
                          </a:lnTo>
                          <a:lnTo>
                            <a:pt x="156" y="35"/>
                          </a:lnTo>
                          <a:lnTo>
                            <a:pt x="139" y="24"/>
                          </a:lnTo>
                          <a:lnTo>
                            <a:pt x="126" y="24"/>
                          </a:lnTo>
                          <a:lnTo>
                            <a:pt x="137" y="13"/>
                          </a:lnTo>
                          <a:lnTo>
                            <a:pt x="168" y="9"/>
                          </a:lnTo>
                          <a:lnTo>
                            <a:pt x="198" y="0"/>
                          </a:lnTo>
                          <a:lnTo>
                            <a:pt x="224" y="1"/>
                          </a:lnTo>
                          <a:lnTo>
                            <a:pt x="241" y="5"/>
                          </a:lnTo>
                          <a:lnTo>
                            <a:pt x="237" y="20"/>
                          </a:lnTo>
                          <a:lnTo>
                            <a:pt x="235" y="39"/>
                          </a:lnTo>
                          <a:lnTo>
                            <a:pt x="260" y="31"/>
                          </a:lnTo>
                          <a:lnTo>
                            <a:pt x="271" y="48"/>
                          </a:lnTo>
                          <a:lnTo>
                            <a:pt x="284" y="52"/>
                          </a:lnTo>
                          <a:lnTo>
                            <a:pt x="295" y="65"/>
                          </a:lnTo>
                          <a:lnTo>
                            <a:pt x="292" y="82"/>
                          </a:lnTo>
                          <a:lnTo>
                            <a:pt x="280" y="95"/>
                          </a:lnTo>
                          <a:lnTo>
                            <a:pt x="269" y="112"/>
                          </a:lnTo>
                          <a:lnTo>
                            <a:pt x="284" y="118"/>
                          </a:lnTo>
                          <a:lnTo>
                            <a:pt x="286" y="131"/>
                          </a:lnTo>
                          <a:lnTo>
                            <a:pt x="303" y="120"/>
                          </a:lnTo>
                          <a:lnTo>
                            <a:pt x="324" y="120"/>
                          </a:lnTo>
                          <a:lnTo>
                            <a:pt x="337" y="125"/>
                          </a:lnTo>
                          <a:lnTo>
                            <a:pt x="357" y="123"/>
                          </a:lnTo>
                          <a:lnTo>
                            <a:pt x="378" y="127"/>
                          </a:lnTo>
                          <a:lnTo>
                            <a:pt x="373" y="140"/>
                          </a:lnTo>
                          <a:lnTo>
                            <a:pt x="357" y="155"/>
                          </a:lnTo>
                          <a:lnTo>
                            <a:pt x="348" y="172"/>
                          </a:lnTo>
                          <a:lnTo>
                            <a:pt x="352" y="195"/>
                          </a:lnTo>
                          <a:lnTo>
                            <a:pt x="348" y="217"/>
                          </a:lnTo>
                          <a:lnTo>
                            <a:pt x="339" y="249"/>
                          </a:lnTo>
                          <a:lnTo>
                            <a:pt x="333" y="270"/>
                          </a:lnTo>
                          <a:lnTo>
                            <a:pt x="352" y="283"/>
                          </a:lnTo>
                          <a:lnTo>
                            <a:pt x="341" y="300"/>
                          </a:lnTo>
                          <a:lnTo>
                            <a:pt x="331" y="315"/>
                          </a:lnTo>
                          <a:lnTo>
                            <a:pt x="324" y="339"/>
                          </a:lnTo>
                          <a:lnTo>
                            <a:pt x="307" y="364"/>
                          </a:lnTo>
                          <a:lnTo>
                            <a:pt x="286" y="375"/>
                          </a:lnTo>
                          <a:lnTo>
                            <a:pt x="271" y="398"/>
                          </a:lnTo>
                          <a:lnTo>
                            <a:pt x="260" y="426"/>
                          </a:lnTo>
                          <a:lnTo>
                            <a:pt x="250" y="450"/>
                          </a:lnTo>
                          <a:lnTo>
                            <a:pt x="252" y="463"/>
                          </a:lnTo>
                          <a:lnTo>
                            <a:pt x="239" y="478"/>
                          </a:lnTo>
                          <a:lnTo>
                            <a:pt x="228" y="484"/>
                          </a:lnTo>
                          <a:lnTo>
                            <a:pt x="216" y="484"/>
                          </a:lnTo>
                          <a:lnTo>
                            <a:pt x="218" y="501"/>
                          </a:lnTo>
                          <a:lnTo>
                            <a:pt x="218" y="523"/>
                          </a:lnTo>
                          <a:lnTo>
                            <a:pt x="213" y="539"/>
                          </a:lnTo>
                          <a:lnTo>
                            <a:pt x="216" y="559"/>
                          </a:lnTo>
                          <a:lnTo>
                            <a:pt x="218" y="574"/>
                          </a:lnTo>
                          <a:lnTo>
                            <a:pt x="220" y="593"/>
                          </a:lnTo>
                          <a:lnTo>
                            <a:pt x="211" y="600"/>
                          </a:lnTo>
                          <a:lnTo>
                            <a:pt x="209" y="612"/>
                          </a:lnTo>
                          <a:lnTo>
                            <a:pt x="201" y="623"/>
                          </a:lnTo>
                          <a:lnTo>
                            <a:pt x="192" y="638"/>
                          </a:lnTo>
                          <a:lnTo>
                            <a:pt x="188" y="657"/>
                          </a:lnTo>
                          <a:lnTo>
                            <a:pt x="194" y="668"/>
                          </a:lnTo>
                          <a:lnTo>
                            <a:pt x="201" y="681"/>
                          </a:lnTo>
                          <a:lnTo>
                            <a:pt x="207" y="694"/>
                          </a:lnTo>
                          <a:lnTo>
                            <a:pt x="205" y="715"/>
                          </a:lnTo>
                          <a:lnTo>
                            <a:pt x="220" y="721"/>
                          </a:lnTo>
                          <a:lnTo>
                            <a:pt x="226" y="704"/>
                          </a:lnTo>
                          <a:lnTo>
                            <a:pt x="233" y="685"/>
                          </a:lnTo>
                          <a:lnTo>
                            <a:pt x="248" y="698"/>
                          </a:lnTo>
                          <a:lnTo>
                            <a:pt x="245" y="724"/>
                          </a:lnTo>
                          <a:lnTo>
                            <a:pt x="233" y="745"/>
                          </a:lnTo>
                          <a:lnTo>
                            <a:pt x="231" y="768"/>
                          </a:lnTo>
                          <a:lnTo>
                            <a:pt x="231" y="788"/>
                          </a:lnTo>
                          <a:lnTo>
                            <a:pt x="243" y="805"/>
                          </a:lnTo>
                          <a:lnTo>
                            <a:pt x="263" y="822"/>
                          </a:lnTo>
                          <a:lnTo>
                            <a:pt x="262" y="841"/>
                          </a:lnTo>
                          <a:lnTo>
                            <a:pt x="250" y="846"/>
                          </a:lnTo>
                          <a:lnTo>
                            <a:pt x="250" y="867"/>
                          </a:lnTo>
                          <a:lnTo>
                            <a:pt x="246" y="880"/>
                          </a:lnTo>
                          <a:lnTo>
                            <a:pt x="230" y="897"/>
                          </a:lnTo>
                          <a:lnTo>
                            <a:pt x="222" y="908"/>
                          </a:lnTo>
                          <a:lnTo>
                            <a:pt x="207" y="916"/>
                          </a:lnTo>
                          <a:lnTo>
                            <a:pt x="190" y="905"/>
                          </a:lnTo>
                          <a:lnTo>
                            <a:pt x="175" y="897"/>
                          </a:lnTo>
                          <a:lnTo>
                            <a:pt x="160" y="897"/>
                          </a:lnTo>
                          <a:lnTo>
                            <a:pt x="137" y="897"/>
                          </a:lnTo>
                          <a:lnTo>
                            <a:pt x="130" y="884"/>
                          </a:lnTo>
                          <a:lnTo>
                            <a:pt x="132" y="863"/>
                          </a:lnTo>
                          <a:lnTo>
                            <a:pt x="149" y="854"/>
                          </a:lnTo>
                          <a:lnTo>
                            <a:pt x="152" y="841"/>
                          </a:lnTo>
                          <a:lnTo>
                            <a:pt x="136" y="820"/>
                          </a:lnTo>
                          <a:lnTo>
                            <a:pt x="124" y="796"/>
                          </a:lnTo>
                          <a:lnTo>
                            <a:pt x="122" y="777"/>
                          </a:lnTo>
                          <a:lnTo>
                            <a:pt x="122" y="753"/>
                          </a:lnTo>
                          <a:lnTo>
                            <a:pt x="128" y="721"/>
                          </a:lnTo>
                          <a:lnTo>
                            <a:pt x="124" y="683"/>
                          </a:lnTo>
                          <a:lnTo>
                            <a:pt x="111" y="657"/>
                          </a:lnTo>
                          <a:lnTo>
                            <a:pt x="109" y="636"/>
                          </a:lnTo>
                          <a:lnTo>
                            <a:pt x="109" y="619"/>
                          </a:lnTo>
                          <a:lnTo>
                            <a:pt x="113" y="597"/>
                          </a:lnTo>
                          <a:lnTo>
                            <a:pt x="105" y="582"/>
                          </a:lnTo>
                          <a:lnTo>
                            <a:pt x="85" y="565"/>
                          </a:lnTo>
                          <a:lnTo>
                            <a:pt x="90" y="542"/>
                          </a:lnTo>
                          <a:close/>
                        </a:path>
                      </a:pathLst>
                    </a:custGeom>
                    <a:grpFill/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s-CO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55" name="Freeform 50">
                      <a:extLst>
                        <a:ext uri="{FF2B5EF4-FFF2-40B4-BE49-F238E27FC236}">
                          <a16:creationId xmlns:a16="http://schemas.microsoft.com/office/drawing/2014/main" id="{DF9D2D3B-CCAC-4954-BA2B-CB46520462D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926229" y="2260349"/>
                      <a:ext cx="469121" cy="702169"/>
                    </a:xfrm>
                    <a:custGeom>
                      <a:avLst/>
                      <a:gdLst>
                        <a:gd name="T0" fmla="*/ 17 w 463"/>
                        <a:gd name="T1" fmla="*/ 484 h 699"/>
                        <a:gd name="T2" fmla="*/ 51 w 463"/>
                        <a:gd name="T3" fmla="*/ 509 h 699"/>
                        <a:gd name="T4" fmla="*/ 81 w 463"/>
                        <a:gd name="T5" fmla="*/ 513 h 699"/>
                        <a:gd name="T6" fmla="*/ 102 w 463"/>
                        <a:gd name="T7" fmla="*/ 496 h 699"/>
                        <a:gd name="T8" fmla="*/ 135 w 463"/>
                        <a:gd name="T9" fmla="*/ 484 h 699"/>
                        <a:gd name="T10" fmla="*/ 169 w 463"/>
                        <a:gd name="T11" fmla="*/ 479 h 699"/>
                        <a:gd name="T12" fmla="*/ 181 w 463"/>
                        <a:gd name="T13" fmla="*/ 505 h 699"/>
                        <a:gd name="T14" fmla="*/ 207 w 463"/>
                        <a:gd name="T15" fmla="*/ 524 h 699"/>
                        <a:gd name="T16" fmla="*/ 214 w 463"/>
                        <a:gd name="T17" fmla="*/ 545 h 699"/>
                        <a:gd name="T18" fmla="*/ 224 w 463"/>
                        <a:gd name="T19" fmla="*/ 578 h 699"/>
                        <a:gd name="T20" fmla="*/ 231 w 463"/>
                        <a:gd name="T21" fmla="*/ 614 h 699"/>
                        <a:gd name="T22" fmla="*/ 235 w 463"/>
                        <a:gd name="T23" fmla="*/ 648 h 699"/>
                        <a:gd name="T24" fmla="*/ 269 w 463"/>
                        <a:gd name="T25" fmla="*/ 667 h 699"/>
                        <a:gd name="T26" fmla="*/ 308 w 463"/>
                        <a:gd name="T27" fmla="*/ 665 h 699"/>
                        <a:gd name="T28" fmla="*/ 318 w 463"/>
                        <a:gd name="T29" fmla="*/ 693 h 699"/>
                        <a:gd name="T30" fmla="*/ 348 w 463"/>
                        <a:gd name="T31" fmla="*/ 693 h 699"/>
                        <a:gd name="T32" fmla="*/ 374 w 463"/>
                        <a:gd name="T33" fmla="*/ 697 h 699"/>
                        <a:gd name="T34" fmla="*/ 397 w 463"/>
                        <a:gd name="T35" fmla="*/ 654 h 699"/>
                        <a:gd name="T36" fmla="*/ 421 w 463"/>
                        <a:gd name="T37" fmla="*/ 644 h 699"/>
                        <a:gd name="T38" fmla="*/ 450 w 463"/>
                        <a:gd name="T39" fmla="*/ 659 h 699"/>
                        <a:gd name="T40" fmla="*/ 436 w 463"/>
                        <a:gd name="T41" fmla="*/ 597 h 699"/>
                        <a:gd name="T42" fmla="*/ 427 w 463"/>
                        <a:gd name="T43" fmla="*/ 563 h 699"/>
                        <a:gd name="T44" fmla="*/ 402 w 463"/>
                        <a:gd name="T45" fmla="*/ 546 h 699"/>
                        <a:gd name="T46" fmla="*/ 352 w 463"/>
                        <a:gd name="T47" fmla="*/ 545 h 699"/>
                        <a:gd name="T48" fmla="*/ 331 w 463"/>
                        <a:gd name="T49" fmla="*/ 515 h 699"/>
                        <a:gd name="T50" fmla="*/ 329 w 463"/>
                        <a:gd name="T51" fmla="*/ 483 h 699"/>
                        <a:gd name="T52" fmla="*/ 329 w 463"/>
                        <a:gd name="T53" fmla="*/ 445 h 699"/>
                        <a:gd name="T54" fmla="*/ 331 w 463"/>
                        <a:gd name="T55" fmla="*/ 407 h 699"/>
                        <a:gd name="T56" fmla="*/ 346 w 463"/>
                        <a:gd name="T57" fmla="*/ 372 h 699"/>
                        <a:gd name="T58" fmla="*/ 348 w 463"/>
                        <a:gd name="T59" fmla="*/ 342 h 699"/>
                        <a:gd name="T60" fmla="*/ 363 w 463"/>
                        <a:gd name="T61" fmla="*/ 310 h 699"/>
                        <a:gd name="T62" fmla="*/ 352 w 463"/>
                        <a:gd name="T63" fmla="*/ 270 h 699"/>
                        <a:gd name="T64" fmla="*/ 246 w 463"/>
                        <a:gd name="T65" fmla="*/ 109 h 699"/>
                        <a:gd name="T66" fmla="*/ 222 w 463"/>
                        <a:gd name="T67" fmla="*/ 53 h 699"/>
                        <a:gd name="T68" fmla="*/ 194 w 463"/>
                        <a:gd name="T69" fmla="*/ 56 h 699"/>
                        <a:gd name="T70" fmla="*/ 169 w 463"/>
                        <a:gd name="T71" fmla="*/ 45 h 699"/>
                        <a:gd name="T72" fmla="*/ 171 w 463"/>
                        <a:gd name="T73" fmla="*/ 23 h 699"/>
                        <a:gd name="T74" fmla="*/ 139 w 463"/>
                        <a:gd name="T75" fmla="*/ 19 h 699"/>
                        <a:gd name="T76" fmla="*/ 103 w 463"/>
                        <a:gd name="T77" fmla="*/ 38 h 699"/>
                        <a:gd name="T78" fmla="*/ 53 w 463"/>
                        <a:gd name="T79" fmla="*/ 45 h 699"/>
                        <a:gd name="T80" fmla="*/ 43 w 463"/>
                        <a:gd name="T81" fmla="*/ 62 h 699"/>
                        <a:gd name="T82" fmla="*/ 38 w 463"/>
                        <a:gd name="T83" fmla="*/ 100 h 699"/>
                        <a:gd name="T84" fmla="*/ 43 w 463"/>
                        <a:gd name="T85" fmla="*/ 135 h 699"/>
                        <a:gd name="T86" fmla="*/ 36 w 463"/>
                        <a:gd name="T87" fmla="*/ 161 h 699"/>
                        <a:gd name="T88" fmla="*/ 26 w 463"/>
                        <a:gd name="T89" fmla="*/ 184 h 699"/>
                        <a:gd name="T90" fmla="*/ 13 w 463"/>
                        <a:gd name="T91" fmla="*/ 218 h 699"/>
                        <a:gd name="T92" fmla="*/ 26 w 463"/>
                        <a:gd name="T93" fmla="*/ 242 h 699"/>
                        <a:gd name="T94" fmla="*/ 30 w 463"/>
                        <a:gd name="T95" fmla="*/ 276 h 699"/>
                        <a:gd name="T96" fmla="*/ 51 w 463"/>
                        <a:gd name="T97" fmla="*/ 265 h 699"/>
                        <a:gd name="T98" fmla="*/ 73 w 463"/>
                        <a:gd name="T99" fmla="*/ 259 h 699"/>
                        <a:gd name="T100" fmla="*/ 58 w 463"/>
                        <a:gd name="T101" fmla="*/ 306 h 699"/>
                        <a:gd name="T102" fmla="*/ 56 w 463"/>
                        <a:gd name="T103" fmla="*/ 349 h 699"/>
                        <a:gd name="T104" fmla="*/ 88 w 463"/>
                        <a:gd name="T105" fmla="*/ 383 h 699"/>
                        <a:gd name="T106" fmla="*/ 75 w 463"/>
                        <a:gd name="T107" fmla="*/ 407 h 699"/>
                        <a:gd name="T108" fmla="*/ 71 w 463"/>
                        <a:gd name="T109" fmla="*/ 441 h 699"/>
                        <a:gd name="T110" fmla="*/ 47 w 463"/>
                        <a:gd name="T111" fmla="*/ 469 h 699"/>
                        <a:gd name="T112" fmla="*/ 15 w 463"/>
                        <a:gd name="T113" fmla="*/ 466 h 699"/>
                        <a:gd name="T114" fmla="*/ 6 w 463"/>
                        <a:gd name="T115" fmla="*/ 471 h 69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</a:cxnLst>
                      <a:rect l="0" t="0" r="r" b="b"/>
                      <a:pathLst>
                        <a:path w="463" h="699">
                          <a:moveTo>
                            <a:pt x="6" y="471"/>
                          </a:moveTo>
                          <a:lnTo>
                            <a:pt x="17" y="484"/>
                          </a:lnTo>
                          <a:lnTo>
                            <a:pt x="34" y="500"/>
                          </a:lnTo>
                          <a:lnTo>
                            <a:pt x="51" y="509"/>
                          </a:lnTo>
                          <a:lnTo>
                            <a:pt x="64" y="505"/>
                          </a:lnTo>
                          <a:lnTo>
                            <a:pt x="81" y="513"/>
                          </a:lnTo>
                          <a:lnTo>
                            <a:pt x="98" y="511"/>
                          </a:lnTo>
                          <a:lnTo>
                            <a:pt x="102" y="496"/>
                          </a:lnTo>
                          <a:lnTo>
                            <a:pt x="111" y="479"/>
                          </a:lnTo>
                          <a:lnTo>
                            <a:pt x="135" y="484"/>
                          </a:lnTo>
                          <a:lnTo>
                            <a:pt x="154" y="484"/>
                          </a:lnTo>
                          <a:lnTo>
                            <a:pt x="169" y="479"/>
                          </a:lnTo>
                          <a:lnTo>
                            <a:pt x="181" y="496"/>
                          </a:lnTo>
                          <a:lnTo>
                            <a:pt x="181" y="505"/>
                          </a:lnTo>
                          <a:lnTo>
                            <a:pt x="194" y="513"/>
                          </a:lnTo>
                          <a:lnTo>
                            <a:pt x="207" y="524"/>
                          </a:lnTo>
                          <a:lnTo>
                            <a:pt x="209" y="535"/>
                          </a:lnTo>
                          <a:lnTo>
                            <a:pt x="214" y="545"/>
                          </a:lnTo>
                          <a:lnTo>
                            <a:pt x="228" y="561"/>
                          </a:lnTo>
                          <a:lnTo>
                            <a:pt x="224" y="578"/>
                          </a:lnTo>
                          <a:lnTo>
                            <a:pt x="220" y="597"/>
                          </a:lnTo>
                          <a:lnTo>
                            <a:pt x="231" y="614"/>
                          </a:lnTo>
                          <a:lnTo>
                            <a:pt x="224" y="635"/>
                          </a:lnTo>
                          <a:lnTo>
                            <a:pt x="235" y="648"/>
                          </a:lnTo>
                          <a:lnTo>
                            <a:pt x="248" y="661"/>
                          </a:lnTo>
                          <a:lnTo>
                            <a:pt x="269" y="667"/>
                          </a:lnTo>
                          <a:lnTo>
                            <a:pt x="290" y="667"/>
                          </a:lnTo>
                          <a:lnTo>
                            <a:pt x="308" y="665"/>
                          </a:lnTo>
                          <a:lnTo>
                            <a:pt x="312" y="678"/>
                          </a:lnTo>
                          <a:lnTo>
                            <a:pt x="318" y="693"/>
                          </a:lnTo>
                          <a:lnTo>
                            <a:pt x="333" y="693"/>
                          </a:lnTo>
                          <a:lnTo>
                            <a:pt x="348" y="693"/>
                          </a:lnTo>
                          <a:lnTo>
                            <a:pt x="359" y="699"/>
                          </a:lnTo>
                          <a:lnTo>
                            <a:pt x="374" y="697"/>
                          </a:lnTo>
                          <a:lnTo>
                            <a:pt x="387" y="672"/>
                          </a:lnTo>
                          <a:lnTo>
                            <a:pt x="397" y="654"/>
                          </a:lnTo>
                          <a:lnTo>
                            <a:pt x="414" y="663"/>
                          </a:lnTo>
                          <a:lnTo>
                            <a:pt x="421" y="644"/>
                          </a:lnTo>
                          <a:lnTo>
                            <a:pt x="436" y="650"/>
                          </a:lnTo>
                          <a:lnTo>
                            <a:pt x="450" y="659"/>
                          </a:lnTo>
                          <a:lnTo>
                            <a:pt x="463" y="650"/>
                          </a:lnTo>
                          <a:lnTo>
                            <a:pt x="436" y="597"/>
                          </a:lnTo>
                          <a:lnTo>
                            <a:pt x="419" y="578"/>
                          </a:lnTo>
                          <a:lnTo>
                            <a:pt x="427" y="563"/>
                          </a:lnTo>
                          <a:lnTo>
                            <a:pt x="419" y="548"/>
                          </a:lnTo>
                          <a:lnTo>
                            <a:pt x="402" y="546"/>
                          </a:lnTo>
                          <a:lnTo>
                            <a:pt x="372" y="548"/>
                          </a:lnTo>
                          <a:lnTo>
                            <a:pt x="352" y="545"/>
                          </a:lnTo>
                          <a:lnTo>
                            <a:pt x="355" y="528"/>
                          </a:lnTo>
                          <a:lnTo>
                            <a:pt x="331" y="515"/>
                          </a:lnTo>
                          <a:lnTo>
                            <a:pt x="339" y="501"/>
                          </a:lnTo>
                          <a:lnTo>
                            <a:pt x="329" y="483"/>
                          </a:lnTo>
                          <a:lnTo>
                            <a:pt x="335" y="466"/>
                          </a:lnTo>
                          <a:lnTo>
                            <a:pt x="329" y="445"/>
                          </a:lnTo>
                          <a:lnTo>
                            <a:pt x="337" y="424"/>
                          </a:lnTo>
                          <a:lnTo>
                            <a:pt x="331" y="407"/>
                          </a:lnTo>
                          <a:lnTo>
                            <a:pt x="331" y="381"/>
                          </a:lnTo>
                          <a:lnTo>
                            <a:pt x="346" y="372"/>
                          </a:lnTo>
                          <a:lnTo>
                            <a:pt x="357" y="355"/>
                          </a:lnTo>
                          <a:lnTo>
                            <a:pt x="348" y="342"/>
                          </a:lnTo>
                          <a:lnTo>
                            <a:pt x="359" y="325"/>
                          </a:lnTo>
                          <a:lnTo>
                            <a:pt x="363" y="310"/>
                          </a:lnTo>
                          <a:lnTo>
                            <a:pt x="359" y="289"/>
                          </a:lnTo>
                          <a:lnTo>
                            <a:pt x="352" y="270"/>
                          </a:lnTo>
                          <a:lnTo>
                            <a:pt x="269" y="195"/>
                          </a:lnTo>
                          <a:lnTo>
                            <a:pt x="246" y="109"/>
                          </a:lnTo>
                          <a:lnTo>
                            <a:pt x="239" y="60"/>
                          </a:lnTo>
                          <a:lnTo>
                            <a:pt x="222" y="53"/>
                          </a:lnTo>
                          <a:lnTo>
                            <a:pt x="203" y="45"/>
                          </a:lnTo>
                          <a:lnTo>
                            <a:pt x="194" y="56"/>
                          </a:lnTo>
                          <a:lnTo>
                            <a:pt x="177" y="62"/>
                          </a:lnTo>
                          <a:lnTo>
                            <a:pt x="169" y="45"/>
                          </a:lnTo>
                          <a:lnTo>
                            <a:pt x="181" y="38"/>
                          </a:lnTo>
                          <a:lnTo>
                            <a:pt x="171" y="23"/>
                          </a:lnTo>
                          <a:lnTo>
                            <a:pt x="158" y="0"/>
                          </a:lnTo>
                          <a:lnTo>
                            <a:pt x="139" y="19"/>
                          </a:lnTo>
                          <a:lnTo>
                            <a:pt x="126" y="28"/>
                          </a:lnTo>
                          <a:lnTo>
                            <a:pt x="103" y="38"/>
                          </a:lnTo>
                          <a:lnTo>
                            <a:pt x="79" y="47"/>
                          </a:lnTo>
                          <a:lnTo>
                            <a:pt x="53" y="45"/>
                          </a:lnTo>
                          <a:lnTo>
                            <a:pt x="41" y="45"/>
                          </a:lnTo>
                          <a:lnTo>
                            <a:pt x="43" y="62"/>
                          </a:lnTo>
                          <a:lnTo>
                            <a:pt x="43" y="84"/>
                          </a:lnTo>
                          <a:lnTo>
                            <a:pt x="38" y="100"/>
                          </a:lnTo>
                          <a:lnTo>
                            <a:pt x="41" y="120"/>
                          </a:lnTo>
                          <a:lnTo>
                            <a:pt x="43" y="135"/>
                          </a:lnTo>
                          <a:lnTo>
                            <a:pt x="45" y="154"/>
                          </a:lnTo>
                          <a:lnTo>
                            <a:pt x="36" y="161"/>
                          </a:lnTo>
                          <a:lnTo>
                            <a:pt x="34" y="173"/>
                          </a:lnTo>
                          <a:lnTo>
                            <a:pt x="26" y="184"/>
                          </a:lnTo>
                          <a:lnTo>
                            <a:pt x="17" y="199"/>
                          </a:lnTo>
                          <a:lnTo>
                            <a:pt x="13" y="218"/>
                          </a:lnTo>
                          <a:lnTo>
                            <a:pt x="19" y="229"/>
                          </a:lnTo>
                          <a:lnTo>
                            <a:pt x="26" y="242"/>
                          </a:lnTo>
                          <a:lnTo>
                            <a:pt x="32" y="255"/>
                          </a:lnTo>
                          <a:lnTo>
                            <a:pt x="30" y="276"/>
                          </a:lnTo>
                          <a:lnTo>
                            <a:pt x="45" y="282"/>
                          </a:lnTo>
                          <a:lnTo>
                            <a:pt x="51" y="265"/>
                          </a:lnTo>
                          <a:lnTo>
                            <a:pt x="58" y="246"/>
                          </a:lnTo>
                          <a:lnTo>
                            <a:pt x="73" y="259"/>
                          </a:lnTo>
                          <a:lnTo>
                            <a:pt x="70" y="285"/>
                          </a:lnTo>
                          <a:lnTo>
                            <a:pt x="58" y="306"/>
                          </a:lnTo>
                          <a:lnTo>
                            <a:pt x="56" y="329"/>
                          </a:lnTo>
                          <a:lnTo>
                            <a:pt x="56" y="349"/>
                          </a:lnTo>
                          <a:lnTo>
                            <a:pt x="68" y="366"/>
                          </a:lnTo>
                          <a:lnTo>
                            <a:pt x="88" y="383"/>
                          </a:lnTo>
                          <a:lnTo>
                            <a:pt x="87" y="402"/>
                          </a:lnTo>
                          <a:lnTo>
                            <a:pt x="75" y="407"/>
                          </a:lnTo>
                          <a:lnTo>
                            <a:pt x="75" y="428"/>
                          </a:lnTo>
                          <a:lnTo>
                            <a:pt x="71" y="441"/>
                          </a:lnTo>
                          <a:lnTo>
                            <a:pt x="55" y="458"/>
                          </a:lnTo>
                          <a:lnTo>
                            <a:pt x="47" y="469"/>
                          </a:lnTo>
                          <a:lnTo>
                            <a:pt x="32" y="477"/>
                          </a:lnTo>
                          <a:lnTo>
                            <a:pt x="15" y="466"/>
                          </a:lnTo>
                          <a:lnTo>
                            <a:pt x="0" y="458"/>
                          </a:lnTo>
                          <a:lnTo>
                            <a:pt x="6" y="471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s-CO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56" name="Freeform 51">
                      <a:extLst>
                        <a:ext uri="{FF2B5EF4-FFF2-40B4-BE49-F238E27FC236}">
                          <a16:creationId xmlns:a16="http://schemas.microsoft.com/office/drawing/2014/main" id="{6BE523D2-B449-442D-9A51-7C0A8251D9D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35522" y="1879631"/>
                      <a:ext cx="543086" cy="1061791"/>
                    </a:xfrm>
                    <a:custGeom>
                      <a:avLst/>
                      <a:gdLst>
                        <a:gd name="T0" fmla="*/ 17 w 536"/>
                        <a:gd name="T1" fmla="*/ 35 h 1057"/>
                        <a:gd name="T2" fmla="*/ 0 w 536"/>
                        <a:gd name="T3" fmla="*/ 95 h 1057"/>
                        <a:gd name="T4" fmla="*/ 8 w 536"/>
                        <a:gd name="T5" fmla="*/ 139 h 1057"/>
                        <a:gd name="T6" fmla="*/ 40 w 536"/>
                        <a:gd name="T7" fmla="*/ 186 h 1057"/>
                        <a:gd name="T8" fmla="*/ 19 w 536"/>
                        <a:gd name="T9" fmla="*/ 231 h 1057"/>
                        <a:gd name="T10" fmla="*/ 60 w 536"/>
                        <a:gd name="T11" fmla="*/ 253 h 1057"/>
                        <a:gd name="T12" fmla="*/ 51 w 536"/>
                        <a:gd name="T13" fmla="*/ 306 h 1057"/>
                        <a:gd name="T14" fmla="*/ 100 w 536"/>
                        <a:gd name="T15" fmla="*/ 298 h 1057"/>
                        <a:gd name="T16" fmla="*/ 143 w 536"/>
                        <a:gd name="T17" fmla="*/ 326 h 1057"/>
                        <a:gd name="T18" fmla="*/ 190 w 536"/>
                        <a:gd name="T19" fmla="*/ 364 h 1057"/>
                        <a:gd name="T20" fmla="*/ 198 w 536"/>
                        <a:gd name="T21" fmla="*/ 430 h 1057"/>
                        <a:gd name="T22" fmla="*/ 239 w 536"/>
                        <a:gd name="T23" fmla="*/ 475 h 1057"/>
                        <a:gd name="T24" fmla="*/ 284 w 536"/>
                        <a:gd name="T25" fmla="*/ 514 h 1057"/>
                        <a:gd name="T26" fmla="*/ 278 w 536"/>
                        <a:gd name="T27" fmla="*/ 554 h 1057"/>
                        <a:gd name="T28" fmla="*/ 293 w 536"/>
                        <a:gd name="T29" fmla="*/ 614 h 1057"/>
                        <a:gd name="T30" fmla="*/ 288 w 536"/>
                        <a:gd name="T31" fmla="*/ 661 h 1057"/>
                        <a:gd name="T32" fmla="*/ 260 w 536"/>
                        <a:gd name="T33" fmla="*/ 685 h 1057"/>
                        <a:gd name="T34" fmla="*/ 224 w 536"/>
                        <a:gd name="T35" fmla="*/ 717 h 1057"/>
                        <a:gd name="T36" fmla="*/ 293 w 536"/>
                        <a:gd name="T37" fmla="*/ 768 h 1057"/>
                        <a:gd name="T38" fmla="*/ 312 w 536"/>
                        <a:gd name="T39" fmla="*/ 830 h 1057"/>
                        <a:gd name="T40" fmla="*/ 325 w 536"/>
                        <a:gd name="T41" fmla="*/ 867 h 1057"/>
                        <a:gd name="T42" fmla="*/ 301 w 536"/>
                        <a:gd name="T43" fmla="*/ 905 h 1057"/>
                        <a:gd name="T44" fmla="*/ 314 w 536"/>
                        <a:gd name="T45" fmla="*/ 950 h 1057"/>
                        <a:gd name="T46" fmla="*/ 348 w 536"/>
                        <a:gd name="T47" fmla="*/ 935 h 1057"/>
                        <a:gd name="T48" fmla="*/ 367 w 536"/>
                        <a:gd name="T49" fmla="*/ 950 h 1057"/>
                        <a:gd name="T50" fmla="*/ 355 w 536"/>
                        <a:gd name="T51" fmla="*/ 995 h 1057"/>
                        <a:gd name="T52" fmla="*/ 369 w 536"/>
                        <a:gd name="T53" fmla="*/ 1049 h 1057"/>
                        <a:gd name="T54" fmla="*/ 478 w 536"/>
                        <a:gd name="T55" fmla="*/ 987 h 1057"/>
                        <a:gd name="T56" fmla="*/ 500 w 536"/>
                        <a:gd name="T57" fmla="*/ 910 h 1057"/>
                        <a:gd name="T58" fmla="*/ 525 w 536"/>
                        <a:gd name="T59" fmla="*/ 854 h 1057"/>
                        <a:gd name="T60" fmla="*/ 513 w 536"/>
                        <a:gd name="T61" fmla="*/ 788 h 1057"/>
                        <a:gd name="T62" fmla="*/ 515 w 536"/>
                        <a:gd name="T63" fmla="*/ 730 h 1057"/>
                        <a:gd name="T64" fmla="*/ 536 w 536"/>
                        <a:gd name="T65" fmla="*/ 661 h 1057"/>
                        <a:gd name="T66" fmla="*/ 517 w 536"/>
                        <a:gd name="T67" fmla="*/ 576 h 1057"/>
                        <a:gd name="T68" fmla="*/ 513 w 536"/>
                        <a:gd name="T69" fmla="*/ 522 h 1057"/>
                        <a:gd name="T70" fmla="*/ 478 w 536"/>
                        <a:gd name="T71" fmla="*/ 480 h 1057"/>
                        <a:gd name="T72" fmla="*/ 431 w 536"/>
                        <a:gd name="T73" fmla="*/ 480 h 1057"/>
                        <a:gd name="T74" fmla="*/ 391 w 536"/>
                        <a:gd name="T75" fmla="*/ 454 h 1057"/>
                        <a:gd name="T76" fmla="*/ 350 w 536"/>
                        <a:gd name="T77" fmla="*/ 413 h 1057"/>
                        <a:gd name="T78" fmla="*/ 312 w 536"/>
                        <a:gd name="T79" fmla="*/ 409 h 1057"/>
                        <a:gd name="T80" fmla="*/ 258 w 536"/>
                        <a:gd name="T81" fmla="*/ 370 h 1057"/>
                        <a:gd name="T82" fmla="*/ 218 w 536"/>
                        <a:gd name="T83" fmla="*/ 341 h 1057"/>
                        <a:gd name="T84" fmla="*/ 216 w 536"/>
                        <a:gd name="T85" fmla="*/ 298 h 1057"/>
                        <a:gd name="T86" fmla="*/ 216 w 536"/>
                        <a:gd name="T87" fmla="*/ 257 h 1057"/>
                        <a:gd name="T88" fmla="*/ 198 w 536"/>
                        <a:gd name="T89" fmla="*/ 219 h 1057"/>
                        <a:gd name="T90" fmla="*/ 199 w 536"/>
                        <a:gd name="T91" fmla="*/ 178 h 1057"/>
                        <a:gd name="T92" fmla="*/ 181 w 536"/>
                        <a:gd name="T93" fmla="*/ 146 h 1057"/>
                        <a:gd name="T94" fmla="*/ 154 w 536"/>
                        <a:gd name="T95" fmla="*/ 97 h 1057"/>
                        <a:gd name="T96" fmla="*/ 113 w 536"/>
                        <a:gd name="T97" fmla="*/ 80 h 1057"/>
                        <a:gd name="T98" fmla="*/ 83 w 536"/>
                        <a:gd name="T99" fmla="*/ 58 h 1057"/>
                        <a:gd name="T100" fmla="*/ 73 w 536"/>
                        <a:gd name="T101" fmla="*/ 17 h 105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536" h="1057">
                          <a:moveTo>
                            <a:pt x="47" y="7"/>
                          </a:moveTo>
                          <a:lnTo>
                            <a:pt x="30" y="20"/>
                          </a:lnTo>
                          <a:lnTo>
                            <a:pt x="17" y="35"/>
                          </a:lnTo>
                          <a:lnTo>
                            <a:pt x="2" y="54"/>
                          </a:lnTo>
                          <a:lnTo>
                            <a:pt x="2" y="82"/>
                          </a:lnTo>
                          <a:lnTo>
                            <a:pt x="0" y="95"/>
                          </a:lnTo>
                          <a:lnTo>
                            <a:pt x="8" y="107"/>
                          </a:lnTo>
                          <a:lnTo>
                            <a:pt x="4" y="118"/>
                          </a:lnTo>
                          <a:lnTo>
                            <a:pt x="8" y="139"/>
                          </a:lnTo>
                          <a:lnTo>
                            <a:pt x="11" y="157"/>
                          </a:lnTo>
                          <a:lnTo>
                            <a:pt x="24" y="172"/>
                          </a:lnTo>
                          <a:lnTo>
                            <a:pt x="40" y="186"/>
                          </a:lnTo>
                          <a:lnTo>
                            <a:pt x="21" y="197"/>
                          </a:lnTo>
                          <a:lnTo>
                            <a:pt x="21" y="216"/>
                          </a:lnTo>
                          <a:lnTo>
                            <a:pt x="19" y="231"/>
                          </a:lnTo>
                          <a:lnTo>
                            <a:pt x="36" y="236"/>
                          </a:lnTo>
                          <a:lnTo>
                            <a:pt x="62" y="242"/>
                          </a:lnTo>
                          <a:lnTo>
                            <a:pt x="60" y="253"/>
                          </a:lnTo>
                          <a:lnTo>
                            <a:pt x="58" y="270"/>
                          </a:lnTo>
                          <a:lnTo>
                            <a:pt x="47" y="289"/>
                          </a:lnTo>
                          <a:lnTo>
                            <a:pt x="51" y="306"/>
                          </a:lnTo>
                          <a:lnTo>
                            <a:pt x="66" y="294"/>
                          </a:lnTo>
                          <a:lnTo>
                            <a:pt x="85" y="293"/>
                          </a:lnTo>
                          <a:lnTo>
                            <a:pt x="100" y="298"/>
                          </a:lnTo>
                          <a:lnTo>
                            <a:pt x="119" y="311"/>
                          </a:lnTo>
                          <a:lnTo>
                            <a:pt x="128" y="323"/>
                          </a:lnTo>
                          <a:lnTo>
                            <a:pt x="143" y="326"/>
                          </a:lnTo>
                          <a:lnTo>
                            <a:pt x="154" y="328"/>
                          </a:lnTo>
                          <a:lnTo>
                            <a:pt x="169" y="347"/>
                          </a:lnTo>
                          <a:lnTo>
                            <a:pt x="190" y="364"/>
                          </a:lnTo>
                          <a:lnTo>
                            <a:pt x="186" y="388"/>
                          </a:lnTo>
                          <a:lnTo>
                            <a:pt x="184" y="409"/>
                          </a:lnTo>
                          <a:lnTo>
                            <a:pt x="198" y="430"/>
                          </a:lnTo>
                          <a:lnTo>
                            <a:pt x="211" y="447"/>
                          </a:lnTo>
                          <a:lnTo>
                            <a:pt x="220" y="465"/>
                          </a:lnTo>
                          <a:lnTo>
                            <a:pt x="239" y="475"/>
                          </a:lnTo>
                          <a:lnTo>
                            <a:pt x="254" y="480"/>
                          </a:lnTo>
                          <a:lnTo>
                            <a:pt x="269" y="492"/>
                          </a:lnTo>
                          <a:lnTo>
                            <a:pt x="284" y="514"/>
                          </a:lnTo>
                          <a:lnTo>
                            <a:pt x="293" y="531"/>
                          </a:lnTo>
                          <a:lnTo>
                            <a:pt x="292" y="550"/>
                          </a:lnTo>
                          <a:lnTo>
                            <a:pt x="278" y="554"/>
                          </a:lnTo>
                          <a:lnTo>
                            <a:pt x="280" y="574"/>
                          </a:lnTo>
                          <a:lnTo>
                            <a:pt x="286" y="593"/>
                          </a:lnTo>
                          <a:lnTo>
                            <a:pt x="293" y="614"/>
                          </a:lnTo>
                          <a:lnTo>
                            <a:pt x="297" y="625"/>
                          </a:lnTo>
                          <a:lnTo>
                            <a:pt x="308" y="638"/>
                          </a:lnTo>
                          <a:lnTo>
                            <a:pt x="288" y="661"/>
                          </a:lnTo>
                          <a:lnTo>
                            <a:pt x="282" y="679"/>
                          </a:lnTo>
                          <a:lnTo>
                            <a:pt x="271" y="694"/>
                          </a:lnTo>
                          <a:lnTo>
                            <a:pt x="260" y="685"/>
                          </a:lnTo>
                          <a:lnTo>
                            <a:pt x="246" y="693"/>
                          </a:lnTo>
                          <a:lnTo>
                            <a:pt x="241" y="706"/>
                          </a:lnTo>
                          <a:lnTo>
                            <a:pt x="224" y="717"/>
                          </a:lnTo>
                          <a:lnTo>
                            <a:pt x="254" y="741"/>
                          </a:lnTo>
                          <a:lnTo>
                            <a:pt x="275" y="753"/>
                          </a:lnTo>
                          <a:lnTo>
                            <a:pt x="293" y="768"/>
                          </a:lnTo>
                          <a:lnTo>
                            <a:pt x="310" y="785"/>
                          </a:lnTo>
                          <a:lnTo>
                            <a:pt x="312" y="805"/>
                          </a:lnTo>
                          <a:lnTo>
                            <a:pt x="312" y="830"/>
                          </a:lnTo>
                          <a:lnTo>
                            <a:pt x="324" y="839"/>
                          </a:lnTo>
                          <a:lnTo>
                            <a:pt x="335" y="850"/>
                          </a:lnTo>
                          <a:lnTo>
                            <a:pt x="325" y="867"/>
                          </a:lnTo>
                          <a:lnTo>
                            <a:pt x="307" y="875"/>
                          </a:lnTo>
                          <a:lnTo>
                            <a:pt x="305" y="892"/>
                          </a:lnTo>
                          <a:lnTo>
                            <a:pt x="301" y="905"/>
                          </a:lnTo>
                          <a:lnTo>
                            <a:pt x="297" y="924"/>
                          </a:lnTo>
                          <a:lnTo>
                            <a:pt x="305" y="940"/>
                          </a:lnTo>
                          <a:lnTo>
                            <a:pt x="314" y="950"/>
                          </a:lnTo>
                          <a:lnTo>
                            <a:pt x="329" y="961"/>
                          </a:lnTo>
                          <a:lnTo>
                            <a:pt x="342" y="952"/>
                          </a:lnTo>
                          <a:lnTo>
                            <a:pt x="348" y="935"/>
                          </a:lnTo>
                          <a:lnTo>
                            <a:pt x="355" y="920"/>
                          </a:lnTo>
                          <a:lnTo>
                            <a:pt x="371" y="937"/>
                          </a:lnTo>
                          <a:lnTo>
                            <a:pt x="367" y="950"/>
                          </a:lnTo>
                          <a:lnTo>
                            <a:pt x="354" y="967"/>
                          </a:lnTo>
                          <a:lnTo>
                            <a:pt x="361" y="982"/>
                          </a:lnTo>
                          <a:lnTo>
                            <a:pt x="355" y="995"/>
                          </a:lnTo>
                          <a:lnTo>
                            <a:pt x="361" y="1014"/>
                          </a:lnTo>
                          <a:lnTo>
                            <a:pt x="367" y="1029"/>
                          </a:lnTo>
                          <a:lnTo>
                            <a:pt x="369" y="1049"/>
                          </a:lnTo>
                          <a:lnTo>
                            <a:pt x="384" y="1057"/>
                          </a:lnTo>
                          <a:lnTo>
                            <a:pt x="402" y="1057"/>
                          </a:lnTo>
                          <a:lnTo>
                            <a:pt x="478" y="987"/>
                          </a:lnTo>
                          <a:lnTo>
                            <a:pt x="491" y="969"/>
                          </a:lnTo>
                          <a:lnTo>
                            <a:pt x="498" y="933"/>
                          </a:lnTo>
                          <a:lnTo>
                            <a:pt x="500" y="910"/>
                          </a:lnTo>
                          <a:lnTo>
                            <a:pt x="510" y="888"/>
                          </a:lnTo>
                          <a:lnTo>
                            <a:pt x="519" y="875"/>
                          </a:lnTo>
                          <a:lnTo>
                            <a:pt x="525" y="854"/>
                          </a:lnTo>
                          <a:lnTo>
                            <a:pt x="523" y="832"/>
                          </a:lnTo>
                          <a:lnTo>
                            <a:pt x="519" y="811"/>
                          </a:lnTo>
                          <a:lnTo>
                            <a:pt x="513" y="788"/>
                          </a:lnTo>
                          <a:lnTo>
                            <a:pt x="504" y="771"/>
                          </a:lnTo>
                          <a:lnTo>
                            <a:pt x="504" y="749"/>
                          </a:lnTo>
                          <a:lnTo>
                            <a:pt x="515" y="730"/>
                          </a:lnTo>
                          <a:lnTo>
                            <a:pt x="530" y="717"/>
                          </a:lnTo>
                          <a:lnTo>
                            <a:pt x="530" y="693"/>
                          </a:lnTo>
                          <a:lnTo>
                            <a:pt x="536" y="661"/>
                          </a:lnTo>
                          <a:lnTo>
                            <a:pt x="532" y="623"/>
                          </a:lnTo>
                          <a:lnTo>
                            <a:pt x="519" y="597"/>
                          </a:lnTo>
                          <a:lnTo>
                            <a:pt x="517" y="576"/>
                          </a:lnTo>
                          <a:lnTo>
                            <a:pt x="517" y="559"/>
                          </a:lnTo>
                          <a:lnTo>
                            <a:pt x="521" y="537"/>
                          </a:lnTo>
                          <a:lnTo>
                            <a:pt x="513" y="522"/>
                          </a:lnTo>
                          <a:lnTo>
                            <a:pt x="493" y="505"/>
                          </a:lnTo>
                          <a:lnTo>
                            <a:pt x="498" y="482"/>
                          </a:lnTo>
                          <a:lnTo>
                            <a:pt x="478" y="480"/>
                          </a:lnTo>
                          <a:lnTo>
                            <a:pt x="455" y="477"/>
                          </a:lnTo>
                          <a:lnTo>
                            <a:pt x="446" y="467"/>
                          </a:lnTo>
                          <a:lnTo>
                            <a:pt x="431" y="480"/>
                          </a:lnTo>
                          <a:lnTo>
                            <a:pt x="418" y="477"/>
                          </a:lnTo>
                          <a:lnTo>
                            <a:pt x="408" y="460"/>
                          </a:lnTo>
                          <a:lnTo>
                            <a:pt x="391" y="454"/>
                          </a:lnTo>
                          <a:lnTo>
                            <a:pt x="369" y="437"/>
                          </a:lnTo>
                          <a:lnTo>
                            <a:pt x="365" y="420"/>
                          </a:lnTo>
                          <a:lnTo>
                            <a:pt x="350" y="413"/>
                          </a:lnTo>
                          <a:lnTo>
                            <a:pt x="333" y="418"/>
                          </a:lnTo>
                          <a:lnTo>
                            <a:pt x="324" y="394"/>
                          </a:lnTo>
                          <a:lnTo>
                            <a:pt x="312" y="409"/>
                          </a:lnTo>
                          <a:lnTo>
                            <a:pt x="288" y="402"/>
                          </a:lnTo>
                          <a:lnTo>
                            <a:pt x="275" y="385"/>
                          </a:lnTo>
                          <a:lnTo>
                            <a:pt x="258" y="370"/>
                          </a:lnTo>
                          <a:lnTo>
                            <a:pt x="239" y="358"/>
                          </a:lnTo>
                          <a:lnTo>
                            <a:pt x="220" y="360"/>
                          </a:lnTo>
                          <a:lnTo>
                            <a:pt x="218" y="341"/>
                          </a:lnTo>
                          <a:lnTo>
                            <a:pt x="222" y="323"/>
                          </a:lnTo>
                          <a:lnTo>
                            <a:pt x="224" y="313"/>
                          </a:lnTo>
                          <a:lnTo>
                            <a:pt x="216" y="298"/>
                          </a:lnTo>
                          <a:lnTo>
                            <a:pt x="209" y="276"/>
                          </a:lnTo>
                          <a:lnTo>
                            <a:pt x="226" y="263"/>
                          </a:lnTo>
                          <a:lnTo>
                            <a:pt x="216" y="257"/>
                          </a:lnTo>
                          <a:lnTo>
                            <a:pt x="203" y="249"/>
                          </a:lnTo>
                          <a:lnTo>
                            <a:pt x="198" y="240"/>
                          </a:lnTo>
                          <a:lnTo>
                            <a:pt x="198" y="219"/>
                          </a:lnTo>
                          <a:lnTo>
                            <a:pt x="211" y="210"/>
                          </a:lnTo>
                          <a:lnTo>
                            <a:pt x="214" y="197"/>
                          </a:lnTo>
                          <a:lnTo>
                            <a:pt x="199" y="178"/>
                          </a:lnTo>
                          <a:lnTo>
                            <a:pt x="186" y="171"/>
                          </a:lnTo>
                          <a:lnTo>
                            <a:pt x="169" y="161"/>
                          </a:lnTo>
                          <a:lnTo>
                            <a:pt x="181" y="146"/>
                          </a:lnTo>
                          <a:lnTo>
                            <a:pt x="179" y="125"/>
                          </a:lnTo>
                          <a:lnTo>
                            <a:pt x="164" y="103"/>
                          </a:lnTo>
                          <a:lnTo>
                            <a:pt x="154" y="97"/>
                          </a:lnTo>
                          <a:lnTo>
                            <a:pt x="134" y="92"/>
                          </a:lnTo>
                          <a:lnTo>
                            <a:pt x="117" y="95"/>
                          </a:lnTo>
                          <a:lnTo>
                            <a:pt x="113" y="80"/>
                          </a:lnTo>
                          <a:lnTo>
                            <a:pt x="102" y="71"/>
                          </a:lnTo>
                          <a:lnTo>
                            <a:pt x="87" y="71"/>
                          </a:lnTo>
                          <a:lnTo>
                            <a:pt x="83" y="58"/>
                          </a:lnTo>
                          <a:lnTo>
                            <a:pt x="73" y="47"/>
                          </a:lnTo>
                          <a:lnTo>
                            <a:pt x="73" y="33"/>
                          </a:lnTo>
                          <a:lnTo>
                            <a:pt x="73" y="17"/>
                          </a:lnTo>
                          <a:lnTo>
                            <a:pt x="70" y="0"/>
                          </a:lnTo>
                          <a:lnTo>
                            <a:pt x="47" y="7"/>
                          </a:lnTo>
                          <a:close/>
                        </a:path>
                      </a:pathLst>
                    </a:custGeom>
                    <a:grpFill/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s-CO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57" name="Freeform 52">
                      <a:extLst>
                        <a:ext uri="{FF2B5EF4-FFF2-40B4-BE49-F238E27FC236}">
                          <a16:creationId xmlns:a16="http://schemas.microsoft.com/office/drawing/2014/main" id="{DE7F8F56-635C-4C54-B4FC-504D16F41FB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291954" y="2054419"/>
                      <a:ext cx="355640" cy="522357"/>
                    </a:xfrm>
                    <a:custGeom>
                      <a:avLst/>
                      <a:gdLst>
                        <a:gd name="T0" fmla="*/ 274 w 351"/>
                        <a:gd name="T1" fmla="*/ 487 h 520"/>
                        <a:gd name="T2" fmla="*/ 248 w 351"/>
                        <a:gd name="T3" fmla="*/ 474 h 520"/>
                        <a:gd name="T4" fmla="*/ 214 w 351"/>
                        <a:gd name="T5" fmla="*/ 470 h 520"/>
                        <a:gd name="T6" fmla="*/ 192 w 351"/>
                        <a:gd name="T7" fmla="*/ 479 h 520"/>
                        <a:gd name="T8" fmla="*/ 152 w 351"/>
                        <a:gd name="T9" fmla="*/ 485 h 520"/>
                        <a:gd name="T10" fmla="*/ 145 w 351"/>
                        <a:gd name="T11" fmla="*/ 460 h 520"/>
                        <a:gd name="T12" fmla="*/ 118 w 351"/>
                        <a:gd name="T13" fmla="*/ 449 h 520"/>
                        <a:gd name="T14" fmla="*/ 113 w 351"/>
                        <a:gd name="T15" fmla="*/ 415 h 520"/>
                        <a:gd name="T16" fmla="*/ 111 w 351"/>
                        <a:gd name="T17" fmla="*/ 382 h 520"/>
                        <a:gd name="T18" fmla="*/ 99 w 351"/>
                        <a:gd name="T19" fmla="*/ 359 h 520"/>
                        <a:gd name="T20" fmla="*/ 139 w 351"/>
                        <a:gd name="T21" fmla="*/ 351 h 520"/>
                        <a:gd name="T22" fmla="*/ 146 w 351"/>
                        <a:gd name="T23" fmla="*/ 318 h 520"/>
                        <a:gd name="T24" fmla="*/ 122 w 351"/>
                        <a:gd name="T25" fmla="*/ 301 h 520"/>
                        <a:gd name="T26" fmla="*/ 98 w 351"/>
                        <a:gd name="T27" fmla="*/ 278 h 520"/>
                        <a:gd name="T28" fmla="*/ 73 w 351"/>
                        <a:gd name="T29" fmla="*/ 263 h 520"/>
                        <a:gd name="T30" fmla="*/ 54 w 351"/>
                        <a:gd name="T31" fmla="*/ 250 h 520"/>
                        <a:gd name="T32" fmla="*/ 19 w 351"/>
                        <a:gd name="T33" fmla="*/ 233 h 520"/>
                        <a:gd name="T34" fmla="*/ 0 w 351"/>
                        <a:gd name="T35" fmla="*/ 209 h 520"/>
                        <a:gd name="T36" fmla="*/ 41 w 351"/>
                        <a:gd name="T37" fmla="*/ 181 h 520"/>
                        <a:gd name="T38" fmla="*/ 34 w 351"/>
                        <a:gd name="T39" fmla="*/ 139 h 520"/>
                        <a:gd name="T40" fmla="*/ 9 w 351"/>
                        <a:gd name="T41" fmla="*/ 109 h 520"/>
                        <a:gd name="T42" fmla="*/ 24 w 351"/>
                        <a:gd name="T43" fmla="*/ 66 h 520"/>
                        <a:gd name="T44" fmla="*/ 30 w 351"/>
                        <a:gd name="T45" fmla="*/ 15 h 520"/>
                        <a:gd name="T46" fmla="*/ 51 w 351"/>
                        <a:gd name="T47" fmla="*/ 8 h 520"/>
                        <a:gd name="T48" fmla="*/ 64 w 351"/>
                        <a:gd name="T49" fmla="*/ 23 h 520"/>
                        <a:gd name="T50" fmla="*/ 62 w 351"/>
                        <a:gd name="T51" fmla="*/ 57 h 520"/>
                        <a:gd name="T52" fmla="*/ 105 w 351"/>
                        <a:gd name="T53" fmla="*/ 68 h 520"/>
                        <a:gd name="T54" fmla="*/ 101 w 351"/>
                        <a:gd name="T55" fmla="*/ 96 h 520"/>
                        <a:gd name="T56" fmla="*/ 94 w 351"/>
                        <a:gd name="T57" fmla="*/ 132 h 520"/>
                        <a:gd name="T58" fmla="*/ 128 w 351"/>
                        <a:gd name="T59" fmla="*/ 119 h 520"/>
                        <a:gd name="T60" fmla="*/ 162 w 351"/>
                        <a:gd name="T61" fmla="*/ 137 h 520"/>
                        <a:gd name="T62" fmla="*/ 186 w 351"/>
                        <a:gd name="T63" fmla="*/ 152 h 520"/>
                        <a:gd name="T64" fmla="*/ 212 w 351"/>
                        <a:gd name="T65" fmla="*/ 173 h 520"/>
                        <a:gd name="T66" fmla="*/ 229 w 351"/>
                        <a:gd name="T67" fmla="*/ 214 h 520"/>
                        <a:gd name="T68" fmla="*/ 241 w 351"/>
                        <a:gd name="T69" fmla="*/ 256 h 520"/>
                        <a:gd name="T70" fmla="*/ 263 w 351"/>
                        <a:gd name="T71" fmla="*/ 291 h 520"/>
                        <a:gd name="T72" fmla="*/ 297 w 351"/>
                        <a:gd name="T73" fmla="*/ 306 h 520"/>
                        <a:gd name="T74" fmla="*/ 327 w 351"/>
                        <a:gd name="T75" fmla="*/ 340 h 520"/>
                        <a:gd name="T76" fmla="*/ 335 w 351"/>
                        <a:gd name="T77" fmla="*/ 376 h 520"/>
                        <a:gd name="T78" fmla="*/ 323 w 351"/>
                        <a:gd name="T79" fmla="*/ 400 h 520"/>
                        <a:gd name="T80" fmla="*/ 336 w 351"/>
                        <a:gd name="T81" fmla="*/ 440 h 520"/>
                        <a:gd name="T82" fmla="*/ 351 w 351"/>
                        <a:gd name="T83" fmla="*/ 464 h 520"/>
                        <a:gd name="T84" fmla="*/ 325 w 351"/>
                        <a:gd name="T85" fmla="*/ 505 h 520"/>
                        <a:gd name="T86" fmla="*/ 303 w 351"/>
                        <a:gd name="T87" fmla="*/ 511 h 520"/>
                        <a:gd name="T88" fmla="*/ 278 w 351"/>
                        <a:gd name="T89" fmla="*/ 513 h 5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</a:cxnLst>
                      <a:rect l="0" t="0" r="r" b="b"/>
                      <a:pathLst>
                        <a:path w="351" h="520">
                          <a:moveTo>
                            <a:pt x="276" y="500"/>
                          </a:moveTo>
                          <a:lnTo>
                            <a:pt x="274" y="487"/>
                          </a:lnTo>
                          <a:lnTo>
                            <a:pt x="257" y="483"/>
                          </a:lnTo>
                          <a:lnTo>
                            <a:pt x="248" y="474"/>
                          </a:lnTo>
                          <a:lnTo>
                            <a:pt x="233" y="466"/>
                          </a:lnTo>
                          <a:lnTo>
                            <a:pt x="214" y="470"/>
                          </a:lnTo>
                          <a:lnTo>
                            <a:pt x="210" y="453"/>
                          </a:lnTo>
                          <a:lnTo>
                            <a:pt x="192" y="479"/>
                          </a:lnTo>
                          <a:lnTo>
                            <a:pt x="171" y="489"/>
                          </a:lnTo>
                          <a:lnTo>
                            <a:pt x="152" y="485"/>
                          </a:lnTo>
                          <a:lnTo>
                            <a:pt x="156" y="468"/>
                          </a:lnTo>
                          <a:lnTo>
                            <a:pt x="145" y="460"/>
                          </a:lnTo>
                          <a:lnTo>
                            <a:pt x="124" y="460"/>
                          </a:lnTo>
                          <a:lnTo>
                            <a:pt x="118" y="449"/>
                          </a:lnTo>
                          <a:lnTo>
                            <a:pt x="118" y="432"/>
                          </a:lnTo>
                          <a:lnTo>
                            <a:pt x="113" y="415"/>
                          </a:lnTo>
                          <a:lnTo>
                            <a:pt x="109" y="398"/>
                          </a:lnTo>
                          <a:lnTo>
                            <a:pt x="111" y="382"/>
                          </a:lnTo>
                          <a:lnTo>
                            <a:pt x="94" y="372"/>
                          </a:lnTo>
                          <a:lnTo>
                            <a:pt x="99" y="359"/>
                          </a:lnTo>
                          <a:lnTo>
                            <a:pt x="120" y="351"/>
                          </a:lnTo>
                          <a:lnTo>
                            <a:pt x="139" y="351"/>
                          </a:lnTo>
                          <a:lnTo>
                            <a:pt x="148" y="340"/>
                          </a:lnTo>
                          <a:lnTo>
                            <a:pt x="146" y="318"/>
                          </a:lnTo>
                          <a:lnTo>
                            <a:pt x="139" y="301"/>
                          </a:lnTo>
                          <a:lnTo>
                            <a:pt x="122" y="301"/>
                          </a:lnTo>
                          <a:lnTo>
                            <a:pt x="118" y="286"/>
                          </a:lnTo>
                          <a:lnTo>
                            <a:pt x="98" y="278"/>
                          </a:lnTo>
                          <a:lnTo>
                            <a:pt x="86" y="269"/>
                          </a:lnTo>
                          <a:lnTo>
                            <a:pt x="73" y="263"/>
                          </a:lnTo>
                          <a:lnTo>
                            <a:pt x="75" y="254"/>
                          </a:lnTo>
                          <a:lnTo>
                            <a:pt x="54" y="250"/>
                          </a:lnTo>
                          <a:lnTo>
                            <a:pt x="36" y="233"/>
                          </a:lnTo>
                          <a:lnTo>
                            <a:pt x="19" y="233"/>
                          </a:lnTo>
                          <a:lnTo>
                            <a:pt x="5" y="229"/>
                          </a:lnTo>
                          <a:lnTo>
                            <a:pt x="0" y="209"/>
                          </a:lnTo>
                          <a:lnTo>
                            <a:pt x="24" y="194"/>
                          </a:lnTo>
                          <a:lnTo>
                            <a:pt x="41" y="181"/>
                          </a:lnTo>
                          <a:lnTo>
                            <a:pt x="41" y="162"/>
                          </a:lnTo>
                          <a:lnTo>
                            <a:pt x="34" y="139"/>
                          </a:lnTo>
                          <a:lnTo>
                            <a:pt x="22" y="126"/>
                          </a:lnTo>
                          <a:lnTo>
                            <a:pt x="9" y="109"/>
                          </a:lnTo>
                          <a:lnTo>
                            <a:pt x="20" y="90"/>
                          </a:lnTo>
                          <a:lnTo>
                            <a:pt x="24" y="66"/>
                          </a:lnTo>
                          <a:lnTo>
                            <a:pt x="30" y="38"/>
                          </a:lnTo>
                          <a:lnTo>
                            <a:pt x="30" y="15"/>
                          </a:lnTo>
                          <a:lnTo>
                            <a:pt x="39" y="0"/>
                          </a:lnTo>
                          <a:lnTo>
                            <a:pt x="51" y="8"/>
                          </a:lnTo>
                          <a:lnTo>
                            <a:pt x="49" y="27"/>
                          </a:lnTo>
                          <a:lnTo>
                            <a:pt x="64" y="23"/>
                          </a:lnTo>
                          <a:lnTo>
                            <a:pt x="64" y="42"/>
                          </a:lnTo>
                          <a:lnTo>
                            <a:pt x="62" y="57"/>
                          </a:lnTo>
                          <a:lnTo>
                            <a:pt x="79" y="62"/>
                          </a:lnTo>
                          <a:lnTo>
                            <a:pt x="105" y="68"/>
                          </a:lnTo>
                          <a:lnTo>
                            <a:pt x="103" y="79"/>
                          </a:lnTo>
                          <a:lnTo>
                            <a:pt x="101" y="96"/>
                          </a:lnTo>
                          <a:lnTo>
                            <a:pt x="90" y="115"/>
                          </a:lnTo>
                          <a:lnTo>
                            <a:pt x="94" y="132"/>
                          </a:lnTo>
                          <a:lnTo>
                            <a:pt x="109" y="120"/>
                          </a:lnTo>
                          <a:lnTo>
                            <a:pt x="128" y="119"/>
                          </a:lnTo>
                          <a:lnTo>
                            <a:pt x="143" y="124"/>
                          </a:lnTo>
                          <a:lnTo>
                            <a:pt x="162" y="137"/>
                          </a:lnTo>
                          <a:lnTo>
                            <a:pt x="171" y="149"/>
                          </a:lnTo>
                          <a:lnTo>
                            <a:pt x="186" y="152"/>
                          </a:lnTo>
                          <a:lnTo>
                            <a:pt x="197" y="154"/>
                          </a:lnTo>
                          <a:lnTo>
                            <a:pt x="212" y="173"/>
                          </a:lnTo>
                          <a:lnTo>
                            <a:pt x="233" y="190"/>
                          </a:lnTo>
                          <a:lnTo>
                            <a:pt x="229" y="214"/>
                          </a:lnTo>
                          <a:lnTo>
                            <a:pt x="227" y="235"/>
                          </a:lnTo>
                          <a:lnTo>
                            <a:pt x="241" y="256"/>
                          </a:lnTo>
                          <a:lnTo>
                            <a:pt x="254" y="273"/>
                          </a:lnTo>
                          <a:lnTo>
                            <a:pt x="263" y="291"/>
                          </a:lnTo>
                          <a:lnTo>
                            <a:pt x="282" y="301"/>
                          </a:lnTo>
                          <a:lnTo>
                            <a:pt x="297" y="306"/>
                          </a:lnTo>
                          <a:lnTo>
                            <a:pt x="312" y="318"/>
                          </a:lnTo>
                          <a:lnTo>
                            <a:pt x="327" y="340"/>
                          </a:lnTo>
                          <a:lnTo>
                            <a:pt x="336" y="357"/>
                          </a:lnTo>
                          <a:lnTo>
                            <a:pt x="335" y="376"/>
                          </a:lnTo>
                          <a:lnTo>
                            <a:pt x="321" y="380"/>
                          </a:lnTo>
                          <a:lnTo>
                            <a:pt x="323" y="400"/>
                          </a:lnTo>
                          <a:lnTo>
                            <a:pt x="329" y="419"/>
                          </a:lnTo>
                          <a:lnTo>
                            <a:pt x="336" y="440"/>
                          </a:lnTo>
                          <a:lnTo>
                            <a:pt x="340" y="451"/>
                          </a:lnTo>
                          <a:lnTo>
                            <a:pt x="351" y="464"/>
                          </a:lnTo>
                          <a:lnTo>
                            <a:pt x="331" y="487"/>
                          </a:lnTo>
                          <a:lnTo>
                            <a:pt x="325" y="505"/>
                          </a:lnTo>
                          <a:lnTo>
                            <a:pt x="314" y="520"/>
                          </a:lnTo>
                          <a:lnTo>
                            <a:pt x="303" y="511"/>
                          </a:lnTo>
                          <a:lnTo>
                            <a:pt x="289" y="519"/>
                          </a:lnTo>
                          <a:lnTo>
                            <a:pt x="278" y="513"/>
                          </a:lnTo>
                          <a:lnTo>
                            <a:pt x="276" y="500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s-CO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58" name="Freeform 53">
                      <a:extLst>
                        <a:ext uri="{FF2B5EF4-FFF2-40B4-BE49-F238E27FC236}">
                          <a16:creationId xmlns:a16="http://schemas.microsoft.com/office/drawing/2014/main" id="{0583CA34-7B5C-4273-ACB0-DE18D9E77E8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270677" y="3311090"/>
                      <a:ext cx="375905" cy="285288"/>
                    </a:xfrm>
                    <a:custGeom>
                      <a:avLst/>
                      <a:gdLst>
                        <a:gd name="T0" fmla="*/ 354 w 371"/>
                        <a:gd name="T1" fmla="*/ 0 h 284"/>
                        <a:gd name="T2" fmla="*/ 325 w 371"/>
                        <a:gd name="T3" fmla="*/ 19 h 284"/>
                        <a:gd name="T4" fmla="*/ 286 w 371"/>
                        <a:gd name="T5" fmla="*/ 9 h 284"/>
                        <a:gd name="T6" fmla="*/ 246 w 371"/>
                        <a:gd name="T7" fmla="*/ 28 h 284"/>
                        <a:gd name="T8" fmla="*/ 230 w 371"/>
                        <a:gd name="T9" fmla="*/ 51 h 284"/>
                        <a:gd name="T10" fmla="*/ 192 w 371"/>
                        <a:gd name="T11" fmla="*/ 79 h 284"/>
                        <a:gd name="T12" fmla="*/ 164 w 371"/>
                        <a:gd name="T13" fmla="*/ 85 h 284"/>
                        <a:gd name="T14" fmla="*/ 137 w 371"/>
                        <a:gd name="T15" fmla="*/ 24 h 284"/>
                        <a:gd name="T16" fmla="*/ 107 w 371"/>
                        <a:gd name="T17" fmla="*/ 38 h 284"/>
                        <a:gd name="T18" fmla="*/ 73 w 371"/>
                        <a:gd name="T19" fmla="*/ 21 h 284"/>
                        <a:gd name="T20" fmla="*/ 83 w 371"/>
                        <a:gd name="T21" fmla="*/ 62 h 284"/>
                        <a:gd name="T22" fmla="*/ 55 w 371"/>
                        <a:gd name="T23" fmla="*/ 73 h 284"/>
                        <a:gd name="T24" fmla="*/ 26 w 371"/>
                        <a:gd name="T25" fmla="*/ 85 h 284"/>
                        <a:gd name="T26" fmla="*/ 0 w 371"/>
                        <a:gd name="T27" fmla="*/ 94 h 284"/>
                        <a:gd name="T28" fmla="*/ 0 w 371"/>
                        <a:gd name="T29" fmla="*/ 128 h 284"/>
                        <a:gd name="T30" fmla="*/ 30 w 371"/>
                        <a:gd name="T31" fmla="*/ 120 h 284"/>
                        <a:gd name="T32" fmla="*/ 34 w 371"/>
                        <a:gd name="T33" fmla="*/ 143 h 284"/>
                        <a:gd name="T34" fmla="*/ 21 w 371"/>
                        <a:gd name="T35" fmla="*/ 167 h 284"/>
                        <a:gd name="T36" fmla="*/ 15 w 371"/>
                        <a:gd name="T37" fmla="*/ 201 h 284"/>
                        <a:gd name="T38" fmla="*/ 34 w 371"/>
                        <a:gd name="T39" fmla="*/ 220 h 284"/>
                        <a:gd name="T40" fmla="*/ 51 w 371"/>
                        <a:gd name="T41" fmla="*/ 242 h 284"/>
                        <a:gd name="T42" fmla="*/ 88 w 371"/>
                        <a:gd name="T43" fmla="*/ 248 h 284"/>
                        <a:gd name="T44" fmla="*/ 115 w 371"/>
                        <a:gd name="T45" fmla="*/ 257 h 284"/>
                        <a:gd name="T46" fmla="*/ 135 w 371"/>
                        <a:gd name="T47" fmla="*/ 274 h 284"/>
                        <a:gd name="T48" fmla="*/ 167 w 371"/>
                        <a:gd name="T49" fmla="*/ 272 h 284"/>
                        <a:gd name="T50" fmla="*/ 167 w 371"/>
                        <a:gd name="T51" fmla="*/ 242 h 284"/>
                        <a:gd name="T52" fmla="*/ 162 w 371"/>
                        <a:gd name="T53" fmla="*/ 203 h 284"/>
                        <a:gd name="T54" fmla="*/ 196 w 371"/>
                        <a:gd name="T55" fmla="*/ 190 h 284"/>
                        <a:gd name="T56" fmla="*/ 226 w 371"/>
                        <a:gd name="T57" fmla="*/ 177 h 284"/>
                        <a:gd name="T58" fmla="*/ 250 w 371"/>
                        <a:gd name="T59" fmla="*/ 146 h 284"/>
                        <a:gd name="T60" fmla="*/ 293 w 371"/>
                        <a:gd name="T61" fmla="*/ 141 h 284"/>
                        <a:gd name="T62" fmla="*/ 340 w 371"/>
                        <a:gd name="T63" fmla="*/ 131 h 284"/>
                        <a:gd name="T64" fmla="*/ 356 w 371"/>
                        <a:gd name="T65" fmla="*/ 86 h 284"/>
                        <a:gd name="T66" fmla="*/ 361 w 371"/>
                        <a:gd name="T67" fmla="*/ 45 h 284"/>
                        <a:gd name="T68" fmla="*/ 371 w 371"/>
                        <a:gd name="T69" fmla="*/ 2 h 2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371" h="284">
                          <a:moveTo>
                            <a:pt x="371" y="2"/>
                          </a:moveTo>
                          <a:lnTo>
                            <a:pt x="354" y="0"/>
                          </a:lnTo>
                          <a:lnTo>
                            <a:pt x="339" y="4"/>
                          </a:lnTo>
                          <a:lnTo>
                            <a:pt x="325" y="19"/>
                          </a:lnTo>
                          <a:lnTo>
                            <a:pt x="307" y="13"/>
                          </a:lnTo>
                          <a:lnTo>
                            <a:pt x="286" y="9"/>
                          </a:lnTo>
                          <a:lnTo>
                            <a:pt x="269" y="15"/>
                          </a:lnTo>
                          <a:lnTo>
                            <a:pt x="246" y="28"/>
                          </a:lnTo>
                          <a:lnTo>
                            <a:pt x="231" y="36"/>
                          </a:lnTo>
                          <a:lnTo>
                            <a:pt x="230" y="51"/>
                          </a:lnTo>
                          <a:lnTo>
                            <a:pt x="218" y="68"/>
                          </a:lnTo>
                          <a:lnTo>
                            <a:pt x="192" y="79"/>
                          </a:lnTo>
                          <a:lnTo>
                            <a:pt x="181" y="94"/>
                          </a:lnTo>
                          <a:lnTo>
                            <a:pt x="164" y="85"/>
                          </a:lnTo>
                          <a:lnTo>
                            <a:pt x="149" y="45"/>
                          </a:lnTo>
                          <a:lnTo>
                            <a:pt x="137" y="24"/>
                          </a:lnTo>
                          <a:lnTo>
                            <a:pt x="122" y="32"/>
                          </a:lnTo>
                          <a:lnTo>
                            <a:pt x="107" y="38"/>
                          </a:lnTo>
                          <a:lnTo>
                            <a:pt x="96" y="23"/>
                          </a:lnTo>
                          <a:lnTo>
                            <a:pt x="73" y="21"/>
                          </a:lnTo>
                          <a:lnTo>
                            <a:pt x="77" y="39"/>
                          </a:lnTo>
                          <a:lnTo>
                            <a:pt x="83" y="62"/>
                          </a:lnTo>
                          <a:lnTo>
                            <a:pt x="70" y="79"/>
                          </a:lnTo>
                          <a:lnTo>
                            <a:pt x="55" y="73"/>
                          </a:lnTo>
                          <a:lnTo>
                            <a:pt x="38" y="75"/>
                          </a:lnTo>
                          <a:lnTo>
                            <a:pt x="26" y="85"/>
                          </a:lnTo>
                          <a:lnTo>
                            <a:pt x="17" y="90"/>
                          </a:lnTo>
                          <a:lnTo>
                            <a:pt x="0" y="94"/>
                          </a:lnTo>
                          <a:lnTo>
                            <a:pt x="9" y="113"/>
                          </a:lnTo>
                          <a:lnTo>
                            <a:pt x="0" y="128"/>
                          </a:lnTo>
                          <a:lnTo>
                            <a:pt x="13" y="128"/>
                          </a:lnTo>
                          <a:lnTo>
                            <a:pt x="30" y="120"/>
                          </a:lnTo>
                          <a:lnTo>
                            <a:pt x="47" y="124"/>
                          </a:lnTo>
                          <a:lnTo>
                            <a:pt x="34" y="143"/>
                          </a:lnTo>
                          <a:lnTo>
                            <a:pt x="21" y="152"/>
                          </a:lnTo>
                          <a:lnTo>
                            <a:pt x="21" y="167"/>
                          </a:lnTo>
                          <a:lnTo>
                            <a:pt x="19" y="182"/>
                          </a:lnTo>
                          <a:lnTo>
                            <a:pt x="15" y="201"/>
                          </a:lnTo>
                          <a:lnTo>
                            <a:pt x="15" y="218"/>
                          </a:lnTo>
                          <a:lnTo>
                            <a:pt x="34" y="220"/>
                          </a:lnTo>
                          <a:lnTo>
                            <a:pt x="45" y="225"/>
                          </a:lnTo>
                          <a:lnTo>
                            <a:pt x="51" y="242"/>
                          </a:lnTo>
                          <a:lnTo>
                            <a:pt x="58" y="254"/>
                          </a:lnTo>
                          <a:lnTo>
                            <a:pt x="88" y="248"/>
                          </a:lnTo>
                          <a:lnTo>
                            <a:pt x="109" y="248"/>
                          </a:lnTo>
                          <a:lnTo>
                            <a:pt x="115" y="257"/>
                          </a:lnTo>
                          <a:lnTo>
                            <a:pt x="134" y="261"/>
                          </a:lnTo>
                          <a:lnTo>
                            <a:pt x="135" y="274"/>
                          </a:lnTo>
                          <a:lnTo>
                            <a:pt x="154" y="284"/>
                          </a:lnTo>
                          <a:lnTo>
                            <a:pt x="167" y="272"/>
                          </a:lnTo>
                          <a:lnTo>
                            <a:pt x="167" y="257"/>
                          </a:lnTo>
                          <a:lnTo>
                            <a:pt x="167" y="242"/>
                          </a:lnTo>
                          <a:lnTo>
                            <a:pt x="171" y="223"/>
                          </a:lnTo>
                          <a:lnTo>
                            <a:pt x="162" y="203"/>
                          </a:lnTo>
                          <a:lnTo>
                            <a:pt x="175" y="190"/>
                          </a:lnTo>
                          <a:lnTo>
                            <a:pt x="196" y="190"/>
                          </a:lnTo>
                          <a:lnTo>
                            <a:pt x="207" y="182"/>
                          </a:lnTo>
                          <a:lnTo>
                            <a:pt x="226" y="177"/>
                          </a:lnTo>
                          <a:lnTo>
                            <a:pt x="241" y="158"/>
                          </a:lnTo>
                          <a:lnTo>
                            <a:pt x="250" y="146"/>
                          </a:lnTo>
                          <a:lnTo>
                            <a:pt x="269" y="139"/>
                          </a:lnTo>
                          <a:lnTo>
                            <a:pt x="293" y="141"/>
                          </a:lnTo>
                          <a:lnTo>
                            <a:pt x="324" y="141"/>
                          </a:lnTo>
                          <a:lnTo>
                            <a:pt x="340" y="131"/>
                          </a:lnTo>
                          <a:lnTo>
                            <a:pt x="357" y="109"/>
                          </a:lnTo>
                          <a:lnTo>
                            <a:pt x="356" y="86"/>
                          </a:lnTo>
                          <a:lnTo>
                            <a:pt x="365" y="69"/>
                          </a:lnTo>
                          <a:lnTo>
                            <a:pt x="361" y="45"/>
                          </a:lnTo>
                          <a:lnTo>
                            <a:pt x="365" y="26"/>
                          </a:lnTo>
                          <a:lnTo>
                            <a:pt x="371" y="2"/>
                          </a:lnTo>
                          <a:close/>
                        </a:path>
                      </a:pathLst>
                    </a:custGeom>
                    <a:grpFill/>
                    <a:ln w="317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6737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O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9" name="Freeform 54">
                      <a:extLst>
                        <a:ext uri="{FF2B5EF4-FFF2-40B4-BE49-F238E27FC236}">
                          <a16:creationId xmlns:a16="http://schemas.microsoft.com/office/drawing/2014/main" id="{3F57F8FE-2FEB-4A0F-BFF2-10D286687F1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658692" y="2503445"/>
                      <a:ext cx="573482" cy="1355116"/>
                    </a:xfrm>
                    <a:custGeom>
                      <a:avLst/>
                      <a:gdLst>
                        <a:gd name="T0" fmla="*/ 542 w 566"/>
                        <a:gd name="T1" fmla="*/ 851 h 1349"/>
                        <a:gd name="T2" fmla="*/ 533 w 566"/>
                        <a:gd name="T3" fmla="*/ 778 h 1349"/>
                        <a:gd name="T4" fmla="*/ 489 w 566"/>
                        <a:gd name="T5" fmla="*/ 731 h 1349"/>
                        <a:gd name="T6" fmla="*/ 427 w 566"/>
                        <a:gd name="T7" fmla="*/ 703 h 1349"/>
                        <a:gd name="T8" fmla="*/ 348 w 566"/>
                        <a:gd name="T9" fmla="*/ 680 h 1349"/>
                        <a:gd name="T10" fmla="*/ 337 w 566"/>
                        <a:gd name="T11" fmla="*/ 620 h 1349"/>
                        <a:gd name="T12" fmla="*/ 292 w 566"/>
                        <a:gd name="T13" fmla="*/ 571 h 1349"/>
                        <a:gd name="T14" fmla="*/ 307 w 566"/>
                        <a:gd name="T15" fmla="*/ 511 h 1349"/>
                        <a:gd name="T16" fmla="*/ 346 w 566"/>
                        <a:gd name="T17" fmla="*/ 458 h 1349"/>
                        <a:gd name="T18" fmla="*/ 410 w 566"/>
                        <a:gd name="T19" fmla="*/ 430 h 1349"/>
                        <a:gd name="T20" fmla="*/ 358 w 566"/>
                        <a:gd name="T21" fmla="*/ 370 h 1349"/>
                        <a:gd name="T22" fmla="*/ 232 w 566"/>
                        <a:gd name="T23" fmla="*/ 222 h 1349"/>
                        <a:gd name="T24" fmla="*/ 273 w 566"/>
                        <a:gd name="T25" fmla="*/ 164 h 1349"/>
                        <a:gd name="T26" fmla="*/ 260 w 566"/>
                        <a:gd name="T27" fmla="*/ 102 h 1349"/>
                        <a:gd name="T28" fmla="*/ 190 w 566"/>
                        <a:gd name="T29" fmla="*/ 49 h 1349"/>
                        <a:gd name="T30" fmla="*/ 125 w 566"/>
                        <a:gd name="T31" fmla="*/ 28 h 1349"/>
                        <a:gd name="T32" fmla="*/ 155 w 566"/>
                        <a:gd name="T33" fmla="*/ 100 h 1349"/>
                        <a:gd name="T34" fmla="*/ 194 w 566"/>
                        <a:gd name="T35" fmla="*/ 164 h 1349"/>
                        <a:gd name="T36" fmla="*/ 181 w 566"/>
                        <a:gd name="T37" fmla="*/ 222 h 1349"/>
                        <a:gd name="T38" fmla="*/ 70 w 566"/>
                        <a:gd name="T39" fmla="*/ 297 h 1349"/>
                        <a:gd name="T40" fmla="*/ 46 w 566"/>
                        <a:gd name="T41" fmla="*/ 340 h 1349"/>
                        <a:gd name="T42" fmla="*/ 17 w 566"/>
                        <a:gd name="T43" fmla="*/ 428 h 1349"/>
                        <a:gd name="T44" fmla="*/ 78 w 566"/>
                        <a:gd name="T45" fmla="*/ 490 h 1349"/>
                        <a:gd name="T46" fmla="*/ 96 w 566"/>
                        <a:gd name="T47" fmla="*/ 534 h 1349"/>
                        <a:gd name="T48" fmla="*/ 143 w 566"/>
                        <a:gd name="T49" fmla="*/ 562 h 1349"/>
                        <a:gd name="T50" fmla="*/ 164 w 566"/>
                        <a:gd name="T51" fmla="*/ 624 h 1349"/>
                        <a:gd name="T52" fmla="*/ 138 w 566"/>
                        <a:gd name="T53" fmla="*/ 676 h 1349"/>
                        <a:gd name="T54" fmla="*/ 162 w 566"/>
                        <a:gd name="T55" fmla="*/ 746 h 1349"/>
                        <a:gd name="T56" fmla="*/ 185 w 566"/>
                        <a:gd name="T57" fmla="*/ 806 h 1349"/>
                        <a:gd name="T58" fmla="*/ 173 w 566"/>
                        <a:gd name="T59" fmla="*/ 881 h 1349"/>
                        <a:gd name="T60" fmla="*/ 125 w 566"/>
                        <a:gd name="T61" fmla="*/ 896 h 1349"/>
                        <a:gd name="T62" fmla="*/ 153 w 566"/>
                        <a:gd name="T63" fmla="*/ 941 h 1349"/>
                        <a:gd name="T64" fmla="*/ 170 w 566"/>
                        <a:gd name="T65" fmla="*/ 1012 h 1349"/>
                        <a:gd name="T66" fmla="*/ 185 w 566"/>
                        <a:gd name="T67" fmla="*/ 1099 h 1349"/>
                        <a:gd name="T68" fmla="*/ 192 w 566"/>
                        <a:gd name="T69" fmla="*/ 1183 h 1349"/>
                        <a:gd name="T70" fmla="*/ 160 w 566"/>
                        <a:gd name="T71" fmla="*/ 1258 h 1349"/>
                        <a:gd name="T72" fmla="*/ 136 w 566"/>
                        <a:gd name="T73" fmla="*/ 1302 h 1349"/>
                        <a:gd name="T74" fmla="*/ 188 w 566"/>
                        <a:gd name="T75" fmla="*/ 1290 h 1349"/>
                        <a:gd name="T76" fmla="*/ 245 w 566"/>
                        <a:gd name="T77" fmla="*/ 1292 h 1349"/>
                        <a:gd name="T78" fmla="*/ 328 w 566"/>
                        <a:gd name="T79" fmla="*/ 1328 h 1349"/>
                        <a:gd name="T80" fmla="*/ 414 w 566"/>
                        <a:gd name="T81" fmla="*/ 1334 h 1349"/>
                        <a:gd name="T82" fmla="*/ 450 w 566"/>
                        <a:gd name="T83" fmla="*/ 1281 h 1349"/>
                        <a:gd name="T84" fmla="*/ 410 w 566"/>
                        <a:gd name="T85" fmla="*/ 1215 h 1349"/>
                        <a:gd name="T86" fmla="*/ 469 w 566"/>
                        <a:gd name="T87" fmla="*/ 1123 h 1349"/>
                        <a:gd name="T88" fmla="*/ 529 w 566"/>
                        <a:gd name="T89" fmla="*/ 1059 h 1349"/>
                        <a:gd name="T90" fmla="*/ 495 w 566"/>
                        <a:gd name="T91" fmla="*/ 996 h 1349"/>
                        <a:gd name="T92" fmla="*/ 503 w 566"/>
                        <a:gd name="T93" fmla="*/ 937 h 1349"/>
                        <a:gd name="T94" fmla="*/ 566 w 566"/>
                        <a:gd name="T95" fmla="*/ 909 h 134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</a:cxnLst>
                      <a:rect l="0" t="0" r="r" b="b"/>
                      <a:pathLst>
                        <a:path w="566" h="1349">
                          <a:moveTo>
                            <a:pt x="561" y="890"/>
                          </a:moveTo>
                          <a:lnTo>
                            <a:pt x="557" y="877"/>
                          </a:lnTo>
                          <a:lnTo>
                            <a:pt x="550" y="868"/>
                          </a:lnTo>
                          <a:lnTo>
                            <a:pt x="542" y="851"/>
                          </a:lnTo>
                          <a:lnTo>
                            <a:pt x="542" y="832"/>
                          </a:lnTo>
                          <a:lnTo>
                            <a:pt x="535" y="819"/>
                          </a:lnTo>
                          <a:lnTo>
                            <a:pt x="523" y="800"/>
                          </a:lnTo>
                          <a:lnTo>
                            <a:pt x="533" y="778"/>
                          </a:lnTo>
                          <a:lnTo>
                            <a:pt x="535" y="761"/>
                          </a:lnTo>
                          <a:lnTo>
                            <a:pt x="529" y="746"/>
                          </a:lnTo>
                          <a:lnTo>
                            <a:pt x="501" y="750"/>
                          </a:lnTo>
                          <a:lnTo>
                            <a:pt x="489" y="731"/>
                          </a:lnTo>
                          <a:lnTo>
                            <a:pt x="493" y="706"/>
                          </a:lnTo>
                          <a:lnTo>
                            <a:pt x="486" y="693"/>
                          </a:lnTo>
                          <a:lnTo>
                            <a:pt x="459" y="697"/>
                          </a:lnTo>
                          <a:lnTo>
                            <a:pt x="427" y="703"/>
                          </a:lnTo>
                          <a:lnTo>
                            <a:pt x="403" y="706"/>
                          </a:lnTo>
                          <a:lnTo>
                            <a:pt x="375" y="708"/>
                          </a:lnTo>
                          <a:lnTo>
                            <a:pt x="356" y="701"/>
                          </a:lnTo>
                          <a:lnTo>
                            <a:pt x="348" y="680"/>
                          </a:lnTo>
                          <a:lnTo>
                            <a:pt x="333" y="671"/>
                          </a:lnTo>
                          <a:lnTo>
                            <a:pt x="333" y="654"/>
                          </a:lnTo>
                          <a:lnTo>
                            <a:pt x="333" y="637"/>
                          </a:lnTo>
                          <a:lnTo>
                            <a:pt x="337" y="620"/>
                          </a:lnTo>
                          <a:lnTo>
                            <a:pt x="326" y="609"/>
                          </a:lnTo>
                          <a:lnTo>
                            <a:pt x="309" y="596"/>
                          </a:lnTo>
                          <a:lnTo>
                            <a:pt x="305" y="577"/>
                          </a:lnTo>
                          <a:lnTo>
                            <a:pt x="292" y="571"/>
                          </a:lnTo>
                          <a:lnTo>
                            <a:pt x="288" y="554"/>
                          </a:lnTo>
                          <a:lnTo>
                            <a:pt x="277" y="539"/>
                          </a:lnTo>
                          <a:lnTo>
                            <a:pt x="275" y="526"/>
                          </a:lnTo>
                          <a:lnTo>
                            <a:pt x="307" y="511"/>
                          </a:lnTo>
                          <a:lnTo>
                            <a:pt x="324" y="502"/>
                          </a:lnTo>
                          <a:lnTo>
                            <a:pt x="320" y="481"/>
                          </a:lnTo>
                          <a:lnTo>
                            <a:pt x="320" y="464"/>
                          </a:lnTo>
                          <a:lnTo>
                            <a:pt x="346" y="458"/>
                          </a:lnTo>
                          <a:lnTo>
                            <a:pt x="367" y="460"/>
                          </a:lnTo>
                          <a:lnTo>
                            <a:pt x="384" y="466"/>
                          </a:lnTo>
                          <a:lnTo>
                            <a:pt x="403" y="464"/>
                          </a:lnTo>
                          <a:lnTo>
                            <a:pt x="410" y="430"/>
                          </a:lnTo>
                          <a:lnTo>
                            <a:pt x="407" y="406"/>
                          </a:lnTo>
                          <a:lnTo>
                            <a:pt x="397" y="387"/>
                          </a:lnTo>
                          <a:lnTo>
                            <a:pt x="380" y="374"/>
                          </a:lnTo>
                          <a:lnTo>
                            <a:pt x="358" y="370"/>
                          </a:lnTo>
                          <a:lnTo>
                            <a:pt x="313" y="314"/>
                          </a:lnTo>
                          <a:lnTo>
                            <a:pt x="237" y="252"/>
                          </a:lnTo>
                          <a:lnTo>
                            <a:pt x="222" y="231"/>
                          </a:lnTo>
                          <a:lnTo>
                            <a:pt x="232" y="222"/>
                          </a:lnTo>
                          <a:lnTo>
                            <a:pt x="247" y="209"/>
                          </a:lnTo>
                          <a:lnTo>
                            <a:pt x="252" y="188"/>
                          </a:lnTo>
                          <a:lnTo>
                            <a:pt x="254" y="171"/>
                          </a:lnTo>
                          <a:lnTo>
                            <a:pt x="273" y="164"/>
                          </a:lnTo>
                          <a:lnTo>
                            <a:pt x="271" y="150"/>
                          </a:lnTo>
                          <a:lnTo>
                            <a:pt x="264" y="134"/>
                          </a:lnTo>
                          <a:lnTo>
                            <a:pt x="269" y="119"/>
                          </a:lnTo>
                          <a:lnTo>
                            <a:pt x="260" y="102"/>
                          </a:lnTo>
                          <a:lnTo>
                            <a:pt x="239" y="100"/>
                          </a:lnTo>
                          <a:lnTo>
                            <a:pt x="228" y="89"/>
                          </a:lnTo>
                          <a:lnTo>
                            <a:pt x="213" y="55"/>
                          </a:lnTo>
                          <a:lnTo>
                            <a:pt x="190" y="49"/>
                          </a:lnTo>
                          <a:lnTo>
                            <a:pt x="173" y="38"/>
                          </a:lnTo>
                          <a:lnTo>
                            <a:pt x="170" y="23"/>
                          </a:lnTo>
                          <a:lnTo>
                            <a:pt x="143" y="0"/>
                          </a:lnTo>
                          <a:lnTo>
                            <a:pt x="125" y="28"/>
                          </a:lnTo>
                          <a:lnTo>
                            <a:pt x="126" y="47"/>
                          </a:lnTo>
                          <a:lnTo>
                            <a:pt x="138" y="60"/>
                          </a:lnTo>
                          <a:lnTo>
                            <a:pt x="155" y="79"/>
                          </a:lnTo>
                          <a:lnTo>
                            <a:pt x="155" y="100"/>
                          </a:lnTo>
                          <a:lnTo>
                            <a:pt x="168" y="113"/>
                          </a:lnTo>
                          <a:lnTo>
                            <a:pt x="183" y="132"/>
                          </a:lnTo>
                          <a:lnTo>
                            <a:pt x="187" y="149"/>
                          </a:lnTo>
                          <a:lnTo>
                            <a:pt x="194" y="164"/>
                          </a:lnTo>
                          <a:lnTo>
                            <a:pt x="200" y="186"/>
                          </a:lnTo>
                          <a:lnTo>
                            <a:pt x="198" y="199"/>
                          </a:lnTo>
                          <a:lnTo>
                            <a:pt x="198" y="212"/>
                          </a:lnTo>
                          <a:lnTo>
                            <a:pt x="181" y="222"/>
                          </a:lnTo>
                          <a:lnTo>
                            <a:pt x="166" y="229"/>
                          </a:lnTo>
                          <a:lnTo>
                            <a:pt x="100" y="325"/>
                          </a:lnTo>
                          <a:lnTo>
                            <a:pt x="85" y="319"/>
                          </a:lnTo>
                          <a:lnTo>
                            <a:pt x="70" y="297"/>
                          </a:lnTo>
                          <a:lnTo>
                            <a:pt x="57" y="284"/>
                          </a:lnTo>
                          <a:lnTo>
                            <a:pt x="44" y="293"/>
                          </a:lnTo>
                          <a:lnTo>
                            <a:pt x="46" y="319"/>
                          </a:lnTo>
                          <a:lnTo>
                            <a:pt x="46" y="340"/>
                          </a:lnTo>
                          <a:lnTo>
                            <a:pt x="25" y="351"/>
                          </a:lnTo>
                          <a:lnTo>
                            <a:pt x="19" y="361"/>
                          </a:lnTo>
                          <a:lnTo>
                            <a:pt x="0" y="412"/>
                          </a:lnTo>
                          <a:lnTo>
                            <a:pt x="17" y="428"/>
                          </a:lnTo>
                          <a:lnTo>
                            <a:pt x="36" y="443"/>
                          </a:lnTo>
                          <a:lnTo>
                            <a:pt x="59" y="458"/>
                          </a:lnTo>
                          <a:lnTo>
                            <a:pt x="70" y="477"/>
                          </a:lnTo>
                          <a:lnTo>
                            <a:pt x="78" y="490"/>
                          </a:lnTo>
                          <a:lnTo>
                            <a:pt x="64" y="502"/>
                          </a:lnTo>
                          <a:lnTo>
                            <a:pt x="59" y="519"/>
                          </a:lnTo>
                          <a:lnTo>
                            <a:pt x="76" y="526"/>
                          </a:lnTo>
                          <a:lnTo>
                            <a:pt x="96" y="534"/>
                          </a:lnTo>
                          <a:lnTo>
                            <a:pt x="109" y="549"/>
                          </a:lnTo>
                          <a:lnTo>
                            <a:pt x="111" y="575"/>
                          </a:lnTo>
                          <a:lnTo>
                            <a:pt x="126" y="564"/>
                          </a:lnTo>
                          <a:lnTo>
                            <a:pt x="143" y="562"/>
                          </a:lnTo>
                          <a:lnTo>
                            <a:pt x="155" y="575"/>
                          </a:lnTo>
                          <a:lnTo>
                            <a:pt x="155" y="586"/>
                          </a:lnTo>
                          <a:lnTo>
                            <a:pt x="166" y="603"/>
                          </a:lnTo>
                          <a:lnTo>
                            <a:pt x="164" y="624"/>
                          </a:lnTo>
                          <a:lnTo>
                            <a:pt x="166" y="646"/>
                          </a:lnTo>
                          <a:lnTo>
                            <a:pt x="155" y="654"/>
                          </a:lnTo>
                          <a:lnTo>
                            <a:pt x="155" y="671"/>
                          </a:lnTo>
                          <a:lnTo>
                            <a:pt x="138" y="676"/>
                          </a:lnTo>
                          <a:lnTo>
                            <a:pt x="134" y="697"/>
                          </a:lnTo>
                          <a:lnTo>
                            <a:pt x="134" y="718"/>
                          </a:lnTo>
                          <a:lnTo>
                            <a:pt x="151" y="729"/>
                          </a:lnTo>
                          <a:lnTo>
                            <a:pt x="162" y="746"/>
                          </a:lnTo>
                          <a:lnTo>
                            <a:pt x="172" y="759"/>
                          </a:lnTo>
                          <a:lnTo>
                            <a:pt x="172" y="776"/>
                          </a:lnTo>
                          <a:lnTo>
                            <a:pt x="181" y="789"/>
                          </a:lnTo>
                          <a:lnTo>
                            <a:pt x="185" y="806"/>
                          </a:lnTo>
                          <a:lnTo>
                            <a:pt x="198" y="821"/>
                          </a:lnTo>
                          <a:lnTo>
                            <a:pt x="198" y="842"/>
                          </a:lnTo>
                          <a:lnTo>
                            <a:pt x="185" y="862"/>
                          </a:lnTo>
                          <a:lnTo>
                            <a:pt x="173" y="881"/>
                          </a:lnTo>
                          <a:lnTo>
                            <a:pt x="162" y="892"/>
                          </a:lnTo>
                          <a:lnTo>
                            <a:pt x="143" y="889"/>
                          </a:lnTo>
                          <a:lnTo>
                            <a:pt x="125" y="881"/>
                          </a:lnTo>
                          <a:lnTo>
                            <a:pt x="125" y="896"/>
                          </a:lnTo>
                          <a:lnTo>
                            <a:pt x="113" y="913"/>
                          </a:lnTo>
                          <a:lnTo>
                            <a:pt x="128" y="919"/>
                          </a:lnTo>
                          <a:lnTo>
                            <a:pt x="153" y="924"/>
                          </a:lnTo>
                          <a:lnTo>
                            <a:pt x="153" y="941"/>
                          </a:lnTo>
                          <a:lnTo>
                            <a:pt x="160" y="958"/>
                          </a:lnTo>
                          <a:lnTo>
                            <a:pt x="160" y="977"/>
                          </a:lnTo>
                          <a:lnTo>
                            <a:pt x="162" y="996"/>
                          </a:lnTo>
                          <a:lnTo>
                            <a:pt x="170" y="1012"/>
                          </a:lnTo>
                          <a:lnTo>
                            <a:pt x="168" y="1037"/>
                          </a:lnTo>
                          <a:lnTo>
                            <a:pt x="175" y="1054"/>
                          </a:lnTo>
                          <a:lnTo>
                            <a:pt x="170" y="1073"/>
                          </a:lnTo>
                          <a:lnTo>
                            <a:pt x="185" y="1099"/>
                          </a:lnTo>
                          <a:lnTo>
                            <a:pt x="181" y="1120"/>
                          </a:lnTo>
                          <a:lnTo>
                            <a:pt x="192" y="1135"/>
                          </a:lnTo>
                          <a:lnTo>
                            <a:pt x="190" y="1159"/>
                          </a:lnTo>
                          <a:lnTo>
                            <a:pt x="192" y="1183"/>
                          </a:lnTo>
                          <a:lnTo>
                            <a:pt x="190" y="1206"/>
                          </a:lnTo>
                          <a:lnTo>
                            <a:pt x="190" y="1223"/>
                          </a:lnTo>
                          <a:lnTo>
                            <a:pt x="175" y="1242"/>
                          </a:lnTo>
                          <a:lnTo>
                            <a:pt x="160" y="1258"/>
                          </a:lnTo>
                          <a:lnTo>
                            <a:pt x="136" y="1272"/>
                          </a:lnTo>
                          <a:lnTo>
                            <a:pt x="132" y="1289"/>
                          </a:lnTo>
                          <a:lnTo>
                            <a:pt x="155" y="1289"/>
                          </a:lnTo>
                          <a:lnTo>
                            <a:pt x="136" y="1302"/>
                          </a:lnTo>
                          <a:lnTo>
                            <a:pt x="136" y="1313"/>
                          </a:lnTo>
                          <a:lnTo>
                            <a:pt x="158" y="1305"/>
                          </a:lnTo>
                          <a:lnTo>
                            <a:pt x="175" y="1311"/>
                          </a:lnTo>
                          <a:lnTo>
                            <a:pt x="188" y="1290"/>
                          </a:lnTo>
                          <a:lnTo>
                            <a:pt x="196" y="1300"/>
                          </a:lnTo>
                          <a:lnTo>
                            <a:pt x="207" y="1287"/>
                          </a:lnTo>
                          <a:lnTo>
                            <a:pt x="228" y="1287"/>
                          </a:lnTo>
                          <a:lnTo>
                            <a:pt x="245" y="1292"/>
                          </a:lnTo>
                          <a:lnTo>
                            <a:pt x="267" y="1307"/>
                          </a:lnTo>
                          <a:lnTo>
                            <a:pt x="279" y="1317"/>
                          </a:lnTo>
                          <a:lnTo>
                            <a:pt x="305" y="1309"/>
                          </a:lnTo>
                          <a:lnTo>
                            <a:pt x="328" y="1328"/>
                          </a:lnTo>
                          <a:lnTo>
                            <a:pt x="346" y="1339"/>
                          </a:lnTo>
                          <a:lnTo>
                            <a:pt x="371" y="1349"/>
                          </a:lnTo>
                          <a:lnTo>
                            <a:pt x="384" y="1334"/>
                          </a:lnTo>
                          <a:lnTo>
                            <a:pt x="414" y="1334"/>
                          </a:lnTo>
                          <a:lnTo>
                            <a:pt x="424" y="1313"/>
                          </a:lnTo>
                          <a:lnTo>
                            <a:pt x="440" y="1304"/>
                          </a:lnTo>
                          <a:lnTo>
                            <a:pt x="454" y="1300"/>
                          </a:lnTo>
                          <a:lnTo>
                            <a:pt x="450" y="1281"/>
                          </a:lnTo>
                          <a:lnTo>
                            <a:pt x="427" y="1272"/>
                          </a:lnTo>
                          <a:lnTo>
                            <a:pt x="424" y="1257"/>
                          </a:lnTo>
                          <a:lnTo>
                            <a:pt x="414" y="1240"/>
                          </a:lnTo>
                          <a:lnTo>
                            <a:pt x="410" y="1215"/>
                          </a:lnTo>
                          <a:lnTo>
                            <a:pt x="427" y="1213"/>
                          </a:lnTo>
                          <a:lnTo>
                            <a:pt x="433" y="1195"/>
                          </a:lnTo>
                          <a:lnTo>
                            <a:pt x="454" y="1151"/>
                          </a:lnTo>
                          <a:lnTo>
                            <a:pt x="469" y="1123"/>
                          </a:lnTo>
                          <a:lnTo>
                            <a:pt x="476" y="1110"/>
                          </a:lnTo>
                          <a:lnTo>
                            <a:pt x="497" y="1103"/>
                          </a:lnTo>
                          <a:lnTo>
                            <a:pt x="514" y="1082"/>
                          </a:lnTo>
                          <a:lnTo>
                            <a:pt x="529" y="1059"/>
                          </a:lnTo>
                          <a:lnTo>
                            <a:pt x="527" y="1046"/>
                          </a:lnTo>
                          <a:lnTo>
                            <a:pt x="510" y="1035"/>
                          </a:lnTo>
                          <a:lnTo>
                            <a:pt x="506" y="1016"/>
                          </a:lnTo>
                          <a:lnTo>
                            <a:pt x="495" y="996"/>
                          </a:lnTo>
                          <a:lnTo>
                            <a:pt x="482" y="984"/>
                          </a:lnTo>
                          <a:lnTo>
                            <a:pt x="471" y="966"/>
                          </a:lnTo>
                          <a:lnTo>
                            <a:pt x="491" y="954"/>
                          </a:lnTo>
                          <a:lnTo>
                            <a:pt x="503" y="937"/>
                          </a:lnTo>
                          <a:lnTo>
                            <a:pt x="514" y="924"/>
                          </a:lnTo>
                          <a:lnTo>
                            <a:pt x="529" y="924"/>
                          </a:lnTo>
                          <a:lnTo>
                            <a:pt x="540" y="909"/>
                          </a:lnTo>
                          <a:lnTo>
                            <a:pt x="566" y="909"/>
                          </a:lnTo>
                          <a:lnTo>
                            <a:pt x="561" y="890"/>
                          </a:lnTo>
                          <a:close/>
                        </a:path>
                      </a:pathLst>
                    </a:custGeom>
                    <a:grpFill/>
                    <a:ln w="317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6737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O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0" name="Freeform 55">
                      <a:extLst>
                        <a:ext uri="{FF2B5EF4-FFF2-40B4-BE49-F238E27FC236}">
                          <a16:creationId xmlns:a16="http://schemas.microsoft.com/office/drawing/2014/main" id="{C6509B91-A5EB-44C2-ACC6-56B447C9856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661780" y="2599881"/>
                      <a:ext cx="608945" cy="715228"/>
                    </a:xfrm>
                    <a:custGeom>
                      <a:avLst/>
                      <a:gdLst>
                        <a:gd name="T0" fmla="*/ 173 w 601"/>
                        <a:gd name="T1" fmla="*/ 293 h 712"/>
                        <a:gd name="T2" fmla="*/ 186 w 601"/>
                        <a:gd name="T3" fmla="*/ 340 h 712"/>
                        <a:gd name="T4" fmla="*/ 146 w 601"/>
                        <a:gd name="T5" fmla="*/ 374 h 712"/>
                        <a:gd name="T6" fmla="*/ 111 w 601"/>
                        <a:gd name="T7" fmla="*/ 417 h 712"/>
                        <a:gd name="T8" fmla="*/ 71 w 601"/>
                        <a:gd name="T9" fmla="*/ 449 h 712"/>
                        <a:gd name="T10" fmla="*/ 35 w 601"/>
                        <a:gd name="T11" fmla="*/ 479 h 712"/>
                        <a:gd name="T12" fmla="*/ 30 w 601"/>
                        <a:gd name="T13" fmla="*/ 530 h 712"/>
                        <a:gd name="T14" fmla="*/ 18 w 601"/>
                        <a:gd name="T15" fmla="*/ 578 h 712"/>
                        <a:gd name="T16" fmla="*/ 60 w 601"/>
                        <a:gd name="T17" fmla="*/ 622 h 712"/>
                        <a:gd name="T18" fmla="*/ 84 w 601"/>
                        <a:gd name="T19" fmla="*/ 642 h 712"/>
                        <a:gd name="T20" fmla="*/ 103 w 601"/>
                        <a:gd name="T21" fmla="*/ 676 h 712"/>
                        <a:gd name="T22" fmla="*/ 148 w 601"/>
                        <a:gd name="T23" fmla="*/ 687 h 712"/>
                        <a:gd name="T24" fmla="*/ 190 w 601"/>
                        <a:gd name="T25" fmla="*/ 710 h 712"/>
                        <a:gd name="T26" fmla="*/ 240 w 601"/>
                        <a:gd name="T27" fmla="*/ 693 h 712"/>
                        <a:gd name="T28" fmla="*/ 278 w 601"/>
                        <a:gd name="T29" fmla="*/ 693 h 712"/>
                        <a:gd name="T30" fmla="*/ 299 w 601"/>
                        <a:gd name="T31" fmla="*/ 618 h 712"/>
                        <a:gd name="T32" fmla="*/ 344 w 601"/>
                        <a:gd name="T33" fmla="*/ 627 h 712"/>
                        <a:gd name="T34" fmla="*/ 314 w 601"/>
                        <a:gd name="T35" fmla="*/ 674 h 712"/>
                        <a:gd name="T36" fmla="*/ 351 w 601"/>
                        <a:gd name="T37" fmla="*/ 674 h 712"/>
                        <a:gd name="T38" fmla="*/ 387 w 601"/>
                        <a:gd name="T39" fmla="*/ 648 h 712"/>
                        <a:gd name="T40" fmla="*/ 443 w 601"/>
                        <a:gd name="T41" fmla="*/ 631 h 712"/>
                        <a:gd name="T42" fmla="*/ 494 w 601"/>
                        <a:gd name="T43" fmla="*/ 582 h 712"/>
                        <a:gd name="T44" fmla="*/ 530 w 601"/>
                        <a:gd name="T45" fmla="*/ 528 h 712"/>
                        <a:gd name="T46" fmla="*/ 513 w 601"/>
                        <a:gd name="T47" fmla="*/ 473 h 712"/>
                        <a:gd name="T48" fmla="*/ 541 w 601"/>
                        <a:gd name="T49" fmla="*/ 470 h 712"/>
                        <a:gd name="T50" fmla="*/ 577 w 601"/>
                        <a:gd name="T51" fmla="*/ 479 h 712"/>
                        <a:gd name="T52" fmla="*/ 600 w 601"/>
                        <a:gd name="T53" fmla="*/ 428 h 712"/>
                        <a:gd name="T54" fmla="*/ 601 w 601"/>
                        <a:gd name="T55" fmla="*/ 372 h 712"/>
                        <a:gd name="T56" fmla="*/ 573 w 601"/>
                        <a:gd name="T57" fmla="*/ 340 h 712"/>
                        <a:gd name="T58" fmla="*/ 530 w 601"/>
                        <a:gd name="T59" fmla="*/ 329 h 712"/>
                        <a:gd name="T60" fmla="*/ 485 w 601"/>
                        <a:gd name="T61" fmla="*/ 297 h 712"/>
                        <a:gd name="T62" fmla="*/ 485 w 601"/>
                        <a:gd name="T63" fmla="*/ 240 h 712"/>
                        <a:gd name="T64" fmla="*/ 470 w 601"/>
                        <a:gd name="T65" fmla="*/ 197 h 712"/>
                        <a:gd name="T66" fmla="*/ 442 w 601"/>
                        <a:gd name="T67" fmla="*/ 167 h 712"/>
                        <a:gd name="T68" fmla="*/ 415 w 601"/>
                        <a:gd name="T69" fmla="*/ 146 h 712"/>
                        <a:gd name="T70" fmla="*/ 363 w 601"/>
                        <a:gd name="T71" fmla="*/ 158 h 712"/>
                        <a:gd name="T72" fmla="*/ 325 w 601"/>
                        <a:gd name="T73" fmla="*/ 167 h 712"/>
                        <a:gd name="T74" fmla="*/ 278 w 601"/>
                        <a:gd name="T75" fmla="*/ 146 h 712"/>
                        <a:gd name="T76" fmla="*/ 246 w 601"/>
                        <a:gd name="T77" fmla="*/ 120 h 712"/>
                        <a:gd name="T78" fmla="*/ 218 w 601"/>
                        <a:gd name="T79" fmla="*/ 86 h 712"/>
                        <a:gd name="T80" fmla="*/ 222 w 601"/>
                        <a:gd name="T81" fmla="*/ 43 h 712"/>
                        <a:gd name="T82" fmla="*/ 193 w 601"/>
                        <a:gd name="T83" fmla="*/ 13 h 712"/>
                        <a:gd name="T84" fmla="*/ 191 w 601"/>
                        <a:gd name="T85" fmla="*/ 71 h 712"/>
                        <a:gd name="T86" fmla="*/ 203 w 601"/>
                        <a:gd name="T87" fmla="*/ 137 h 712"/>
                        <a:gd name="T88" fmla="*/ 178 w 601"/>
                        <a:gd name="T89" fmla="*/ 193 h 7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</a:cxnLst>
                      <a:rect l="0" t="0" r="r" b="b"/>
                      <a:pathLst>
                        <a:path w="601" h="712">
                          <a:moveTo>
                            <a:pt x="169" y="252"/>
                          </a:moveTo>
                          <a:lnTo>
                            <a:pt x="171" y="272"/>
                          </a:lnTo>
                          <a:lnTo>
                            <a:pt x="173" y="293"/>
                          </a:lnTo>
                          <a:lnTo>
                            <a:pt x="180" y="312"/>
                          </a:lnTo>
                          <a:lnTo>
                            <a:pt x="191" y="325"/>
                          </a:lnTo>
                          <a:lnTo>
                            <a:pt x="186" y="340"/>
                          </a:lnTo>
                          <a:lnTo>
                            <a:pt x="171" y="355"/>
                          </a:lnTo>
                          <a:lnTo>
                            <a:pt x="150" y="359"/>
                          </a:lnTo>
                          <a:lnTo>
                            <a:pt x="146" y="374"/>
                          </a:lnTo>
                          <a:lnTo>
                            <a:pt x="131" y="379"/>
                          </a:lnTo>
                          <a:lnTo>
                            <a:pt x="122" y="400"/>
                          </a:lnTo>
                          <a:lnTo>
                            <a:pt x="111" y="417"/>
                          </a:lnTo>
                          <a:lnTo>
                            <a:pt x="92" y="423"/>
                          </a:lnTo>
                          <a:lnTo>
                            <a:pt x="77" y="432"/>
                          </a:lnTo>
                          <a:lnTo>
                            <a:pt x="71" y="449"/>
                          </a:lnTo>
                          <a:lnTo>
                            <a:pt x="49" y="451"/>
                          </a:lnTo>
                          <a:lnTo>
                            <a:pt x="41" y="464"/>
                          </a:lnTo>
                          <a:lnTo>
                            <a:pt x="35" y="479"/>
                          </a:lnTo>
                          <a:lnTo>
                            <a:pt x="37" y="501"/>
                          </a:lnTo>
                          <a:lnTo>
                            <a:pt x="41" y="518"/>
                          </a:lnTo>
                          <a:lnTo>
                            <a:pt x="30" y="530"/>
                          </a:lnTo>
                          <a:lnTo>
                            <a:pt x="20" y="547"/>
                          </a:lnTo>
                          <a:lnTo>
                            <a:pt x="0" y="563"/>
                          </a:lnTo>
                          <a:lnTo>
                            <a:pt x="18" y="578"/>
                          </a:lnTo>
                          <a:lnTo>
                            <a:pt x="24" y="599"/>
                          </a:lnTo>
                          <a:lnTo>
                            <a:pt x="41" y="622"/>
                          </a:lnTo>
                          <a:lnTo>
                            <a:pt x="60" y="622"/>
                          </a:lnTo>
                          <a:lnTo>
                            <a:pt x="77" y="607"/>
                          </a:lnTo>
                          <a:lnTo>
                            <a:pt x="86" y="618"/>
                          </a:lnTo>
                          <a:lnTo>
                            <a:pt x="84" y="642"/>
                          </a:lnTo>
                          <a:lnTo>
                            <a:pt x="94" y="652"/>
                          </a:lnTo>
                          <a:lnTo>
                            <a:pt x="90" y="670"/>
                          </a:lnTo>
                          <a:lnTo>
                            <a:pt x="103" y="676"/>
                          </a:lnTo>
                          <a:lnTo>
                            <a:pt x="112" y="661"/>
                          </a:lnTo>
                          <a:lnTo>
                            <a:pt x="133" y="674"/>
                          </a:lnTo>
                          <a:lnTo>
                            <a:pt x="148" y="687"/>
                          </a:lnTo>
                          <a:lnTo>
                            <a:pt x="165" y="687"/>
                          </a:lnTo>
                          <a:lnTo>
                            <a:pt x="175" y="704"/>
                          </a:lnTo>
                          <a:lnTo>
                            <a:pt x="190" y="710"/>
                          </a:lnTo>
                          <a:lnTo>
                            <a:pt x="208" y="710"/>
                          </a:lnTo>
                          <a:lnTo>
                            <a:pt x="225" y="700"/>
                          </a:lnTo>
                          <a:lnTo>
                            <a:pt x="240" y="693"/>
                          </a:lnTo>
                          <a:lnTo>
                            <a:pt x="257" y="691"/>
                          </a:lnTo>
                          <a:lnTo>
                            <a:pt x="270" y="712"/>
                          </a:lnTo>
                          <a:lnTo>
                            <a:pt x="278" y="693"/>
                          </a:lnTo>
                          <a:lnTo>
                            <a:pt x="276" y="665"/>
                          </a:lnTo>
                          <a:lnTo>
                            <a:pt x="282" y="633"/>
                          </a:lnTo>
                          <a:lnTo>
                            <a:pt x="299" y="618"/>
                          </a:lnTo>
                          <a:lnTo>
                            <a:pt x="317" y="612"/>
                          </a:lnTo>
                          <a:lnTo>
                            <a:pt x="336" y="618"/>
                          </a:lnTo>
                          <a:lnTo>
                            <a:pt x="344" y="627"/>
                          </a:lnTo>
                          <a:lnTo>
                            <a:pt x="348" y="646"/>
                          </a:lnTo>
                          <a:lnTo>
                            <a:pt x="331" y="661"/>
                          </a:lnTo>
                          <a:lnTo>
                            <a:pt x="314" y="674"/>
                          </a:lnTo>
                          <a:lnTo>
                            <a:pt x="323" y="687"/>
                          </a:lnTo>
                          <a:lnTo>
                            <a:pt x="348" y="689"/>
                          </a:lnTo>
                          <a:lnTo>
                            <a:pt x="351" y="674"/>
                          </a:lnTo>
                          <a:lnTo>
                            <a:pt x="359" y="663"/>
                          </a:lnTo>
                          <a:lnTo>
                            <a:pt x="374" y="659"/>
                          </a:lnTo>
                          <a:lnTo>
                            <a:pt x="387" y="648"/>
                          </a:lnTo>
                          <a:lnTo>
                            <a:pt x="389" y="627"/>
                          </a:lnTo>
                          <a:lnTo>
                            <a:pt x="423" y="631"/>
                          </a:lnTo>
                          <a:lnTo>
                            <a:pt x="443" y="631"/>
                          </a:lnTo>
                          <a:lnTo>
                            <a:pt x="455" y="620"/>
                          </a:lnTo>
                          <a:lnTo>
                            <a:pt x="474" y="603"/>
                          </a:lnTo>
                          <a:lnTo>
                            <a:pt x="494" y="582"/>
                          </a:lnTo>
                          <a:lnTo>
                            <a:pt x="511" y="556"/>
                          </a:lnTo>
                          <a:lnTo>
                            <a:pt x="526" y="545"/>
                          </a:lnTo>
                          <a:lnTo>
                            <a:pt x="530" y="528"/>
                          </a:lnTo>
                          <a:lnTo>
                            <a:pt x="528" y="505"/>
                          </a:lnTo>
                          <a:lnTo>
                            <a:pt x="526" y="485"/>
                          </a:lnTo>
                          <a:lnTo>
                            <a:pt x="513" y="473"/>
                          </a:lnTo>
                          <a:lnTo>
                            <a:pt x="511" y="454"/>
                          </a:lnTo>
                          <a:lnTo>
                            <a:pt x="530" y="454"/>
                          </a:lnTo>
                          <a:lnTo>
                            <a:pt x="541" y="470"/>
                          </a:lnTo>
                          <a:lnTo>
                            <a:pt x="547" y="486"/>
                          </a:lnTo>
                          <a:lnTo>
                            <a:pt x="562" y="492"/>
                          </a:lnTo>
                          <a:lnTo>
                            <a:pt x="577" y="479"/>
                          </a:lnTo>
                          <a:lnTo>
                            <a:pt x="585" y="464"/>
                          </a:lnTo>
                          <a:lnTo>
                            <a:pt x="590" y="441"/>
                          </a:lnTo>
                          <a:lnTo>
                            <a:pt x="600" y="428"/>
                          </a:lnTo>
                          <a:lnTo>
                            <a:pt x="598" y="411"/>
                          </a:lnTo>
                          <a:lnTo>
                            <a:pt x="598" y="391"/>
                          </a:lnTo>
                          <a:lnTo>
                            <a:pt x="601" y="372"/>
                          </a:lnTo>
                          <a:lnTo>
                            <a:pt x="594" y="355"/>
                          </a:lnTo>
                          <a:lnTo>
                            <a:pt x="579" y="355"/>
                          </a:lnTo>
                          <a:lnTo>
                            <a:pt x="573" y="340"/>
                          </a:lnTo>
                          <a:lnTo>
                            <a:pt x="569" y="327"/>
                          </a:lnTo>
                          <a:lnTo>
                            <a:pt x="551" y="329"/>
                          </a:lnTo>
                          <a:lnTo>
                            <a:pt x="530" y="329"/>
                          </a:lnTo>
                          <a:lnTo>
                            <a:pt x="509" y="323"/>
                          </a:lnTo>
                          <a:lnTo>
                            <a:pt x="496" y="310"/>
                          </a:lnTo>
                          <a:lnTo>
                            <a:pt x="485" y="297"/>
                          </a:lnTo>
                          <a:lnTo>
                            <a:pt x="492" y="276"/>
                          </a:lnTo>
                          <a:lnTo>
                            <a:pt x="481" y="259"/>
                          </a:lnTo>
                          <a:lnTo>
                            <a:pt x="485" y="240"/>
                          </a:lnTo>
                          <a:lnTo>
                            <a:pt x="489" y="223"/>
                          </a:lnTo>
                          <a:lnTo>
                            <a:pt x="475" y="207"/>
                          </a:lnTo>
                          <a:lnTo>
                            <a:pt x="470" y="197"/>
                          </a:lnTo>
                          <a:lnTo>
                            <a:pt x="468" y="186"/>
                          </a:lnTo>
                          <a:lnTo>
                            <a:pt x="455" y="175"/>
                          </a:lnTo>
                          <a:lnTo>
                            <a:pt x="442" y="167"/>
                          </a:lnTo>
                          <a:lnTo>
                            <a:pt x="442" y="158"/>
                          </a:lnTo>
                          <a:lnTo>
                            <a:pt x="430" y="141"/>
                          </a:lnTo>
                          <a:lnTo>
                            <a:pt x="415" y="146"/>
                          </a:lnTo>
                          <a:lnTo>
                            <a:pt x="396" y="146"/>
                          </a:lnTo>
                          <a:lnTo>
                            <a:pt x="372" y="141"/>
                          </a:lnTo>
                          <a:lnTo>
                            <a:pt x="363" y="158"/>
                          </a:lnTo>
                          <a:lnTo>
                            <a:pt x="359" y="173"/>
                          </a:lnTo>
                          <a:lnTo>
                            <a:pt x="342" y="175"/>
                          </a:lnTo>
                          <a:lnTo>
                            <a:pt x="325" y="167"/>
                          </a:lnTo>
                          <a:lnTo>
                            <a:pt x="312" y="171"/>
                          </a:lnTo>
                          <a:lnTo>
                            <a:pt x="295" y="162"/>
                          </a:lnTo>
                          <a:lnTo>
                            <a:pt x="278" y="146"/>
                          </a:lnTo>
                          <a:lnTo>
                            <a:pt x="267" y="133"/>
                          </a:lnTo>
                          <a:lnTo>
                            <a:pt x="261" y="120"/>
                          </a:lnTo>
                          <a:lnTo>
                            <a:pt x="246" y="120"/>
                          </a:lnTo>
                          <a:lnTo>
                            <a:pt x="223" y="120"/>
                          </a:lnTo>
                          <a:lnTo>
                            <a:pt x="216" y="107"/>
                          </a:lnTo>
                          <a:lnTo>
                            <a:pt x="218" y="86"/>
                          </a:lnTo>
                          <a:lnTo>
                            <a:pt x="235" y="77"/>
                          </a:lnTo>
                          <a:lnTo>
                            <a:pt x="238" y="64"/>
                          </a:lnTo>
                          <a:lnTo>
                            <a:pt x="222" y="43"/>
                          </a:lnTo>
                          <a:lnTo>
                            <a:pt x="210" y="19"/>
                          </a:lnTo>
                          <a:lnTo>
                            <a:pt x="208" y="0"/>
                          </a:lnTo>
                          <a:lnTo>
                            <a:pt x="193" y="13"/>
                          </a:lnTo>
                          <a:lnTo>
                            <a:pt x="182" y="32"/>
                          </a:lnTo>
                          <a:lnTo>
                            <a:pt x="182" y="54"/>
                          </a:lnTo>
                          <a:lnTo>
                            <a:pt x="191" y="71"/>
                          </a:lnTo>
                          <a:lnTo>
                            <a:pt x="197" y="94"/>
                          </a:lnTo>
                          <a:lnTo>
                            <a:pt x="201" y="115"/>
                          </a:lnTo>
                          <a:lnTo>
                            <a:pt x="203" y="137"/>
                          </a:lnTo>
                          <a:lnTo>
                            <a:pt x="197" y="158"/>
                          </a:lnTo>
                          <a:lnTo>
                            <a:pt x="188" y="171"/>
                          </a:lnTo>
                          <a:lnTo>
                            <a:pt x="178" y="193"/>
                          </a:lnTo>
                          <a:lnTo>
                            <a:pt x="176" y="216"/>
                          </a:lnTo>
                          <a:lnTo>
                            <a:pt x="169" y="252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s-CO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61" name="Freeform 56">
                      <a:extLst>
                        <a:ext uri="{FF2B5EF4-FFF2-40B4-BE49-F238E27FC236}">
                          <a16:creationId xmlns:a16="http://schemas.microsoft.com/office/drawing/2014/main" id="{CF764553-6D18-4452-91CA-8778675B98A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135917" y="3397479"/>
                      <a:ext cx="290793" cy="257161"/>
                    </a:xfrm>
                    <a:custGeom>
                      <a:avLst/>
                      <a:gdLst>
                        <a:gd name="T0" fmla="*/ 56 w 287"/>
                        <a:gd name="T1" fmla="*/ 156 h 256"/>
                        <a:gd name="T2" fmla="*/ 39 w 287"/>
                        <a:gd name="T3" fmla="*/ 145 h 256"/>
                        <a:gd name="T4" fmla="*/ 35 w 287"/>
                        <a:gd name="T5" fmla="*/ 126 h 256"/>
                        <a:gd name="T6" fmla="*/ 24 w 287"/>
                        <a:gd name="T7" fmla="*/ 106 h 256"/>
                        <a:gd name="T8" fmla="*/ 11 w 287"/>
                        <a:gd name="T9" fmla="*/ 94 h 256"/>
                        <a:gd name="T10" fmla="*/ 0 w 287"/>
                        <a:gd name="T11" fmla="*/ 76 h 256"/>
                        <a:gd name="T12" fmla="*/ 20 w 287"/>
                        <a:gd name="T13" fmla="*/ 64 h 256"/>
                        <a:gd name="T14" fmla="*/ 32 w 287"/>
                        <a:gd name="T15" fmla="*/ 47 h 256"/>
                        <a:gd name="T16" fmla="*/ 43 w 287"/>
                        <a:gd name="T17" fmla="*/ 34 h 256"/>
                        <a:gd name="T18" fmla="*/ 58 w 287"/>
                        <a:gd name="T19" fmla="*/ 34 h 256"/>
                        <a:gd name="T20" fmla="*/ 69 w 287"/>
                        <a:gd name="T21" fmla="*/ 19 h 256"/>
                        <a:gd name="T22" fmla="*/ 95 w 287"/>
                        <a:gd name="T23" fmla="*/ 19 h 256"/>
                        <a:gd name="T24" fmla="*/ 90 w 287"/>
                        <a:gd name="T25" fmla="*/ 0 h 256"/>
                        <a:gd name="T26" fmla="*/ 107 w 287"/>
                        <a:gd name="T27" fmla="*/ 10 h 256"/>
                        <a:gd name="T28" fmla="*/ 133 w 287"/>
                        <a:gd name="T29" fmla="*/ 8 h 256"/>
                        <a:gd name="T30" fmla="*/ 142 w 287"/>
                        <a:gd name="T31" fmla="*/ 27 h 256"/>
                        <a:gd name="T32" fmla="*/ 133 w 287"/>
                        <a:gd name="T33" fmla="*/ 42 h 256"/>
                        <a:gd name="T34" fmla="*/ 146 w 287"/>
                        <a:gd name="T35" fmla="*/ 42 h 256"/>
                        <a:gd name="T36" fmla="*/ 163 w 287"/>
                        <a:gd name="T37" fmla="*/ 34 h 256"/>
                        <a:gd name="T38" fmla="*/ 180 w 287"/>
                        <a:gd name="T39" fmla="*/ 38 h 256"/>
                        <a:gd name="T40" fmla="*/ 182 w 287"/>
                        <a:gd name="T41" fmla="*/ 53 h 256"/>
                        <a:gd name="T42" fmla="*/ 154 w 287"/>
                        <a:gd name="T43" fmla="*/ 66 h 256"/>
                        <a:gd name="T44" fmla="*/ 154 w 287"/>
                        <a:gd name="T45" fmla="*/ 81 h 256"/>
                        <a:gd name="T46" fmla="*/ 152 w 287"/>
                        <a:gd name="T47" fmla="*/ 96 h 256"/>
                        <a:gd name="T48" fmla="*/ 148 w 287"/>
                        <a:gd name="T49" fmla="*/ 115 h 256"/>
                        <a:gd name="T50" fmla="*/ 148 w 287"/>
                        <a:gd name="T51" fmla="*/ 132 h 256"/>
                        <a:gd name="T52" fmla="*/ 167 w 287"/>
                        <a:gd name="T53" fmla="*/ 134 h 256"/>
                        <a:gd name="T54" fmla="*/ 178 w 287"/>
                        <a:gd name="T55" fmla="*/ 139 h 256"/>
                        <a:gd name="T56" fmla="*/ 184 w 287"/>
                        <a:gd name="T57" fmla="*/ 156 h 256"/>
                        <a:gd name="T58" fmla="*/ 191 w 287"/>
                        <a:gd name="T59" fmla="*/ 168 h 256"/>
                        <a:gd name="T60" fmla="*/ 221 w 287"/>
                        <a:gd name="T61" fmla="*/ 162 h 256"/>
                        <a:gd name="T62" fmla="*/ 242 w 287"/>
                        <a:gd name="T63" fmla="*/ 162 h 256"/>
                        <a:gd name="T64" fmla="*/ 248 w 287"/>
                        <a:gd name="T65" fmla="*/ 171 h 256"/>
                        <a:gd name="T66" fmla="*/ 267 w 287"/>
                        <a:gd name="T67" fmla="*/ 175 h 256"/>
                        <a:gd name="T68" fmla="*/ 268 w 287"/>
                        <a:gd name="T69" fmla="*/ 188 h 256"/>
                        <a:gd name="T70" fmla="*/ 287 w 287"/>
                        <a:gd name="T71" fmla="*/ 198 h 256"/>
                        <a:gd name="T72" fmla="*/ 285 w 287"/>
                        <a:gd name="T73" fmla="*/ 218 h 256"/>
                        <a:gd name="T74" fmla="*/ 280 w 287"/>
                        <a:gd name="T75" fmla="*/ 230 h 256"/>
                        <a:gd name="T76" fmla="*/ 261 w 287"/>
                        <a:gd name="T77" fmla="*/ 241 h 256"/>
                        <a:gd name="T78" fmla="*/ 244 w 287"/>
                        <a:gd name="T79" fmla="*/ 239 h 256"/>
                        <a:gd name="T80" fmla="*/ 225 w 287"/>
                        <a:gd name="T81" fmla="*/ 233 h 256"/>
                        <a:gd name="T82" fmla="*/ 203 w 287"/>
                        <a:gd name="T83" fmla="*/ 233 h 256"/>
                        <a:gd name="T84" fmla="*/ 186 w 287"/>
                        <a:gd name="T85" fmla="*/ 237 h 256"/>
                        <a:gd name="T86" fmla="*/ 190 w 287"/>
                        <a:gd name="T87" fmla="*/ 246 h 256"/>
                        <a:gd name="T88" fmla="*/ 169 w 287"/>
                        <a:gd name="T89" fmla="*/ 256 h 256"/>
                        <a:gd name="T90" fmla="*/ 161 w 287"/>
                        <a:gd name="T91" fmla="*/ 233 h 256"/>
                        <a:gd name="T92" fmla="*/ 146 w 287"/>
                        <a:gd name="T93" fmla="*/ 228 h 256"/>
                        <a:gd name="T94" fmla="*/ 133 w 287"/>
                        <a:gd name="T95" fmla="*/ 224 h 256"/>
                        <a:gd name="T96" fmla="*/ 120 w 287"/>
                        <a:gd name="T97" fmla="*/ 214 h 256"/>
                        <a:gd name="T98" fmla="*/ 126 w 287"/>
                        <a:gd name="T99" fmla="*/ 188 h 256"/>
                        <a:gd name="T100" fmla="*/ 105 w 287"/>
                        <a:gd name="T101" fmla="*/ 188 h 256"/>
                        <a:gd name="T102" fmla="*/ 99 w 287"/>
                        <a:gd name="T103" fmla="*/ 179 h 256"/>
                        <a:gd name="T104" fmla="*/ 86 w 287"/>
                        <a:gd name="T105" fmla="*/ 162 h 256"/>
                        <a:gd name="T106" fmla="*/ 69 w 287"/>
                        <a:gd name="T107" fmla="*/ 153 h 256"/>
                        <a:gd name="T108" fmla="*/ 56 w 287"/>
                        <a:gd name="T109" fmla="*/ 156 h 25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287" h="256">
                          <a:moveTo>
                            <a:pt x="56" y="156"/>
                          </a:moveTo>
                          <a:lnTo>
                            <a:pt x="39" y="145"/>
                          </a:lnTo>
                          <a:lnTo>
                            <a:pt x="35" y="126"/>
                          </a:lnTo>
                          <a:lnTo>
                            <a:pt x="24" y="106"/>
                          </a:lnTo>
                          <a:lnTo>
                            <a:pt x="11" y="94"/>
                          </a:lnTo>
                          <a:lnTo>
                            <a:pt x="0" y="76"/>
                          </a:lnTo>
                          <a:lnTo>
                            <a:pt x="20" y="64"/>
                          </a:lnTo>
                          <a:lnTo>
                            <a:pt x="32" y="47"/>
                          </a:lnTo>
                          <a:lnTo>
                            <a:pt x="43" y="34"/>
                          </a:lnTo>
                          <a:lnTo>
                            <a:pt x="58" y="34"/>
                          </a:lnTo>
                          <a:lnTo>
                            <a:pt x="69" y="19"/>
                          </a:lnTo>
                          <a:lnTo>
                            <a:pt x="95" y="19"/>
                          </a:lnTo>
                          <a:lnTo>
                            <a:pt x="90" y="0"/>
                          </a:lnTo>
                          <a:lnTo>
                            <a:pt x="107" y="10"/>
                          </a:lnTo>
                          <a:lnTo>
                            <a:pt x="133" y="8"/>
                          </a:lnTo>
                          <a:lnTo>
                            <a:pt x="142" y="27"/>
                          </a:lnTo>
                          <a:lnTo>
                            <a:pt x="133" y="42"/>
                          </a:lnTo>
                          <a:lnTo>
                            <a:pt x="146" y="42"/>
                          </a:lnTo>
                          <a:lnTo>
                            <a:pt x="163" y="34"/>
                          </a:lnTo>
                          <a:lnTo>
                            <a:pt x="180" y="38"/>
                          </a:lnTo>
                          <a:lnTo>
                            <a:pt x="182" y="53"/>
                          </a:lnTo>
                          <a:lnTo>
                            <a:pt x="154" y="66"/>
                          </a:lnTo>
                          <a:lnTo>
                            <a:pt x="154" y="81"/>
                          </a:lnTo>
                          <a:lnTo>
                            <a:pt x="152" y="96"/>
                          </a:lnTo>
                          <a:lnTo>
                            <a:pt x="148" y="115"/>
                          </a:lnTo>
                          <a:lnTo>
                            <a:pt x="148" y="132"/>
                          </a:lnTo>
                          <a:lnTo>
                            <a:pt x="167" y="134"/>
                          </a:lnTo>
                          <a:lnTo>
                            <a:pt x="178" y="139"/>
                          </a:lnTo>
                          <a:lnTo>
                            <a:pt x="184" y="156"/>
                          </a:lnTo>
                          <a:lnTo>
                            <a:pt x="191" y="168"/>
                          </a:lnTo>
                          <a:lnTo>
                            <a:pt x="221" y="162"/>
                          </a:lnTo>
                          <a:lnTo>
                            <a:pt x="242" y="162"/>
                          </a:lnTo>
                          <a:lnTo>
                            <a:pt x="248" y="171"/>
                          </a:lnTo>
                          <a:lnTo>
                            <a:pt x="267" y="175"/>
                          </a:lnTo>
                          <a:lnTo>
                            <a:pt x="268" y="188"/>
                          </a:lnTo>
                          <a:lnTo>
                            <a:pt x="287" y="198"/>
                          </a:lnTo>
                          <a:lnTo>
                            <a:pt x="285" y="218"/>
                          </a:lnTo>
                          <a:lnTo>
                            <a:pt x="280" y="230"/>
                          </a:lnTo>
                          <a:lnTo>
                            <a:pt x="261" y="241"/>
                          </a:lnTo>
                          <a:lnTo>
                            <a:pt x="244" y="239"/>
                          </a:lnTo>
                          <a:lnTo>
                            <a:pt x="225" y="233"/>
                          </a:lnTo>
                          <a:lnTo>
                            <a:pt x="203" y="233"/>
                          </a:lnTo>
                          <a:lnTo>
                            <a:pt x="186" y="237"/>
                          </a:lnTo>
                          <a:lnTo>
                            <a:pt x="190" y="246"/>
                          </a:lnTo>
                          <a:lnTo>
                            <a:pt x="169" y="256"/>
                          </a:lnTo>
                          <a:lnTo>
                            <a:pt x="161" y="233"/>
                          </a:lnTo>
                          <a:lnTo>
                            <a:pt x="146" y="228"/>
                          </a:lnTo>
                          <a:lnTo>
                            <a:pt x="133" y="224"/>
                          </a:lnTo>
                          <a:lnTo>
                            <a:pt x="120" y="214"/>
                          </a:lnTo>
                          <a:lnTo>
                            <a:pt x="126" y="188"/>
                          </a:lnTo>
                          <a:lnTo>
                            <a:pt x="105" y="188"/>
                          </a:lnTo>
                          <a:lnTo>
                            <a:pt x="99" y="179"/>
                          </a:lnTo>
                          <a:lnTo>
                            <a:pt x="86" y="162"/>
                          </a:lnTo>
                          <a:lnTo>
                            <a:pt x="69" y="153"/>
                          </a:lnTo>
                          <a:lnTo>
                            <a:pt x="56" y="156"/>
                          </a:lnTo>
                          <a:close/>
                        </a:path>
                      </a:pathLst>
                    </a:custGeom>
                    <a:grpFill/>
                    <a:ln w="317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6737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O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2" name="Freeform 57">
                      <a:extLst>
                        <a:ext uri="{FF2B5EF4-FFF2-40B4-BE49-F238E27FC236}">
                          <a16:creationId xmlns:a16="http://schemas.microsoft.com/office/drawing/2014/main" id="{EA0302FF-8669-44C9-B281-01FEB3D89BA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99228" y="3554096"/>
                      <a:ext cx="542050" cy="589660"/>
                    </a:xfrm>
                    <a:custGeom>
                      <a:avLst/>
                      <a:gdLst>
                        <a:gd name="T0" fmla="*/ 256 w 287"/>
                        <a:gd name="T1" fmla="*/ 62 h 313"/>
                        <a:gd name="T2" fmla="*/ 264 w 287"/>
                        <a:gd name="T3" fmla="*/ 90 h 313"/>
                        <a:gd name="T4" fmla="*/ 271 w 287"/>
                        <a:gd name="T5" fmla="*/ 121 h 313"/>
                        <a:gd name="T6" fmla="*/ 284 w 287"/>
                        <a:gd name="T7" fmla="*/ 143 h 313"/>
                        <a:gd name="T8" fmla="*/ 277 w 287"/>
                        <a:gd name="T9" fmla="*/ 163 h 313"/>
                        <a:gd name="T10" fmla="*/ 254 w 287"/>
                        <a:gd name="T11" fmla="*/ 188 h 313"/>
                        <a:gd name="T12" fmla="*/ 246 w 287"/>
                        <a:gd name="T13" fmla="*/ 224 h 313"/>
                        <a:gd name="T14" fmla="*/ 238 w 287"/>
                        <a:gd name="T15" fmla="*/ 262 h 313"/>
                        <a:gd name="T16" fmla="*/ 225 w 287"/>
                        <a:gd name="T17" fmla="*/ 281 h 313"/>
                        <a:gd name="T18" fmla="*/ 196 w 287"/>
                        <a:gd name="T19" fmla="*/ 269 h 313"/>
                        <a:gd name="T20" fmla="*/ 167 w 287"/>
                        <a:gd name="T21" fmla="*/ 270 h 313"/>
                        <a:gd name="T22" fmla="*/ 165 w 287"/>
                        <a:gd name="T23" fmla="*/ 296 h 313"/>
                        <a:gd name="T24" fmla="*/ 130 w 287"/>
                        <a:gd name="T25" fmla="*/ 303 h 313"/>
                        <a:gd name="T26" fmla="*/ 115 w 287"/>
                        <a:gd name="T27" fmla="*/ 313 h 313"/>
                        <a:gd name="T28" fmla="*/ 85 w 287"/>
                        <a:gd name="T29" fmla="*/ 306 h 313"/>
                        <a:gd name="T30" fmla="*/ 54 w 287"/>
                        <a:gd name="T31" fmla="*/ 303 h 313"/>
                        <a:gd name="T32" fmla="*/ 36 w 287"/>
                        <a:gd name="T33" fmla="*/ 294 h 313"/>
                        <a:gd name="T34" fmla="*/ 16 w 287"/>
                        <a:gd name="T35" fmla="*/ 281 h 313"/>
                        <a:gd name="T36" fmla="*/ 13 w 287"/>
                        <a:gd name="T37" fmla="*/ 269 h 313"/>
                        <a:gd name="T38" fmla="*/ 33 w 287"/>
                        <a:gd name="T39" fmla="*/ 255 h 313"/>
                        <a:gd name="T40" fmla="*/ 48 w 287"/>
                        <a:gd name="T41" fmla="*/ 226 h 313"/>
                        <a:gd name="T42" fmla="*/ 63 w 287"/>
                        <a:gd name="T43" fmla="*/ 212 h 313"/>
                        <a:gd name="T44" fmla="*/ 69 w 287"/>
                        <a:gd name="T45" fmla="*/ 197 h 313"/>
                        <a:gd name="T46" fmla="*/ 68 w 287"/>
                        <a:gd name="T47" fmla="*/ 175 h 313"/>
                        <a:gd name="T48" fmla="*/ 39 w 287"/>
                        <a:gd name="T49" fmla="*/ 183 h 313"/>
                        <a:gd name="T50" fmla="*/ 48 w 287"/>
                        <a:gd name="T51" fmla="*/ 158 h 313"/>
                        <a:gd name="T52" fmla="*/ 28 w 287"/>
                        <a:gd name="T53" fmla="*/ 172 h 313"/>
                        <a:gd name="T54" fmla="*/ 15 w 287"/>
                        <a:gd name="T55" fmla="*/ 153 h 313"/>
                        <a:gd name="T56" fmla="*/ 12 w 287"/>
                        <a:gd name="T57" fmla="*/ 140 h 313"/>
                        <a:gd name="T58" fmla="*/ 32 w 287"/>
                        <a:gd name="T59" fmla="*/ 137 h 313"/>
                        <a:gd name="T60" fmla="*/ 58 w 287"/>
                        <a:gd name="T61" fmla="*/ 133 h 313"/>
                        <a:gd name="T62" fmla="*/ 90 w 287"/>
                        <a:gd name="T63" fmla="*/ 142 h 313"/>
                        <a:gd name="T64" fmla="*/ 125 w 287"/>
                        <a:gd name="T65" fmla="*/ 163 h 313"/>
                        <a:gd name="T66" fmla="*/ 153 w 287"/>
                        <a:gd name="T67" fmla="*/ 144 h 313"/>
                        <a:gd name="T68" fmla="*/ 167 w 287"/>
                        <a:gd name="T69" fmla="*/ 127 h 313"/>
                        <a:gd name="T70" fmla="*/ 148 w 287"/>
                        <a:gd name="T71" fmla="*/ 105 h 313"/>
                        <a:gd name="T72" fmla="*/ 158 w 287"/>
                        <a:gd name="T73" fmla="*/ 81 h 313"/>
                        <a:gd name="T74" fmla="*/ 181 w 287"/>
                        <a:gd name="T75" fmla="*/ 36 h 313"/>
                        <a:gd name="T76" fmla="*/ 209 w 287"/>
                        <a:gd name="T77" fmla="*/ 9 h 313"/>
                        <a:gd name="T78" fmla="*/ 224 w 287"/>
                        <a:gd name="T79" fmla="*/ 5 h 313"/>
                        <a:gd name="T80" fmla="*/ 245 w 287"/>
                        <a:gd name="T81" fmla="*/ 19 h 313"/>
                        <a:gd name="T82" fmla="*/ 256 w 287"/>
                        <a:gd name="T83" fmla="*/ 40 h 31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</a:cxnLst>
                      <a:rect l="0" t="0" r="r" b="b"/>
                      <a:pathLst>
                        <a:path w="287" h="313">
                          <a:moveTo>
                            <a:pt x="268" y="55"/>
                          </a:moveTo>
                          <a:cubicBezTo>
                            <a:pt x="260" y="57"/>
                            <a:pt x="260" y="57"/>
                            <a:pt x="260" y="57"/>
                          </a:cubicBezTo>
                          <a:cubicBezTo>
                            <a:pt x="256" y="62"/>
                            <a:pt x="256" y="62"/>
                            <a:pt x="256" y="62"/>
                          </a:cubicBezTo>
                          <a:cubicBezTo>
                            <a:pt x="258" y="72"/>
                            <a:pt x="258" y="72"/>
                            <a:pt x="258" y="72"/>
                          </a:cubicBezTo>
                          <a:cubicBezTo>
                            <a:pt x="259" y="82"/>
                            <a:pt x="259" y="82"/>
                            <a:pt x="259" y="82"/>
                          </a:cubicBezTo>
                          <a:cubicBezTo>
                            <a:pt x="264" y="90"/>
                            <a:pt x="264" y="90"/>
                            <a:pt x="264" y="90"/>
                          </a:cubicBezTo>
                          <a:cubicBezTo>
                            <a:pt x="270" y="98"/>
                            <a:pt x="270" y="98"/>
                            <a:pt x="270" y="98"/>
                          </a:cubicBezTo>
                          <a:cubicBezTo>
                            <a:pt x="267" y="108"/>
                            <a:pt x="267" y="108"/>
                            <a:pt x="267" y="108"/>
                          </a:cubicBezTo>
                          <a:cubicBezTo>
                            <a:pt x="271" y="121"/>
                            <a:pt x="271" y="121"/>
                            <a:pt x="271" y="121"/>
                          </a:cubicBezTo>
                          <a:cubicBezTo>
                            <a:pt x="271" y="132"/>
                            <a:pt x="271" y="132"/>
                            <a:pt x="271" y="132"/>
                          </a:cubicBezTo>
                          <a:cubicBezTo>
                            <a:pt x="275" y="141"/>
                            <a:pt x="275" y="141"/>
                            <a:pt x="275" y="141"/>
                          </a:cubicBezTo>
                          <a:cubicBezTo>
                            <a:pt x="284" y="143"/>
                            <a:pt x="284" y="143"/>
                            <a:pt x="284" y="143"/>
                          </a:cubicBezTo>
                          <a:cubicBezTo>
                            <a:pt x="287" y="150"/>
                            <a:pt x="287" y="150"/>
                            <a:pt x="287" y="150"/>
                          </a:cubicBezTo>
                          <a:cubicBezTo>
                            <a:pt x="284" y="158"/>
                            <a:pt x="284" y="158"/>
                            <a:pt x="284" y="158"/>
                          </a:cubicBezTo>
                          <a:cubicBezTo>
                            <a:pt x="277" y="163"/>
                            <a:pt x="277" y="163"/>
                            <a:pt x="277" y="163"/>
                          </a:cubicBezTo>
                          <a:cubicBezTo>
                            <a:pt x="266" y="166"/>
                            <a:pt x="266" y="166"/>
                            <a:pt x="266" y="166"/>
                          </a:cubicBezTo>
                          <a:cubicBezTo>
                            <a:pt x="257" y="174"/>
                            <a:pt x="257" y="174"/>
                            <a:pt x="257" y="174"/>
                          </a:cubicBezTo>
                          <a:cubicBezTo>
                            <a:pt x="254" y="188"/>
                            <a:pt x="254" y="188"/>
                            <a:pt x="254" y="188"/>
                          </a:cubicBezTo>
                          <a:cubicBezTo>
                            <a:pt x="252" y="203"/>
                            <a:pt x="252" y="203"/>
                            <a:pt x="252" y="203"/>
                          </a:cubicBezTo>
                          <a:cubicBezTo>
                            <a:pt x="246" y="212"/>
                            <a:pt x="246" y="212"/>
                            <a:pt x="246" y="212"/>
                          </a:cubicBezTo>
                          <a:cubicBezTo>
                            <a:pt x="246" y="224"/>
                            <a:pt x="246" y="224"/>
                            <a:pt x="246" y="224"/>
                          </a:cubicBezTo>
                          <a:cubicBezTo>
                            <a:pt x="242" y="236"/>
                            <a:pt x="242" y="236"/>
                            <a:pt x="242" y="236"/>
                          </a:cubicBezTo>
                          <a:cubicBezTo>
                            <a:pt x="241" y="249"/>
                            <a:pt x="241" y="249"/>
                            <a:pt x="241" y="249"/>
                          </a:cubicBezTo>
                          <a:cubicBezTo>
                            <a:pt x="238" y="262"/>
                            <a:pt x="238" y="262"/>
                            <a:pt x="238" y="262"/>
                          </a:cubicBezTo>
                          <a:cubicBezTo>
                            <a:pt x="234" y="271"/>
                            <a:pt x="234" y="271"/>
                            <a:pt x="234" y="271"/>
                          </a:cubicBezTo>
                          <a:cubicBezTo>
                            <a:pt x="231" y="281"/>
                            <a:pt x="231" y="281"/>
                            <a:pt x="231" y="281"/>
                          </a:cubicBezTo>
                          <a:cubicBezTo>
                            <a:pt x="225" y="281"/>
                            <a:pt x="225" y="281"/>
                            <a:pt x="225" y="281"/>
                          </a:cubicBezTo>
                          <a:cubicBezTo>
                            <a:pt x="215" y="277"/>
                            <a:pt x="215" y="277"/>
                            <a:pt x="215" y="277"/>
                          </a:cubicBezTo>
                          <a:cubicBezTo>
                            <a:pt x="205" y="269"/>
                            <a:pt x="205" y="269"/>
                            <a:pt x="205" y="269"/>
                          </a:cubicBezTo>
                          <a:cubicBezTo>
                            <a:pt x="196" y="269"/>
                            <a:pt x="196" y="269"/>
                            <a:pt x="196" y="269"/>
                          </a:cubicBezTo>
                          <a:cubicBezTo>
                            <a:pt x="185" y="272"/>
                            <a:pt x="185" y="272"/>
                            <a:pt x="185" y="272"/>
                          </a:cubicBezTo>
                          <a:cubicBezTo>
                            <a:pt x="174" y="265"/>
                            <a:pt x="174" y="265"/>
                            <a:pt x="174" y="265"/>
                          </a:cubicBezTo>
                          <a:cubicBezTo>
                            <a:pt x="167" y="270"/>
                            <a:pt x="167" y="270"/>
                            <a:pt x="167" y="270"/>
                          </a:cubicBezTo>
                          <a:cubicBezTo>
                            <a:pt x="166" y="277"/>
                            <a:pt x="166" y="277"/>
                            <a:pt x="166" y="277"/>
                          </a:cubicBezTo>
                          <a:cubicBezTo>
                            <a:pt x="164" y="287"/>
                            <a:pt x="164" y="287"/>
                            <a:pt x="164" y="287"/>
                          </a:cubicBezTo>
                          <a:cubicBezTo>
                            <a:pt x="165" y="296"/>
                            <a:pt x="165" y="296"/>
                            <a:pt x="165" y="296"/>
                          </a:cubicBezTo>
                          <a:cubicBezTo>
                            <a:pt x="154" y="299"/>
                            <a:pt x="154" y="299"/>
                            <a:pt x="154" y="299"/>
                          </a:cubicBezTo>
                          <a:cubicBezTo>
                            <a:pt x="140" y="298"/>
                            <a:pt x="140" y="298"/>
                            <a:pt x="140" y="298"/>
                          </a:cubicBezTo>
                          <a:cubicBezTo>
                            <a:pt x="130" y="303"/>
                            <a:pt x="130" y="303"/>
                            <a:pt x="130" y="303"/>
                          </a:cubicBezTo>
                          <a:cubicBezTo>
                            <a:pt x="123" y="299"/>
                            <a:pt x="123" y="299"/>
                            <a:pt x="123" y="299"/>
                          </a:cubicBezTo>
                          <a:cubicBezTo>
                            <a:pt x="120" y="306"/>
                            <a:pt x="120" y="306"/>
                            <a:pt x="120" y="306"/>
                          </a:cubicBezTo>
                          <a:cubicBezTo>
                            <a:pt x="115" y="313"/>
                            <a:pt x="115" y="313"/>
                            <a:pt x="115" y="313"/>
                          </a:cubicBezTo>
                          <a:cubicBezTo>
                            <a:pt x="104" y="311"/>
                            <a:pt x="104" y="311"/>
                            <a:pt x="104" y="311"/>
                          </a:cubicBezTo>
                          <a:cubicBezTo>
                            <a:pt x="93" y="302"/>
                            <a:pt x="93" y="302"/>
                            <a:pt x="93" y="302"/>
                          </a:cubicBezTo>
                          <a:cubicBezTo>
                            <a:pt x="85" y="306"/>
                            <a:pt x="85" y="306"/>
                            <a:pt x="85" y="306"/>
                          </a:cubicBezTo>
                          <a:cubicBezTo>
                            <a:pt x="73" y="304"/>
                            <a:pt x="73" y="304"/>
                            <a:pt x="73" y="304"/>
                          </a:cubicBezTo>
                          <a:cubicBezTo>
                            <a:pt x="63" y="301"/>
                            <a:pt x="63" y="301"/>
                            <a:pt x="63" y="301"/>
                          </a:cubicBezTo>
                          <a:cubicBezTo>
                            <a:pt x="54" y="303"/>
                            <a:pt x="54" y="303"/>
                            <a:pt x="54" y="303"/>
                          </a:cubicBezTo>
                          <a:cubicBezTo>
                            <a:pt x="50" y="295"/>
                            <a:pt x="50" y="295"/>
                            <a:pt x="50" y="295"/>
                          </a:cubicBezTo>
                          <a:cubicBezTo>
                            <a:pt x="42" y="290"/>
                            <a:pt x="42" y="290"/>
                            <a:pt x="42" y="290"/>
                          </a:cubicBezTo>
                          <a:cubicBezTo>
                            <a:pt x="36" y="294"/>
                            <a:pt x="36" y="294"/>
                            <a:pt x="36" y="294"/>
                          </a:cubicBezTo>
                          <a:cubicBezTo>
                            <a:pt x="29" y="287"/>
                            <a:pt x="29" y="287"/>
                            <a:pt x="29" y="287"/>
                          </a:cubicBezTo>
                          <a:cubicBezTo>
                            <a:pt x="24" y="278"/>
                            <a:pt x="24" y="278"/>
                            <a:pt x="24" y="278"/>
                          </a:cubicBezTo>
                          <a:cubicBezTo>
                            <a:pt x="16" y="281"/>
                            <a:pt x="16" y="281"/>
                            <a:pt x="16" y="281"/>
                          </a:cubicBezTo>
                          <a:cubicBezTo>
                            <a:pt x="5" y="287"/>
                            <a:pt x="5" y="287"/>
                            <a:pt x="5" y="287"/>
                          </a:cubicBezTo>
                          <a:cubicBezTo>
                            <a:pt x="7" y="277"/>
                            <a:pt x="7" y="277"/>
                            <a:pt x="7" y="277"/>
                          </a:cubicBezTo>
                          <a:cubicBezTo>
                            <a:pt x="13" y="269"/>
                            <a:pt x="13" y="269"/>
                            <a:pt x="13" y="269"/>
                          </a:cubicBezTo>
                          <a:cubicBezTo>
                            <a:pt x="20" y="263"/>
                            <a:pt x="20" y="263"/>
                            <a:pt x="20" y="263"/>
                          </a:cubicBezTo>
                          <a:cubicBezTo>
                            <a:pt x="26" y="259"/>
                            <a:pt x="26" y="259"/>
                            <a:pt x="26" y="259"/>
                          </a:cubicBezTo>
                          <a:cubicBezTo>
                            <a:pt x="33" y="255"/>
                            <a:pt x="33" y="255"/>
                            <a:pt x="33" y="255"/>
                          </a:cubicBezTo>
                          <a:cubicBezTo>
                            <a:pt x="34" y="243"/>
                            <a:pt x="34" y="243"/>
                            <a:pt x="34" y="243"/>
                          </a:cubicBezTo>
                          <a:cubicBezTo>
                            <a:pt x="39" y="234"/>
                            <a:pt x="39" y="234"/>
                            <a:pt x="39" y="234"/>
                          </a:cubicBezTo>
                          <a:cubicBezTo>
                            <a:pt x="48" y="226"/>
                            <a:pt x="48" y="226"/>
                            <a:pt x="48" y="226"/>
                          </a:cubicBezTo>
                          <a:cubicBezTo>
                            <a:pt x="56" y="223"/>
                            <a:pt x="56" y="223"/>
                            <a:pt x="56" y="223"/>
                          </a:cubicBezTo>
                          <a:cubicBezTo>
                            <a:pt x="58" y="215"/>
                            <a:pt x="58" y="215"/>
                            <a:pt x="58" y="215"/>
                          </a:cubicBezTo>
                          <a:cubicBezTo>
                            <a:pt x="63" y="212"/>
                            <a:pt x="63" y="212"/>
                            <a:pt x="63" y="212"/>
                          </a:cubicBezTo>
                          <a:cubicBezTo>
                            <a:pt x="56" y="204"/>
                            <a:pt x="56" y="204"/>
                            <a:pt x="56" y="204"/>
                          </a:cubicBezTo>
                          <a:cubicBezTo>
                            <a:pt x="59" y="196"/>
                            <a:pt x="59" y="196"/>
                            <a:pt x="59" y="196"/>
                          </a:cubicBezTo>
                          <a:cubicBezTo>
                            <a:pt x="69" y="197"/>
                            <a:pt x="69" y="197"/>
                            <a:pt x="69" y="197"/>
                          </a:cubicBezTo>
                          <a:cubicBezTo>
                            <a:pt x="70" y="186"/>
                            <a:pt x="70" y="186"/>
                            <a:pt x="70" y="186"/>
                          </a:cubicBezTo>
                          <a:cubicBezTo>
                            <a:pt x="74" y="186"/>
                            <a:pt x="78" y="180"/>
                            <a:pt x="75" y="177"/>
                          </a:cubicBezTo>
                          <a:cubicBezTo>
                            <a:pt x="74" y="175"/>
                            <a:pt x="70" y="174"/>
                            <a:pt x="68" y="175"/>
                          </a:cubicBezTo>
                          <a:cubicBezTo>
                            <a:pt x="58" y="181"/>
                            <a:pt x="58" y="181"/>
                            <a:pt x="58" y="181"/>
                          </a:cubicBezTo>
                          <a:cubicBezTo>
                            <a:pt x="47" y="186"/>
                            <a:pt x="47" y="186"/>
                            <a:pt x="47" y="186"/>
                          </a:cubicBezTo>
                          <a:cubicBezTo>
                            <a:pt x="39" y="183"/>
                            <a:pt x="39" y="183"/>
                            <a:pt x="39" y="183"/>
                          </a:cubicBezTo>
                          <a:cubicBezTo>
                            <a:pt x="36" y="175"/>
                            <a:pt x="36" y="175"/>
                            <a:pt x="36" y="175"/>
                          </a:cubicBezTo>
                          <a:cubicBezTo>
                            <a:pt x="42" y="167"/>
                            <a:pt x="42" y="167"/>
                            <a:pt x="42" y="167"/>
                          </a:cubicBezTo>
                          <a:cubicBezTo>
                            <a:pt x="48" y="158"/>
                            <a:pt x="48" y="158"/>
                            <a:pt x="48" y="158"/>
                          </a:cubicBezTo>
                          <a:cubicBezTo>
                            <a:pt x="38" y="156"/>
                            <a:pt x="38" y="156"/>
                            <a:pt x="38" y="156"/>
                          </a:cubicBezTo>
                          <a:cubicBezTo>
                            <a:pt x="32" y="163"/>
                            <a:pt x="32" y="163"/>
                            <a:pt x="32" y="163"/>
                          </a:cubicBezTo>
                          <a:cubicBezTo>
                            <a:pt x="28" y="172"/>
                            <a:pt x="28" y="172"/>
                            <a:pt x="28" y="172"/>
                          </a:cubicBezTo>
                          <a:cubicBezTo>
                            <a:pt x="21" y="168"/>
                            <a:pt x="21" y="168"/>
                            <a:pt x="21" y="168"/>
                          </a:cubicBezTo>
                          <a:cubicBezTo>
                            <a:pt x="16" y="160"/>
                            <a:pt x="16" y="160"/>
                            <a:pt x="16" y="160"/>
                          </a:cubicBezTo>
                          <a:cubicBezTo>
                            <a:pt x="15" y="153"/>
                            <a:pt x="15" y="153"/>
                            <a:pt x="15" y="153"/>
                          </a:cubicBezTo>
                          <a:cubicBezTo>
                            <a:pt x="7" y="156"/>
                            <a:pt x="7" y="156"/>
                            <a:pt x="7" y="156"/>
                          </a:cubicBezTo>
                          <a:cubicBezTo>
                            <a:pt x="0" y="144"/>
                            <a:pt x="0" y="144"/>
                            <a:pt x="0" y="144"/>
                          </a:cubicBezTo>
                          <a:cubicBezTo>
                            <a:pt x="12" y="140"/>
                            <a:pt x="12" y="140"/>
                            <a:pt x="12" y="140"/>
                          </a:cubicBezTo>
                          <a:cubicBezTo>
                            <a:pt x="21" y="143"/>
                            <a:pt x="21" y="143"/>
                            <a:pt x="21" y="143"/>
                          </a:cubicBezTo>
                          <a:cubicBezTo>
                            <a:pt x="28" y="132"/>
                            <a:pt x="28" y="132"/>
                            <a:pt x="28" y="132"/>
                          </a:cubicBezTo>
                          <a:cubicBezTo>
                            <a:pt x="32" y="137"/>
                            <a:pt x="32" y="137"/>
                            <a:pt x="32" y="137"/>
                          </a:cubicBezTo>
                          <a:cubicBezTo>
                            <a:pt x="38" y="130"/>
                            <a:pt x="38" y="130"/>
                            <a:pt x="38" y="130"/>
                          </a:cubicBezTo>
                          <a:cubicBezTo>
                            <a:pt x="49" y="130"/>
                            <a:pt x="49" y="130"/>
                            <a:pt x="49" y="130"/>
                          </a:cubicBezTo>
                          <a:cubicBezTo>
                            <a:pt x="58" y="133"/>
                            <a:pt x="58" y="133"/>
                            <a:pt x="58" y="133"/>
                          </a:cubicBezTo>
                          <a:cubicBezTo>
                            <a:pt x="70" y="141"/>
                            <a:pt x="70" y="141"/>
                            <a:pt x="70" y="141"/>
                          </a:cubicBezTo>
                          <a:cubicBezTo>
                            <a:pt x="76" y="146"/>
                            <a:pt x="76" y="146"/>
                            <a:pt x="76" y="146"/>
                          </a:cubicBezTo>
                          <a:cubicBezTo>
                            <a:pt x="90" y="142"/>
                            <a:pt x="90" y="142"/>
                            <a:pt x="90" y="142"/>
                          </a:cubicBezTo>
                          <a:cubicBezTo>
                            <a:pt x="102" y="152"/>
                            <a:pt x="102" y="152"/>
                            <a:pt x="102" y="152"/>
                          </a:cubicBezTo>
                          <a:cubicBezTo>
                            <a:pt x="112" y="158"/>
                            <a:pt x="112" y="158"/>
                            <a:pt x="112" y="158"/>
                          </a:cubicBezTo>
                          <a:cubicBezTo>
                            <a:pt x="125" y="163"/>
                            <a:pt x="125" y="163"/>
                            <a:pt x="125" y="163"/>
                          </a:cubicBezTo>
                          <a:cubicBezTo>
                            <a:pt x="132" y="155"/>
                            <a:pt x="132" y="155"/>
                            <a:pt x="132" y="155"/>
                          </a:cubicBezTo>
                          <a:cubicBezTo>
                            <a:pt x="148" y="155"/>
                            <a:pt x="148" y="155"/>
                            <a:pt x="148" y="155"/>
                          </a:cubicBezTo>
                          <a:cubicBezTo>
                            <a:pt x="153" y="144"/>
                            <a:pt x="153" y="144"/>
                            <a:pt x="153" y="144"/>
                          </a:cubicBezTo>
                          <a:cubicBezTo>
                            <a:pt x="162" y="139"/>
                            <a:pt x="162" y="139"/>
                            <a:pt x="162" y="139"/>
                          </a:cubicBezTo>
                          <a:cubicBezTo>
                            <a:pt x="169" y="137"/>
                            <a:pt x="169" y="137"/>
                            <a:pt x="169" y="137"/>
                          </a:cubicBezTo>
                          <a:cubicBezTo>
                            <a:pt x="167" y="127"/>
                            <a:pt x="167" y="127"/>
                            <a:pt x="167" y="127"/>
                          </a:cubicBezTo>
                          <a:cubicBezTo>
                            <a:pt x="155" y="122"/>
                            <a:pt x="155" y="122"/>
                            <a:pt x="155" y="122"/>
                          </a:cubicBezTo>
                          <a:cubicBezTo>
                            <a:pt x="153" y="114"/>
                            <a:pt x="153" y="114"/>
                            <a:pt x="153" y="114"/>
                          </a:cubicBezTo>
                          <a:cubicBezTo>
                            <a:pt x="148" y="105"/>
                            <a:pt x="148" y="105"/>
                            <a:pt x="148" y="105"/>
                          </a:cubicBezTo>
                          <a:cubicBezTo>
                            <a:pt x="146" y="92"/>
                            <a:pt x="146" y="92"/>
                            <a:pt x="146" y="92"/>
                          </a:cubicBezTo>
                          <a:cubicBezTo>
                            <a:pt x="155" y="91"/>
                            <a:pt x="155" y="91"/>
                            <a:pt x="155" y="91"/>
                          </a:cubicBezTo>
                          <a:cubicBezTo>
                            <a:pt x="158" y="81"/>
                            <a:pt x="158" y="81"/>
                            <a:pt x="158" y="81"/>
                          </a:cubicBezTo>
                          <a:cubicBezTo>
                            <a:pt x="169" y="58"/>
                            <a:pt x="169" y="58"/>
                            <a:pt x="169" y="58"/>
                          </a:cubicBezTo>
                          <a:cubicBezTo>
                            <a:pt x="177" y="43"/>
                            <a:pt x="177" y="43"/>
                            <a:pt x="177" y="43"/>
                          </a:cubicBezTo>
                          <a:cubicBezTo>
                            <a:pt x="181" y="36"/>
                            <a:pt x="181" y="36"/>
                            <a:pt x="181" y="36"/>
                          </a:cubicBezTo>
                          <a:cubicBezTo>
                            <a:pt x="192" y="32"/>
                            <a:pt x="192" y="32"/>
                            <a:pt x="192" y="32"/>
                          </a:cubicBezTo>
                          <a:cubicBezTo>
                            <a:pt x="201" y="21"/>
                            <a:pt x="201" y="21"/>
                            <a:pt x="201" y="21"/>
                          </a:cubicBezTo>
                          <a:cubicBezTo>
                            <a:pt x="209" y="9"/>
                            <a:pt x="209" y="9"/>
                            <a:pt x="209" y="9"/>
                          </a:cubicBezTo>
                          <a:cubicBezTo>
                            <a:pt x="208" y="2"/>
                            <a:pt x="208" y="2"/>
                            <a:pt x="208" y="2"/>
                          </a:cubicBezTo>
                          <a:cubicBezTo>
                            <a:pt x="215" y="0"/>
                            <a:pt x="215" y="0"/>
                            <a:pt x="215" y="0"/>
                          </a:cubicBezTo>
                          <a:cubicBezTo>
                            <a:pt x="224" y="5"/>
                            <a:pt x="224" y="5"/>
                            <a:pt x="224" y="5"/>
                          </a:cubicBezTo>
                          <a:cubicBezTo>
                            <a:pt x="231" y="14"/>
                            <a:pt x="231" y="14"/>
                            <a:pt x="231" y="14"/>
                          </a:cubicBezTo>
                          <a:cubicBezTo>
                            <a:pt x="234" y="19"/>
                            <a:pt x="234" y="19"/>
                            <a:pt x="234" y="19"/>
                          </a:cubicBezTo>
                          <a:cubicBezTo>
                            <a:pt x="245" y="19"/>
                            <a:pt x="245" y="19"/>
                            <a:pt x="245" y="19"/>
                          </a:cubicBezTo>
                          <a:cubicBezTo>
                            <a:pt x="242" y="33"/>
                            <a:pt x="242" y="33"/>
                            <a:pt x="242" y="33"/>
                          </a:cubicBezTo>
                          <a:cubicBezTo>
                            <a:pt x="249" y="38"/>
                            <a:pt x="249" y="38"/>
                            <a:pt x="249" y="38"/>
                          </a:cubicBezTo>
                          <a:cubicBezTo>
                            <a:pt x="256" y="40"/>
                            <a:pt x="256" y="40"/>
                            <a:pt x="256" y="40"/>
                          </a:cubicBezTo>
                          <a:cubicBezTo>
                            <a:pt x="264" y="43"/>
                            <a:pt x="264" y="43"/>
                            <a:pt x="264" y="43"/>
                          </a:cubicBezTo>
                          <a:lnTo>
                            <a:pt x="268" y="55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65000"/>
                      </a:schemeClr>
                    </a:solidFill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s-CO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63" name="Freeform 58">
                      <a:extLst>
                        <a:ext uri="{FF2B5EF4-FFF2-40B4-BE49-F238E27FC236}">
                          <a16:creationId xmlns:a16="http://schemas.microsoft.com/office/drawing/2014/main" id="{7B9A73DA-5C15-41A4-9252-5848B606DB6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237005" y="3448732"/>
                      <a:ext cx="461015" cy="698150"/>
                    </a:xfrm>
                    <a:custGeom>
                      <a:avLst/>
                      <a:gdLst>
                        <a:gd name="T0" fmla="*/ 455 w 455"/>
                        <a:gd name="T1" fmla="*/ 406 h 695"/>
                        <a:gd name="T2" fmla="*/ 442 w 455"/>
                        <a:gd name="T3" fmla="*/ 370 h 695"/>
                        <a:gd name="T4" fmla="*/ 455 w 455"/>
                        <a:gd name="T5" fmla="*/ 334 h 695"/>
                        <a:gd name="T6" fmla="*/ 435 w 455"/>
                        <a:gd name="T7" fmla="*/ 306 h 695"/>
                        <a:gd name="T8" fmla="*/ 406 w 455"/>
                        <a:gd name="T9" fmla="*/ 321 h 695"/>
                        <a:gd name="T10" fmla="*/ 376 w 455"/>
                        <a:gd name="T11" fmla="*/ 306 h 695"/>
                        <a:gd name="T12" fmla="*/ 346 w 455"/>
                        <a:gd name="T13" fmla="*/ 272 h 695"/>
                        <a:gd name="T14" fmla="*/ 358 w 455"/>
                        <a:gd name="T15" fmla="*/ 229 h 695"/>
                        <a:gd name="T16" fmla="*/ 356 w 455"/>
                        <a:gd name="T17" fmla="*/ 197 h 695"/>
                        <a:gd name="T18" fmla="*/ 359 w 455"/>
                        <a:gd name="T19" fmla="*/ 158 h 695"/>
                        <a:gd name="T20" fmla="*/ 361 w 455"/>
                        <a:gd name="T21" fmla="*/ 122 h 695"/>
                        <a:gd name="T22" fmla="*/ 376 w 455"/>
                        <a:gd name="T23" fmla="*/ 92 h 695"/>
                        <a:gd name="T24" fmla="*/ 380 w 455"/>
                        <a:gd name="T25" fmla="*/ 62 h 695"/>
                        <a:gd name="T26" fmla="*/ 373 w 455"/>
                        <a:gd name="T27" fmla="*/ 32 h 695"/>
                        <a:gd name="T28" fmla="*/ 365 w 455"/>
                        <a:gd name="T29" fmla="*/ 0 h 695"/>
                        <a:gd name="T30" fmla="*/ 327 w 455"/>
                        <a:gd name="T31" fmla="*/ 4 h 695"/>
                        <a:gd name="T32" fmla="*/ 284 w 455"/>
                        <a:gd name="T33" fmla="*/ 9 h 695"/>
                        <a:gd name="T34" fmla="*/ 260 w 455"/>
                        <a:gd name="T35" fmla="*/ 40 h 695"/>
                        <a:gd name="T36" fmla="*/ 230 w 455"/>
                        <a:gd name="T37" fmla="*/ 53 h 695"/>
                        <a:gd name="T38" fmla="*/ 196 w 455"/>
                        <a:gd name="T39" fmla="*/ 66 h 695"/>
                        <a:gd name="T40" fmla="*/ 201 w 455"/>
                        <a:gd name="T41" fmla="*/ 105 h 695"/>
                        <a:gd name="T42" fmla="*/ 201 w 455"/>
                        <a:gd name="T43" fmla="*/ 135 h 695"/>
                        <a:gd name="T44" fmla="*/ 186 w 455"/>
                        <a:gd name="T45" fmla="*/ 167 h 695"/>
                        <a:gd name="T46" fmla="*/ 194 w 455"/>
                        <a:gd name="T47" fmla="*/ 192 h 695"/>
                        <a:gd name="T48" fmla="*/ 169 w 455"/>
                        <a:gd name="T49" fmla="*/ 214 h 695"/>
                        <a:gd name="T50" fmla="*/ 136 w 455"/>
                        <a:gd name="T51" fmla="*/ 250 h 695"/>
                        <a:gd name="T52" fmla="*/ 134 w 455"/>
                        <a:gd name="T53" fmla="*/ 286 h 695"/>
                        <a:gd name="T54" fmla="*/ 109 w 455"/>
                        <a:gd name="T55" fmla="*/ 334 h 695"/>
                        <a:gd name="T56" fmla="*/ 100 w 455"/>
                        <a:gd name="T57" fmla="*/ 370 h 695"/>
                        <a:gd name="T58" fmla="*/ 100 w 455"/>
                        <a:gd name="T59" fmla="*/ 398 h 695"/>
                        <a:gd name="T60" fmla="*/ 66 w 455"/>
                        <a:gd name="T61" fmla="*/ 413 h 695"/>
                        <a:gd name="T62" fmla="*/ 43 w 455"/>
                        <a:gd name="T63" fmla="*/ 455 h 695"/>
                        <a:gd name="T64" fmla="*/ 28 w 455"/>
                        <a:gd name="T65" fmla="*/ 500 h 695"/>
                        <a:gd name="T66" fmla="*/ 21 w 455"/>
                        <a:gd name="T67" fmla="*/ 545 h 695"/>
                        <a:gd name="T68" fmla="*/ 13 w 455"/>
                        <a:gd name="T69" fmla="*/ 594 h 695"/>
                        <a:gd name="T70" fmla="*/ 0 w 455"/>
                        <a:gd name="T71" fmla="*/ 629 h 695"/>
                        <a:gd name="T72" fmla="*/ 6 w 455"/>
                        <a:gd name="T73" fmla="*/ 672 h 695"/>
                        <a:gd name="T74" fmla="*/ 40 w 455"/>
                        <a:gd name="T75" fmla="*/ 695 h 695"/>
                        <a:gd name="T76" fmla="*/ 72 w 455"/>
                        <a:gd name="T77" fmla="*/ 680 h 695"/>
                        <a:gd name="T78" fmla="*/ 96 w 455"/>
                        <a:gd name="T79" fmla="*/ 674 h 695"/>
                        <a:gd name="T80" fmla="*/ 126 w 455"/>
                        <a:gd name="T81" fmla="*/ 648 h 695"/>
                        <a:gd name="T82" fmla="*/ 151 w 455"/>
                        <a:gd name="T83" fmla="*/ 633 h 695"/>
                        <a:gd name="T84" fmla="*/ 160 w 455"/>
                        <a:gd name="T85" fmla="*/ 601 h 695"/>
                        <a:gd name="T86" fmla="*/ 198 w 455"/>
                        <a:gd name="T87" fmla="*/ 575 h 695"/>
                        <a:gd name="T88" fmla="*/ 233 w 455"/>
                        <a:gd name="T89" fmla="*/ 567 h 695"/>
                        <a:gd name="T90" fmla="*/ 258 w 455"/>
                        <a:gd name="T91" fmla="*/ 563 h 695"/>
                        <a:gd name="T92" fmla="*/ 299 w 455"/>
                        <a:gd name="T93" fmla="*/ 554 h 695"/>
                        <a:gd name="T94" fmla="*/ 297 w 455"/>
                        <a:gd name="T95" fmla="*/ 577 h 695"/>
                        <a:gd name="T96" fmla="*/ 307 w 455"/>
                        <a:gd name="T97" fmla="*/ 599 h 695"/>
                        <a:gd name="T98" fmla="*/ 354 w 455"/>
                        <a:gd name="T99" fmla="*/ 590 h 695"/>
                        <a:gd name="T100" fmla="*/ 373 w 455"/>
                        <a:gd name="T101" fmla="*/ 558 h 695"/>
                        <a:gd name="T102" fmla="*/ 382 w 455"/>
                        <a:gd name="T103" fmla="*/ 524 h 695"/>
                        <a:gd name="T104" fmla="*/ 393 w 455"/>
                        <a:gd name="T105" fmla="*/ 496 h 695"/>
                        <a:gd name="T106" fmla="*/ 423 w 455"/>
                        <a:gd name="T107" fmla="*/ 470 h 695"/>
                        <a:gd name="T108" fmla="*/ 442 w 455"/>
                        <a:gd name="T109" fmla="*/ 436 h 6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455" h="695">
                          <a:moveTo>
                            <a:pt x="442" y="436"/>
                          </a:moveTo>
                          <a:lnTo>
                            <a:pt x="455" y="406"/>
                          </a:lnTo>
                          <a:lnTo>
                            <a:pt x="446" y="391"/>
                          </a:lnTo>
                          <a:lnTo>
                            <a:pt x="442" y="370"/>
                          </a:lnTo>
                          <a:lnTo>
                            <a:pt x="455" y="355"/>
                          </a:lnTo>
                          <a:lnTo>
                            <a:pt x="455" y="334"/>
                          </a:lnTo>
                          <a:lnTo>
                            <a:pt x="448" y="319"/>
                          </a:lnTo>
                          <a:lnTo>
                            <a:pt x="435" y="306"/>
                          </a:lnTo>
                          <a:lnTo>
                            <a:pt x="420" y="312"/>
                          </a:lnTo>
                          <a:lnTo>
                            <a:pt x="406" y="321"/>
                          </a:lnTo>
                          <a:lnTo>
                            <a:pt x="388" y="319"/>
                          </a:lnTo>
                          <a:lnTo>
                            <a:pt x="376" y="306"/>
                          </a:lnTo>
                          <a:lnTo>
                            <a:pt x="359" y="301"/>
                          </a:lnTo>
                          <a:lnTo>
                            <a:pt x="346" y="272"/>
                          </a:lnTo>
                          <a:lnTo>
                            <a:pt x="354" y="254"/>
                          </a:lnTo>
                          <a:lnTo>
                            <a:pt x="358" y="229"/>
                          </a:lnTo>
                          <a:lnTo>
                            <a:pt x="356" y="218"/>
                          </a:lnTo>
                          <a:lnTo>
                            <a:pt x="356" y="197"/>
                          </a:lnTo>
                          <a:lnTo>
                            <a:pt x="356" y="177"/>
                          </a:lnTo>
                          <a:lnTo>
                            <a:pt x="359" y="158"/>
                          </a:lnTo>
                          <a:lnTo>
                            <a:pt x="365" y="137"/>
                          </a:lnTo>
                          <a:lnTo>
                            <a:pt x="361" y="122"/>
                          </a:lnTo>
                          <a:lnTo>
                            <a:pt x="367" y="105"/>
                          </a:lnTo>
                          <a:lnTo>
                            <a:pt x="376" y="92"/>
                          </a:lnTo>
                          <a:lnTo>
                            <a:pt x="373" y="73"/>
                          </a:lnTo>
                          <a:lnTo>
                            <a:pt x="380" y="62"/>
                          </a:lnTo>
                          <a:lnTo>
                            <a:pt x="376" y="49"/>
                          </a:lnTo>
                          <a:lnTo>
                            <a:pt x="373" y="32"/>
                          </a:lnTo>
                          <a:lnTo>
                            <a:pt x="373" y="11"/>
                          </a:lnTo>
                          <a:lnTo>
                            <a:pt x="365" y="0"/>
                          </a:lnTo>
                          <a:lnTo>
                            <a:pt x="358" y="4"/>
                          </a:lnTo>
                          <a:lnTo>
                            <a:pt x="327" y="4"/>
                          </a:lnTo>
                          <a:lnTo>
                            <a:pt x="303" y="2"/>
                          </a:lnTo>
                          <a:lnTo>
                            <a:pt x="284" y="9"/>
                          </a:lnTo>
                          <a:lnTo>
                            <a:pt x="275" y="21"/>
                          </a:lnTo>
                          <a:lnTo>
                            <a:pt x="260" y="40"/>
                          </a:lnTo>
                          <a:lnTo>
                            <a:pt x="241" y="45"/>
                          </a:lnTo>
                          <a:lnTo>
                            <a:pt x="230" y="53"/>
                          </a:lnTo>
                          <a:lnTo>
                            <a:pt x="209" y="53"/>
                          </a:lnTo>
                          <a:lnTo>
                            <a:pt x="196" y="66"/>
                          </a:lnTo>
                          <a:lnTo>
                            <a:pt x="205" y="86"/>
                          </a:lnTo>
                          <a:lnTo>
                            <a:pt x="201" y="105"/>
                          </a:lnTo>
                          <a:lnTo>
                            <a:pt x="201" y="120"/>
                          </a:lnTo>
                          <a:lnTo>
                            <a:pt x="201" y="135"/>
                          </a:lnTo>
                          <a:lnTo>
                            <a:pt x="188" y="147"/>
                          </a:lnTo>
                          <a:lnTo>
                            <a:pt x="186" y="167"/>
                          </a:lnTo>
                          <a:lnTo>
                            <a:pt x="181" y="179"/>
                          </a:lnTo>
                          <a:lnTo>
                            <a:pt x="194" y="192"/>
                          </a:lnTo>
                          <a:lnTo>
                            <a:pt x="185" y="207"/>
                          </a:lnTo>
                          <a:lnTo>
                            <a:pt x="169" y="214"/>
                          </a:lnTo>
                          <a:lnTo>
                            <a:pt x="151" y="233"/>
                          </a:lnTo>
                          <a:lnTo>
                            <a:pt x="136" y="250"/>
                          </a:lnTo>
                          <a:lnTo>
                            <a:pt x="132" y="269"/>
                          </a:lnTo>
                          <a:lnTo>
                            <a:pt x="134" y="286"/>
                          </a:lnTo>
                          <a:lnTo>
                            <a:pt x="121" y="310"/>
                          </a:lnTo>
                          <a:lnTo>
                            <a:pt x="109" y="334"/>
                          </a:lnTo>
                          <a:lnTo>
                            <a:pt x="102" y="351"/>
                          </a:lnTo>
                          <a:lnTo>
                            <a:pt x="100" y="370"/>
                          </a:lnTo>
                          <a:lnTo>
                            <a:pt x="106" y="383"/>
                          </a:lnTo>
                          <a:lnTo>
                            <a:pt x="100" y="398"/>
                          </a:lnTo>
                          <a:lnTo>
                            <a:pt x="87" y="408"/>
                          </a:lnTo>
                          <a:lnTo>
                            <a:pt x="66" y="413"/>
                          </a:lnTo>
                          <a:lnTo>
                            <a:pt x="49" y="428"/>
                          </a:lnTo>
                          <a:lnTo>
                            <a:pt x="43" y="455"/>
                          </a:lnTo>
                          <a:lnTo>
                            <a:pt x="40" y="483"/>
                          </a:lnTo>
                          <a:lnTo>
                            <a:pt x="28" y="500"/>
                          </a:lnTo>
                          <a:lnTo>
                            <a:pt x="28" y="522"/>
                          </a:lnTo>
                          <a:lnTo>
                            <a:pt x="21" y="545"/>
                          </a:lnTo>
                          <a:lnTo>
                            <a:pt x="19" y="569"/>
                          </a:lnTo>
                          <a:lnTo>
                            <a:pt x="13" y="594"/>
                          </a:lnTo>
                          <a:lnTo>
                            <a:pt x="6" y="610"/>
                          </a:lnTo>
                          <a:lnTo>
                            <a:pt x="0" y="629"/>
                          </a:lnTo>
                          <a:lnTo>
                            <a:pt x="4" y="656"/>
                          </a:lnTo>
                          <a:lnTo>
                            <a:pt x="6" y="672"/>
                          </a:lnTo>
                          <a:lnTo>
                            <a:pt x="15" y="689"/>
                          </a:lnTo>
                          <a:lnTo>
                            <a:pt x="40" y="695"/>
                          </a:lnTo>
                          <a:lnTo>
                            <a:pt x="62" y="693"/>
                          </a:lnTo>
                          <a:lnTo>
                            <a:pt x="72" y="680"/>
                          </a:lnTo>
                          <a:lnTo>
                            <a:pt x="81" y="669"/>
                          </a:lnTo>
                          <a:lnTo>
                            <a:pt x="96" y="674"/>
                          </a:lnTo>
                          <a:lnTo>
                            <a:pt x="107" y="656"/>
                          </a:lnTo>
                          <a:lnTo>
                            <a:pt x="126" y="648"/>
                          </a:lnTo>
                          <a:lnTo>
                            <a:pt x="147" y="644"/>
                          </a:lnTo>
                          <a:lnTo>
                            <a:pt x="151" y="633"/>
                          </a:lnTo>
                          <a:lnTo>
                            <a:pt x="147" y="616"/>
                          </a:lnTo>
                          <a:lnTo>
                            <a:pt x="160" y="601"/>
                          </a:lnTo>
                          <a:lnTo>
                            <a:pt x="179" y="590"/>
                          </a:lnTo>
                          <a:lnTo>
                            <a:pt x="198" y="575"/>
                          </a:lnTo>
                          <a:lnTo>
                            <a:pt x="211" y="563"/>
                          </a:lnTo>
                          <a:lnTo>
                            <a:pt x="233" y="567"/>
                          </a:lnTo>
                          <a:lnTo>
                            <a:pt x="245" y="579"/>
                          </a:lnTo>
                          <a:lnTo>
                            <a:pt x="258" y="563"/>
                          </a:lnTo>
                          <a:lnTo>
                            <a:pt x="279" y="554"/>
                          </a:lnTo>
                          <a:lnTo>
                            <a:pt x="299" y="554"/>
                          </a:lnTo>
                          <a:lnTo>
                            <a:pt x="312" y="567"/>
                          </a:lnTo>
                          <a:lnTo>
                            <a:pt x="297" y="577"/>
                          </a:lnTo>
                          <a:lnTo>
                            <a:pt x="294" y="592"/>
                          </a:lnTo>
                          <a:lnTo>
                            <a:pt x="307" y="599"/>
                          </a:lnTo>
                          <a:lnTo>
                            <a:pt x="337" y="599"/>
                          </a:lnTo>
                          <a:lnTo>
                            <a:pt x="354" y="590"/>
                          </a:lnTo>
                          <a:lnTo>
                            <a:pt x="363" y="575"/>
                          </a:lnTo>
                          <a:lnTo>
                            <a:pt x="373" y="558"/>
                          </a:lnTo>
                          <a:lnTo>
                            <a:pt x="384" y="541"/>
                          </a:lnTo>
                          <a:lnTo>
                            <a:pt x="382" y="524"/>
                          </a:lnTo>
                          <a:lnTo>
                            <a:pt x="391" y="515"/>
                          </a:lnTo>
                          <a:lnTo>
                            <a:pt x="393" y="496"/>
                          </a:lnTo>
                          <a:lnTo>
                            <a:pt x="408" y="483"/>
                          </a:lnTo>
                          <a:lnTo>
                            <a:pt x="423" y="470"/>
                          </a:lnTo>
                          <a:lnTo>
                            <a:pt x="438" y="453"/>
                          </a:lnTo>
                          <a:lnTo>
                            <a:pt x="442" y="436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s-CO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64" name="Freeform 59">
                      <a:extLst>
                        <a:ext uri="{FF2B5EF4-FFF2-40B4-BE49-F238E27FC236}">
                          <a16:creationId xmlns:a16="http://schemas.microsoft.com/office/drawing/2014/main" id="{4E1FAA5A-A18A-45F5-BAE7-B7285955403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10634" y="3109179"/>
                      <a:ext cx="960531" cy="624820"/>
                    </a:xfrm>
                    <a:custGeom>
                      <a:avLst/>
                      <a:gdLst>
                        <a:gd name="T0" fmla="*/ 10 w 948"/>
                        <a:gd name="T1" fmla="*/ 453 h 622"/>
                        <a:gd name="T2" fmla="*/ 27 w 948"/>
                        <a:gd name="T3" fmla="*/ 411 h 622"/>
                        <a:gd name="T4" fmla="*/ 38 w 948"/>
                        <a:gd name="T5" fmla="*/ 370 h 622"/>
                        <a:gd name="T6" fmla="*/ 47 w 948"/>
                        <a:gd name="T7" fmla="*/ 327 h 622"/>
                        <a:gd name="T8" fmla="*/ 89 w 948"/>
                        <a:gd name="T9" fmla="*/ 310 h 622"/>
                        <a:gd name="T10" fmla="*/ 145 w 948"/>
                        <a:gd name="T11" fmla="*/ 297 h 622"/>
                        <a:gd name="T12" fmla="*/ 177 w 948"/>
                        <a:gd name="T13" fmla="*/ 252 h 622"/>
                        <a:gd name="T14" fmla="*/ 224 w 948"/>
                        <a:gd name="T15" fmla="*/ 254 h 622"/>
                        <a:gd name="T16" fmla="*/ 236 w 948"/>
                        <a:gd name="T17" fmla="*/ 203 h 622"/>
                        <a:gd name="T18" fmla="*/ 198 w 948"/>
                        <a:gd name="T19" fmla="*/ 163 h 622"/>
                        <a:gd name="T20" fmla="*/ 198 w 948"/>
                        <a:gd name="T21" fmla="*/ 109 h 622"/>
                        <a:gd name="T22" fmla="*/ 185 w 948"/>
                        <a:gd name="T23" fmla="*/ 45 h 622"/>
                        <a:gd name="T24" fmla="*/ 226 w 948"/>
                        <a:gd name="T25" fmla="*/ 64 h 622"/>
                        <a:gd name="T26" fmla="*/ 260 w 948"/>
                        <a:gd name="T27" fmla="*/ 88 h 622"/>
                        <a:gd name="T28" fmla="*/ 318 w 948"/>
                        <a:gd name="T29" fmla="*/ 58 h 622"/>
                        <a:gd name="T30" fmla="*/ 371 w 948"/>
                        <a:gd name="T31" fmla="*/ 45 h 622"/>
                        <a:gd name="T32" fmla="*/ 431 w 948"/>
                        <a:gd name="T33" fmla="*/ 43 h 622"/>
                        <a:gd name="T34" fmla="*/ 495 w 948"/>
                        <a:gd name="T35" fmla="*/ 34 h 622"/>
                        <a:gd name="T36" fmla="*/ 563 w 948"/>
                        <a:gd name="T37" fmla="*/ 30 h 622"/>
                        <a:gd name="T38" fmla="*/ 629 w 948"/>
                        <a:gd name="T39" fmla="*/ 30 h 622"/>
                        <a:gd name="T40" fmla="*/ 711 w 948"/>
                        <a:gd name="T41" fmla="*/ 21 h 622"/>
                        <a:gd name="T42" fmla="*/ 779 w 948"/>
                        <a:gd name="T43" fmla="*/ 0 h 622"/>
                        <a:gd name="T44" fmla="*/ 864 w 948"/>
                        <a:gd name="T45" fmla="*/ 21 h 622"/>
                        <a:gd name="T46" fmla="*/ 901 w 948"/>
                        <a:gd name="T47" fmla="*/ 47 h 622"/>
                        <a:gd name="T48" fmla="*/ 948 w 948"/>
                        <a:gd name="T49" fmla="*/ 66 h 622"/>
                        <a:gd name="T50" fmla="*/ 926 w 948"/>
                        <a:gd name="T51" fmla="*/ 107 h 622"/>
                        <a:gd name="T52" fmla="*/ 896 w 948"/>
                        <a:gd name="T53" fmla="*/ 141 h 622"/>
                        <a:gd name="T54" fmla="*/ 877 w 948"/>
                        <a:gd name="T55" fmla="*/ 180 h 622"/>
                        <a:gd name="T56" fmla="*/ 837 w 948"/>
                        <a:gd name="T57" fmla="*/ 207 h 622"/>
                        <a:gd name="T58" fmla="*/ 768 w 948"/>
                        <a:gd name="T59" fmla="*/ 231 h 622"/>
                        <a:gd name="T60" fmla="*/ 706 w 948"/>
                        <a:gd name="T61" fmla="*/ 274 h 622"/>
                        <a:gd name="T62" fmla="*/ 664 w 948"/>
                        <a:gd name="T63" fmla="*/ 327 h 622"/>
                        <a:gd name="T64" fmla="*/ 617 w 948"/>
                        <a:gd name="T65" fmla="*/ 381 h 622"/>
                        <a:gd name="T66" fmla="*/ 574 w 948"/>
                        <a:gd name="T67" fmla="*/ 424 h 622"/>
                        <a:gd name="T68" fmla="*/ 503 w 948"/>
                        <a:gd name="T69" fmla="*/ 466 h 622"/>
                        <a:gd name="T70" fmla="*/ 429 w 948"/>
                        <a:gd name="T71" fmla="*/ 509 h 622"/>
                        <a:gd name="T72" fmla="*/ 337 w 948"/>
                        <a:gd name="T73" fmla="*/ 578 h 622"/>
                        <a:gd name="T74" fmla="*/ 281 w 948"/>
                        <a:gd name="T75" fmla="*/ 569 h 622"/>
                        <a:gd name="T76" fmla="*/ 211 w 948"/>
                        <a:gd name="T77" fmla="*/ 607 h 622"/>
                        <a:gd name="T78" fmla="*/ 160 w 948"/>
                        <a:gd name="T79" fmla="*/ 597 h 622"/>
                        <a:gd name="T80" fmla="*/ 108 w 948"/>
                        <a:gd name="T81" fmla="*/ 622 h 622"/>
                        <a:gd name="T82" fmla="*/ 63 w 948"/>
                        <a:gd name="T83" fmla="*/ 563 h 622"/>
                        <a:gd name="T84" fmla="*/ 6 w 948"/>
                        <a:gd name="T85" fmla="*/ 492 h 6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</a:cxnLst>
                      <a:rect l="0" t="0" r="r" b="b"/>
                      <a:pathLst>
                        <a:path w="948" h="622">
                          <a:moveTo>
                            <a:pt x="6" y="492"/>
                          </a:moveTo>
                          <a:lnTo>
                            <a:pt x="0" y="473"/>
                          </a:lnTo>
                          <a:lnTo>
                            <a:pt x="10" y="453"/>
                          </a:lnTo>
                          <a:lnTo>
                            <a:pt x="8" y="430"/>
                          </a:lnTo>
                          <a:lnTo>
                            <a:pt x="12" y="417"/>
                          </a:lnTo>
                          <a:lnTo>
                            <a:pt x="27" y="411"/>
                          </a:lnTo>
                          <a:lnTo>
                            <a:pt x="42" y="398"/>
                          </a:lnTo>
                          <a:lnTo>
                            <a:pt x="51" y="379"/>
                          </a:lnTo>
                          <a:lnTo>
                            <a:pt x="38" y="370"/>
                          </a:lnTo>
                          <a:lnTo>
                            <a:pt x="42" y="353"/>
                          </a:lnTo>
                          <a:lnTo>
                            <a:pt x="38" y="336"/>
                          </a:lnTo>
                          <a:lnTo>
                            <a:pt x="47" y="327"/>
                          </a:lnTo>
                          <a:lnTo>
                            <a:pt x="63" y="312"/>
                          </a:lnTo>
                          <a:lnTo>
                            <a:pt x="72" y="302"/>
                          </a:lnTo>
                          <a:lnTo>
                            <a:pt x="89" y="310"/>
                          </a:lnTo>
                          <a:lnTo>
                            <a:pt x="108" y="316"/>
                          </a:lnTo>
                          <a:lnTo>
                            <a:pt x="126" y="308"/>
                          </a:lnTo>
                          <a:lnTo>
                            <a:pt x="145" y="297"/>
                          </a:lnTo>
                          <a:lnTo>
                            <a:pt x="157" y="280"/>
                          </a:lnTo>
                          <a:lnTo>
                            <a:pt x="170" y="265"/>
                          </a:lnTo>
                          <a:lnTo>
                            <a:pt x="177" y="252"/>
                          </a:lnTo>
                          <a:lnTo>
                            <a:pt x="194" y="233"/>
                          </a:lnTo>
                          <a:lnTo>
                            <a:pt x="205" y="250"/>
                          </a:lnTo>
                          <a:lnTo>
                            <a:pt x="224" y="254"/>
                          </a:lnTo>
                          <a:lnTo>
                            <a:pt x="224" y="235"/>
                          </a:lnTo>
                          <a:lnTo>
                            <a:pt x="222" y="214"/>
                          </a:lnTo>
                          <a:lnTo>
                            <a:pt x="236" y="203"/>
                          </a:lnTo>
                          <a:lnTo>
                            <a:pt x="230" y="182"/>
                          </a:lnTo>
                          <a:lnTo>
                            <a:pt x="220" y="173"/>
                          </a:lnTo>
                          <a:lnTo>
                            <a:pt x="198" y="163"/>
                          </a:lnTo>
                          <a:lnTo>
                            <a:pt x="175" y="152"/>
                          </a:lnTo>
                          <a:lnTo>
                            <a:pt x="189" y="137"/>
                          </a:lnTo>
                          <a:lnTo>
                            <a:pt x="198" y="109"/>
                          </a:lnTo>
                          <a:lnTo>
                            <a:pt x="198" y="88"/>
                          </a:lnTo>
                          <a:lnTo>
                            <a:pt x="189" y="68"/>
                          </a:lnTo>
                          <a:lnTo>
                            <a:pt x="185" y="45"/>
                          </a:lnTo>
                          <a:lnTo>
                            <a:pt x="205" y="43"/>
                          </a:lnTo>
                          <a:lnTo>
                            <a:pt x="222" y="49"/>
                          </a:lnTo>
                          <a:lnTo>
                            <a:pt x="226" y="64"/>
                          </a:lnTo>
                          <a:lnTo>
                            <a:pt x="234" y="79"/>
                          </a:lnTo>
                          <a:lnTo>
                            <a:pt x="249" y="75"/>
                          </a:lnTo>
                          <a:lnTo>
                            <a:pt x="260" y="88"/>
                          </a:lnTo>
                          <a:lnTo>
                            <a:pt x="277" y="77"/>
                          </a:lnTo>
                          <a:lnTo>
                            <a:pt x="299" y="64"/>
                          </a:lnTo>
                          <a:lnTo>
                            <a:pt x="318" y="58"/>
                          </a:lnTo>
                          <a:lnTo>
                            <a:pt x="345" y="56"/>
                          </a:lnTo>
                          <a:lnTo>
                            <a:pt x="352" y="47"/>
                          </a:lnTo>
                          <a:lnTo>
                            <a:pt x="371" y="45"/>
                          </a:lnTo>
                          <a:lnTo>
                            <a:pt x="390" y="36"/>
                          </a:lnTo>
                          <a:lnTo>
                            <a:pt x="414" y="36"/>
                          </a:lnTo>
                          <a:lnTo>
                            <a:pt x="431" y="43"/>
                          </a:lnTo>
                          <a:lnTo>
                            <a:pt x="457" y="43"/>
                          </a:lnTo>
                          <a:lnTo>
                            <a:pt x="474" y="32"/>
                          </a:lnTo>
                          <a:lnTo>
                            <a:pt x="495" y="34"/>
                          </a:lnTo>
                          <a:lnTo>
                            <a:pt x="518" y="24"/>
                          </a:lnTo>
                          <a:lnTo>
                            <a:pt x="538" y="13"/>
                          </a:lnTo>
                          <a:lnTo>
                            <a:pt x="563" y="30"/>
                          </a:lnTo>
                          <a:lnTo>
                            <a:pt x="583" y="19"/>
                          </a:lnTo>
                          <a:lnTo>
                            <a:pt x="606" y="24"/>
                          </a:lnTo>
                          <a:lnTo>
                            <a:pt x="629" y="30"/>
                          </a:lnTo>
                          <a:lnTo>
                            <a:pt x="662" y="24"/>
                          </a:lnTo>
                          <a:lnTo>
                            <a:pt x="694" y="30"/>
                          </a:lnTo>
                          <a:lnTo>
                            <a:pt x="711" y="21"/>
                          </a:lnTo>
                          <a:lnTo>
                            <a:pt x="736" y="28"/>
                          </a:lnTo>
                          <a:lnTo>
                            <a:pt x="758" y="11"/>
                          </a:lnTo>
                          <a:lnTo>
                            <a:pt x="779" y="0"/>
                          </a:lnTo>
                          <a:lnTo>
                            <a:pt x="813" y="11"/>
                          </a:lnTo>
                          <a:lnTo>
                            <a:pt x="835" y="8"/>
                          </a:lnTo>
                          <a:lnTo>
                            <a:pt x="864" y="21"/>
                          </a:lnTo>
                          <a:lnTo>
                            <a:pt x="877" y="34"/>
                          </a:lnTo>
                          <a:lnTo>
                            <a:pt x="884" y="49"/>
                          </a:lnTo>
                          <a:lnTo>
                            <a:pt x="901" y="47"/>
                          </a:lnTo>
                          <a:lnTo>
                            <a:pt x="918" y="56"/>
                          </a:lnTo>
                          <a:lnTo>
                            <a:pt x="926" y="70"/>
                          </a:lnTo>
                          <a:lnTo>
                            <a:pt x="948" y="66"/>
                          </a:lnTo>
                          <a:lnTo>
                            <a:pt x="945" y="81"/>
                          </a:lnTo>
                          <a:lnTo>
                            <a:pt x="933" y="88"/>
                          </a:lnTo>
                          <a:lnTo>
                            <a:pt x="926" y="107"/>
                          </a:lnTo>
                          <a:lnTo>
                            <a:pt x="911" y="115"/>
                          </a:lnTo>
                          <a:lnTo>
                            <a:pt x="905" y="130"/>
                          </a:lnTo>
                          <a:lnTo>
                            <a:pt x="896" y="141"/>
                          </a:lnTo>
                          <a:lnTo>
                            <a:pt x="894" y="156"/>
                          </a:lnTo>
                          <a:lnTo>
                            <a:pt x="881" y="165"/>
                          </a:lnTo>
                          <a:lnTo>
                            <a:pt x="877" y="180"/>
                          </a:lnTo>
                          <a:lnTo>
                            <a:pt x="864" y="192"/>
                          </a:lnTo>
                          <a:lnTo>
                            <a:pt x="856" y="205"/>
                          </a:lnTo>
                          <a:lnTo>
                            <a:pt x="837" y="207"/>
                          </a:lnTo>
                          <a:lnTo>
                            <a:pt x="819" y="214"/>
                          </a:lnTo>
                          <a:lnTo>
                            <a:pt x="794" y="214"/>
                          </a:lnTo>
                          <a:lnTo>
                            <a:pt x="768" y="231"/>
                          </a:lnTo>
                          <a:lnTo>
                            <a:pt x="743" y="250"/>
                          </a:lnTo>
                          <a:lnTo>
                            <a:pt x="726" y="259"/>
                          </a:lnTo>
                          <a:lnTo>
                            <a:pt x="706" y="274"/>
                          </a:lnTo>
                          <a:lnTo>
                            <a:pt x="700" y="301"/>
                          </a:lnTo>
                          <a:lnTo>
                            <a:pt x="687" y="312"/>
                          </a:lnTo>
                          <a:lnTo>
                            <a:pt x="664" y="327"/>
                          </a:lnTo>
                          <a:lnTo>
                            <a:pt x="647" y="340"/>
                          </a:lnTo>
                          <a:lnTo>
                            <a:pt x="629" y="351"/>
                          </a:lnTo>
                          <a:lnTo>
                            <a:pt x="617" y="381"/>
                          </a:lnTo>
                          <a:lnTo>
                            <a:pt x="606" y="402"/>
                          </a:lnTo>
                          <a:lnTo>
                            <a:pt x="595" y="417"/>
                          </a:lnTo>
                          <a:lnTo>
                            <a:pt x="574" y="424"/>
                          </a:lnTo>
                          <a:lnTo>
                            <a:pt x="563" y="441"/>
                          </a:lnTo>
                          <a:lnTo>
                            <a:pt x="535" y="447"/>
                          </a:lnTo>
                          <a:lnTo>
                            <a:pt x="503" y="466"/>
                          </a:lnTo>
                          <a:lnTo>
                            <a:pt x="478" y="481"/>
                          </a:lnTo>
                          <a:lnTo>
                            <a:pt x="437" y="490"/>
                          </a:lnTo>
                          <a:lnTo>
                            <a:pt x="429" y="509"/>
                          </a:lnTo>
                          <a:lnTo>
                            <a:pt x="409" y="515"/>
                          </a:lnTo>
                          <a:lnTo>
                            <a:pt x="380" y="524"/>
                          </a:lnTo>
                          <a:lnTo>
                            <a:pt x="337" y="578"/>
                          </a:lnTo>
                          <a:lnTo>
                            <a:pt x="318" y="586"/>
                          </a:lnTo>
                          <a:lnTo>
                            <a:pt x="303" y="580"/>
                          </a:lnTo>
                          <a:lnTo>
                            <a:pt x="281" y="569"/>
                          </a:lnTo>
                          <a:lnTo>
                            <a:pt x="254" y="571"/>
                          </a:lnTo>
                          <a:lnTo>
                            <a:pt x="234" y="582"/>
                          </a:lnTo>
                          <a:lnTo>
                            <a:pt x="211" y="607"/>
                          </a:lnTo>
                          <a:lnTo>
                            <a:pt x="196" y="599"/>
                          </a:lnTo>
                          <a:lnTo>
                            <a:pt x="179" y="605"/>
                          </a:lnTo>
                          <a:lnTo>
                            <a:pt x="160" y="597"/>
                          </a:lnTo>
                          <a:lnTo>
                            <a:pt x="143" y="616"/>
                          </a:lnTo>
                          <a:lnTo>
                            <a:pt x="126" y="609"/>
                          </a:lnTo>
                          <a:lnTo>
                            <a:pt x="108" y="622"/>
                          </a:lnTo>
                          <a:lnTo>
                            <a:pt x="96" y="603"/>
                          </a:lnTo>
                          <a:lnTo>
                            <a:pt x="85" y="584"/>
                          </a:lnTo>
                          <a:lnTo>
                            <a:pt x="63" y="563"/>
                          </a:lnTo>
                          <a:lnTo>
                            <a:pt x="38" y="535"/>
                          </a:lnTo>
                          <a:lnTo>
                            <a:pt x="19" y="517"/>
                          </a:lnTo>
                          <a:lnTo>
                            <a:pt x="6" y="492"/>
                          </a:lnTo>
                          <a:close/>
                        </a:path>
                      </a:pathLst>
                    </a:custGeom>
                    <a:grpFill/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s-CO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65" name="Freeform 60">
                      <a:extLst>
                        <a:ext uri="{FF2B5EF4-FFF2-40B4-BE49-F238E27FC236}">
                          <a16:creationId xmlns:a16="http://schemas.microsoft.com/office/drawing/2014/main" id="{79B84FB0-68ED-42B6-B726-3E9E391C8A4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095390" y="3886686"/>
                      <a:ext cx="609959" cy="684087"/>
                    </a:xfrm>
                    <a:custGeom>
                      <a:avLst/>
                      <a:gdLst>
                        <a:gd name="T0" fmla="*/ 489 w 602"/>
                        <a:gd name="T1" fmla="*/ 244 h 681"/>
                        <a:gd name="T2" fmla="*/ 540 w 602"/>
                        <a:gd name="T3" fmla="*/ 191 h 681"/>
                        <a:gd name="T4" fmla="*/ 566 w 602"/>
                        <a:gd name="T5" fmla="*/ 148 h 681"/>
                        <a:gd name="T6" fmla="*/ 568 w 602"/>
                        <a:gd name="T7" fmla="*/ 105 h 681"/>
                        <a:gd name="T8" fmla="*/ 587 w 602"/>
                        <a:gd name="T9" fmla="*/ 75 h 681"/>
                        <a:gd name="T10" fmla="*/ 602 w 602"/>
                        <a:gd name="T11" fmla="*/ 43 h 681"/>
                        <a:gd name="T12" fmla="*/ 596 w 602"/>
                        <a:gd name="T13" fmla="*/ 9 h 681"/>
                        <a:gd name="T14" fmla="*/ 577 w 602"/>
                        <a:gd name="T15" fmla="*/ 17 h 681"/>
                        <a:gd name="T16" fmla="*/ 547 w 602"/>
                        <a:gd name="T17" fmla="*/ 47 h 681"/>
                        <a:gd name="T18" fmla="*/ 530 w 602"/>
                        <a:gd name="T19" fmla="*/ 79 h 681"/>
                        <a:gd name="T20" fmla="*/ 523 w 602"/>
                        <a:gd name="T21" fmla="*/ 105 h 681"/>
                        <a:gd name="T22" fmla="*/ 502 w 602"/>
                        <a:gd name="T23" fmla="*/ 139 h 681"/>
                        <a:gd name="T24" fmla="*/ 476 w 602"/>
                        <a:gd name="T25" fmla="*/ 163 h 681"/>
                        <a:gd name="T26" fmla="*/ 433 w 602"/>
                        <a:gd name="T27" fmla="*/ 156 h 681"/>
                        <a:gd name="T28" fmla="*/ 451 w 602"/>
                        <a:gd name="T29" fmla="*/ 131 h 681"/>
                        <a:gd name="T30" fmla="*/ 418 w 602"/>
                        <a:gd name="T31" fmla="*/ 118 h 681"/>
                        <a:gd name="T32" fmla="*/ 384 w 602"/>
                        <a:gd name="T33" fmla="*/ 143 h 681"/>
                        <a:gd name="T34" fmla="*/ 350 w 602"/>
                        <a:gd name="T35" fmla="*/ 127 h 681"/>
                        <a:gd name="T36" fmla="*/ 318 w 602"/>
                        <a:gd name="T37" fmla="*/ 154 h 681"/>
                        <a:gd name="T38" fmla="*/ 286 w 602"/>
                        <a:gd name="T39" fmla="*/ 180 h 681"/>
                        <a:gd name="T40" fmla="*/ 286 w 602"/>
                        <a:gd name="T41" fmla="*/ 208 h 681"/>
                        <a:gd name="T42" fmla="*/ 246 w 602"/>
                        <a:gd name="T43" fmla="*/ 220 h 681"/>
                        <a:gd name="T44" fmla="*/ 220 w 602"/>
                        <a:gd name="T45" fmla="*/ 233 h 681"/>
                        <a:gd name="T46" fmla="*/ 201 w 602"/>
                        <a:gd name="T47" fmla="*/ 257 h 681"/>
                        <a:gd name="T48" fmla="*/ 169 w 602"/>
                        <a:gd name="T49" fmla="*/ 270 h 681"/>
                        <a:gd name="T50" fmla="*/ 182 w 602"/>
                        <a:gd name="T51" fmla="*/ 325 h 681"/>
                        <a:gd name="T52" fmla="*/ 203 w 602"/>
                        <a:gd name="T53" fmla="*/ 360 h 681"/>
                        <a:gd name="T54" fmla="*/ 218 w 602"/>
                        <a:gd name="T55" fmla="*/ 392 h 681"/>
                        <a:gd name="T56" fmla="*/ 201 w 602"/>
                        <a:gd name="T57" fmla="*/ 409 h 681"/>
                        <a:gd name="T58" fmla="*/ 175 w 602"/>
                        <a:gd name="T59" fmla="*/ 402 h 681"/>
                        <a:gd name="T60" fmla="*/ 154 w 602"/>
                        <a:gd name="T61" fmla="*/ 417 h 681"/>
                        <a:gd name="T62" fmla="*/ 126 w 602"/>
                        <a:gd name="T63" fmla="*/ 432 h 681"/>
                        <a:gd name="T64" fmla="*/ 87 w 602"/>
                        <a:gd name="T65" fmla="*/ 424 h 681"/>
                        <a:gd name="T66" fmla="*/ 72 w 602"/>
                        <a:gd name="T67" fmla="*/ 454 h 681"/>
                        <a:gd name="T68" fmla="*/ 73 w 602"/>
                        <a:gd name="T69" fmla="*/ 481 h 681"/>
                        <a:gd name="T70" fmla="*/ 73 w 602"/>
                        <a:gd name="T71" fmla="*/ 514 h 681"/>
                        <a:gd name="T72" fmla="*/ 40 w 602"/>
                        <a:gd name="T73" fmla="*/ 512 h 681"/>
                        <a:gd name="T74" fmla="*/ 2 w 602"/>
                        <a:gd name="T75" fmla="*/ 509 h 681"/>
                        <a:gd name="T76" fmla="*/ 6 w 602"/>
                        <a:gd name="T77" fmla="*/ 546 h 681"/>
                        <a:gd name="T78" fmla="*/ 8 w 602"/>
                        <a:gd name="T79" fmla="*/ 578 h 681"/>
                        <a:gd name="T80" fmla="*/ 43 w 602"/>
                        <a:gd name="T81" fmla="*/ 591 h 681"/>
                        <a:gd name="T82" fmla="*/ 55 w 602"/>
                        <a:gd name="T83" fmla="*/ 636 h 681"/>
                        <a:gd name="T84" fmla="*/ 83 w 602"/>
                        <a:gd name="T85" fmla="*/ 659 h 681"/>
                        <a:gd name="T86" fmla="*/ 107 w 602"/>
                        <a:gd name="T87" fmla="*/ 672 h 681"/>
                        <a:gd name="T88" fmla="*/ 139 w 602"/>
                        <a:gd name="T89" fmla="*/ 678 h 681"/>
                        <a:gd name="T90" fmla="*/ 166 w 602"/>
                        <a:gd name="T91" fmla="*/ 681 h 681"/>
                        <a:gd name="T92" fmla="*/ 203 w 602"/>
                        <a:gd name="T93" fmla="*/ 655 h 681"/>
                        <a:gd name="T94" fmla="*/ 235 w 602"/>
                        <a:gd name="T95" fmla="*/ 621 h 681"/>
                        <a:gd name="T96" fmla="*/ 252 w 602"/>
                        <a:gd name="T97" fmla="*/ 586 h 681"/>
                        <a:gd name="T98" fmla="*/ 280 w 602"/>
                        <a:gd name="T99" fmla="*/ 554 h 681"/>
                        <a:gd name="T100" fmla="*/ 310 w 602"/>
                        <a:gd name="T101" fmla="*/ 520 h 681"/>
                        <a:gd name="T102" fmla="*/ 339 w 602"/>
                        <a:gd name="T103" fmla="*/ 482 h 681"/>
                        <a:gd name="T104" fmla="*/ 359 w 602"/>
                        <a:gd name="T105" fmla="*/ 456 h 681"/>
                        <a:gd name="T106" fmla="*/ 386 w 602"/>
                        <a:gd name="T107" fmla="*/ 411 h 681"/>
                        <a:gd name="T108" fmla="*/ 397 w 602"/>
                        <a:gd name="T109" fmla="*/ 375 h 681"/>
                        <a:gd name="T110" fmla="*/ 423 w 602"/>
                        <a:gd name="T111" fmla="*/ 387 h 681"/>
                        <a:gd name="T112" fmla="*/ 465 w 602"/>
                        <a:gd name="T113" fmla="*/ 353 h 681"/>
                        <a:gd name="T114" fmla="*/ 457 w 602"/>
                        <a:gd name="T115" fmla="*/ 327 h 681"/>
                        <a:gd name="T116" fmla="*/ 453 w 602"/>
                        <a:gd name="T117" fmla="*/ 298 h 681"/>
                        <a:gd name="T118" fmla="*/ 483 w 602"/>
                        <a:gd name="T119" fmla="*/ 263 h 68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</a:cxnLst>
                      <a:rect l="0" t="0" r="r" b="b"/>
                      <a:pathLst>
                        <a:path w="602" h="681">
                          <a:moveTo>
                            <a:pt x="483" y="263"/>
                          </a:moveTo>
                          <a:lnTo>
                            <a:pt x="489" y="244"/>
                          </a:lnTo>
                          <a:lnTo>
                            <a:pt x="519" y="210"/>
                          </a:lnTo>
                          <a:lnTo>
                            <a:pt x="540" y="191"/>
                          </a:lnTo>
                          <a:lnTo>
                            <a:pt x="559" y="165"/>
                          </a:lnTo>
                          <a:lnTo>
                            <a:pt x="566" y="148"/>
                          </a:lnTo>
                          <a:lnTo>
                            <a:pt x="564" y="127"/>
                          </a:lnTo>
                          <a:lnTo>
                            <a:pt x="568" y="105"/>
                          </a:lnTo>
                          <a:lnTo>
                            <a:pt x="576" y="82"/>
                          </a:lnTo>
                          <a:lnTo>
                            <a:pt x="587" y="75"/>
                          </a:lnTo>
                          <a:lnTo>
                            <a:pt x="592" y="58"/>
                          </a:lnTo>
                          <a:lnTo>
                            <a:pt x="602" y="43"/>
                          </a:lnTo>
                          <a:lnTo>
                            <a:pt x="600" y="32"/>
                          </a:lnTo>
                          <a:lnTo>
                            <a:pt x="596" y="9"/>
                          </a:lnTo>
                          <a:lnTo>
                            <a:pt x="581" y="0"/>
                          </a:lnTo>
                          <a:lnTo>
                            <a:pt x="577" y="17"/>
                          </a:lnTo>
                          <a:lnTo>
                            <a:pt x="562" y="34"/>
                          </a:lnTo>
                          <a:lnTo>
                            <a:pt x="547" y="47"/>
                          </a:lnTo>
                          <a:lnTo>
                            <a:pt x="532" y="60"/>
                          </a:lnTo>
                          <a:lnTo>
                            <a:pt x="530" y="79"/>
                          </a:lnTo>
                          <a:lnTo>
                            <a:pt x="521" y="88"/>
                          </a:lnTo>
                          <a:lnTo>
                            <a:pt x="523" y="105"/>
                          </a:lnTo>
                          <a:lnTo>
                            <a:pt x="512" y="122"/>
                          </a:lnTo>
                          <a:lnTo>
                            <a:pt x="502" y="139"/>
                          </a:lnTo>
                          <a:lnTo>
                            <a:pt x="493" y="154"/>
                          </a:lnTo>
                          <a:lnTo>
                            <a:pt x="476" y="163"/>
                          </a:lnTo>
                          <a:lnTo>
                            <a:pt x="446" y="163"/>
                          </a:lnTo>
                          <a:lnTo>
                            <a:pt x="433" y="156"/>
                          </a:lnTo>
                          <a:lnTo>
                            <a:pt x="436" y="141"/>
                          </a:lnTo>
                          <a:lnTo>
                            <a:pt x="451" y="131"/>
                          </a:lnTo>
                          <a:lnTo>
                            <a:pt x="438" y="118"/>
                          </a:lnTo>
                          <a:lnTo>
                            <a:pt x="418" y="118"/>
                          </a:lnTo>
                          <a:lnTo>
                            <a:pt x="397" y="127"/>
                          </a:lnTo>
                          <a:lnTo>
                            <a:pt x="384" y="143"/>
                          </a:lnTo>
                          <a:lnTo>
                            <a:pt x="372" y="131"/>
                          </a:lnTo>
                          <a:lnTo>
                            <a:pt x="350" y="127"/>
                          </a:lnTo>
                          <a:lnTo>
                            <a:pt x="337" y="139"/>
                          </a:lnTo>
                          <a:lnTo>
                            <a:pt x="318" y="154"/>
                          </a:lnTo>
                          <a:lnTo>
                            <a:pt x="299" y="165"/>
                          </a:lnTo>
                          <a:lnTo>
                            <a:pt x="286" y="180"/>
                          </a:lnTo>
                          <a:lnTo>
                            <a:pt x="290" y="197"/>
                          </a:lnTo>
                          <a:lnTo>
                            <a:pt x="286" y="208"/>
                          </a:lnTo>
                          <a:lnTo>
                            <a:pt x="265" y="212"/>
                          </a:lnTo>
                          <a:lnTo>
                            <a:pt x="246" y="220"/>
                          </a:lnTo>
                          <a:lnTo>
                            <a:pt x="235" y="238"/>
                          </a:lnTo>
                          <a:lnTo>
                            <a:pt x="220" y="233"/>
                          </a:lnTo>
                          <a:lnTo>
                            <a:pt x="211" y="244"/>
                          </a:lnTo>
                          <a:lnTo>
                            <a:pt x="201" y="257"/>
                          </a:lnTo>
                          <a:lnTo>
                            <a:pt x="179" y="259"/>
                          </a:lnTo>
                          <a:lnTo>
                            <a:pt x="169" y="270"/>
                          </a:lnTo>
                          <a:lnTo>
                            <a:pt x="173" y="297"/>
                          </a:lnTo>
                          <a:lnTo>
                            <a:pt x="182" y="325"/>
                          </a:lnTo>
                          <a:lnTo>
                            <a:pt x="190" y="342"/>
                          </a:lnTo>
                          <a:lnTo>
                            <a:pt x="203" y="360"/>
                          </a:lnTo>
                          <a:lnTo>
                            <a:pt x="213" y="377"/>
                          </a:lnTo>
                          <a:lnTo>
                            <a:pt x="218" y="392"/>
                          </a:lnTo>
                          <a:lnTo>
                            <a:pt x="218" y="405"/>
                          </a:lnTo>
                          <a:lnTo>
                            <a:pt x="201" y="409"/>
                          </a:lnTo>
                          <a:lnTo>
                            <a:pt x="190" y="402"/>
                          </a:lnTo>
                          <a:lnTo>
                            <a:pt x="175" y="402"/>
                          </a:lnTo>
                          <a:lnTo>
                            <a:pt x="164" y="400"/>
                          </a:lnTo>
                          <a:lnTo>
                            <a:pt x="154" y="417"/>
                          </a:lnTo>
                          <a:lnTo>
                            <a:pt x="139" y="430"/>
                          </a:lnTo>
                          <a:lnTo>
                            <a:pt x="126" y="432"/>
                          </a:lnTo>
                          <a:lnTo>
                            <a:pt x="105" y="424"/>
                          </a:lnTo>
                          <a:lnTo>
                            <a:pt x="87" y="424"/>
                          </a:lnTo>
                          <a:lnTo>
                            <a:pt x="85" y="445"/>
                          </a:lnTo>
                          <a:lnTo>
                            <a:pt x="72" y="454"/>
                          </a:lnTo>
                          <a:lnTo>
                            <a:pt x="60" y="467"/>
                          </a:lnTo>
                          <a:lnTo>
                            <a:pt x="73" y="481"/>
                          </a:lnTo>
                          <a:lnTo>
                            <a:pt x="83" y="501"/>
                          </a:lnTo>
                          <a:lnTo>
                            <a:pt x="73" y="514"/>
                          </a:lnTo>
                          <a:lnTo>
                            <a:pt x="55" y="526"/>
                          </a:lnTo>
                          <a:lnTo>
                            <a:pt x="40" y="512"/>
                          </a:lnTo>
                          <a:lnTo>
                            <a:pt x="25" y="501"/>
                          </a:lnTo>
                          <a:lnTo>
                            <a:pt x="2" y="509"/>
                          </a:lnTo>
                          <a:lnTo>
                            <a:pt x="0" y="529"/>
                          </a:lnTo>
                          <a:lnTo>
                            <a:pt x="6" y="546"/>
                          </a:lnTo>
                          <a:lnTo>
                            <a:pt x="2" y="563"/>
                          </a:lnTo>
                          <a:lnTo>
                            <a:pt x="8" y="578"/>
                          </a:lnTo>
                          <a:lnTo>
                            <a:pt x="23" y="584"/>
                          </a:lnTo>
                          <a:lnTo>
                            <a:pt x="43" y="591"/>
                          </a:lnTo>
                          <a:lnTo>
                            <a:pt x="55" y="604"/>
                          </a:lnTo>
                          <a:lnTo>
                            <a:pt x="55" y="636"/>
                          </a:lnTo>
                          <a:lnTo>
                            <a:pt x="62" y="653"/>
                          </a:lnTo>
                          <a:lnTo>
                            <a:pt x="83" y="659"/>
                          </a:lnTo>
                          <a:lnTo>
                            <a:pt x="96" y="659"/>
                          </a:lnTo>
                          <a:lnTo>
                            <a:pt x="107" y="672"/>
                          </a:lnTo>
                          <a:lnTo>
                            <a:pt x="120" y="680"/>
                          </a:lnTo>
                          <a:lnTo>
                            <a:pt x="139" y="678"/>
                          </a:lnTo>
                          <a:lnTo>
                            <a:pt x="156" y="676"/>
                          </a:lnTo>
                          <a:lnTo>
                            <a:pt x="166" y="681"/>
                          </a:lnTo>
                          <a:lnTo>
                            <a:pt x="188" y="674"/>
                          </a:lnTo>
                          <a:lnTo>
                            <a:pt x="203" y="655"/>
                          </a:lnTo>
                          <a:lnTo>
                            <a:pt x="224" y="635"/>
                          </a:lnTo>
                          <a:lnTo>
                            <a:pt x="235" y="621"/>
                          </a:lnTo>
                          <a:lnTo>
                            <a:pt x="241" y="601"/>
                          </a:lnTo>
                          <a:lnTo>
                            <a:pt x="252" y="586"/>
                          </a:lnTo>
                          <a:lnTo>
                            <a:pt x="269" y="571"/>
                          </a:lnTo>
                          <a:lnTo>
                            <a:pt x="280" y="554"/>
                          </a:lnTo>
                          <a:lnTo>
                            <a:pt x="305" y="541"/>
                          </a:lnTo>
                          <a:lnTo>
                            <a:pt x="310" y="520"/>
                          </a:lnTo>
                          <a:lnTo>
                            <a:pt x="322" y="501"/>
                          </a:lnTo>
                          <a:lnTo>
                            <a:pt x="339" y="482"/>
                          </a:lnTo>
                          <a:lnTo>
                            <a:pt x="346" y="464"/>
                          </a:lnTo>
                          <a:lnTo>
                            <a:pt x="359" y="456"/>
                          </a:lnTo>
                          <a:lnTo>
                            <a:pt x="376" y="435"/>
                          </a:lnTo>
                          <a:lnTo>
                            <a:pt x="386" y="411"/>
                          </a:lnTo>
                          <a:lnTo>
                            <a:pt x="389" y="389"/>
                          </a:lnTo>
                          <a:lnTo>
                            <a:pt x="397" y="375"/>
                          </a:lnTo>
                          <a:lnTo>
                            <a:pt x="412" y="379"/>
                          </a:lnTo>
                          <a:lnTo>
                            <a:pt x="423" y="387"/>
                          </a:lnTo>
                          <a:lnTo>
                            <a:pt x="446" y="372"/>
                          </a:lnTo>
                          <a:lnTo>
                            <a:pt x="465" y="353"/>
                          </a:lnTo>
                          <a:lnTo>
                            <a:pt x="468" y="340"/>
                          </a:lnTo>
                          <a:lnTo>
                            <a:pt x="457" y="327"/>
                          </a:lnTo>
                          <a:lnTo>
                            <a:pt x="446" y="313"/>
                          </a:lnTo>
                          <a:lnTo>
                            <a:pt x="453" y="298"/>
                          </a:lnTo>
                          <a:lnTo>
                            <a:pt x="472" y="278"/>
                          </a:lnTo>
                          <a:lnTo>
                            <a:pt x="483" y="263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65000"/>
                      </a:schemeClr>
                    </a:solidFill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s-CO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66" name="Freeform 61">
                      <a:extLst>
                        <a:ext uri="{FF2B5EF4-FFF2-40B4-BE49-F238E27FC236}">
                          <a16:creationId xmlns:a16="http://schemas.microsoft.com/office/drawing/2014/main" id="{94CFE0D8-79BB-4418-884B-CC7CE2AF14F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673891" y="4050426"/>
                      <a:ext cx="642381" cy="679064"/>
                    </a:xfrm>
                    <a:custGeom>
                      <a:avLst/>
                      <a:gdLst>
                        <a:gd name="T0" fmla="*/ 544 w 634"/>
                        <a:gd name="T1" fmla="*/ 537 h 676"/>
                        <a:gd name="T2" fmla="*/ 521 w 634"/>
                        <a:gd name="T3" fmla="*/ 584 h 676"/>
                        <a:gd name="T4" fmla="*/ 585 w 634"/>
                        <a:gd name="T5" fmla="*/ 650 h 676"/>
                        <a:gd name="T6" fmla="*/ 559 w 634"/>
                        <a:gd name="T7" fmla="*/ 665 h 676"/>
                        <a:gd name="T8" fmla="*/ 516 w 634"/>
                        <a:gd name="T9" fmla="*/ 676 h 676"/>
                        <a:gd name="T10" fmla="*/ 478 w 634"/>
                        <a:gd name="T11" fmla="*/ 671 h 676"/>
                        <a:gd name="T12" fmla="*/ 444 w 634"/>
                        <a:gd name="T13" fmla="*/ 633 h 676"/>
                        <a:gd name="T14" fmla="*/ 437 w 634"/>
                        <a:gd name="T15" fmla="*/ 560 h 676"/>
                        <a:gd name="T16" fmla="*/ 394 w 634"/>
                        <a:gd name="T17" fmla="*/ 573 h 676"/>
                        <a:gd name="T18" fmla="*/ 367 w 634"/>
                        <a:gd name="T19" fmla="*/ 577 h 676"/>
                        <a:gd name="T20" fmla="*/ 373 w 634"/>
                        <a:gd name="T21" fmla="*/ 526 h 676"/>
                        <a:gd name="T22" fmla="*/ 345 w 634"/>
                        <a:gd name="T23" fmla="*/ 487 h 676"/>
                        <a:gd name="T24" fmla="*/ 298 w 634"/>
                        <a:gd name="T25" fmla="*/ 475 h 676"/>
                        <a:gd name="T26" fmla="*/ 239 w 634"/>
                        <a:gd name="T27" fmla="*/ 487 h 676"/>
                        <a:gd name="T28" fmla="*/ 220 w 634"/>
                        <a:gd name="T29" fmla="*/ 432 h 676"/>
                        <a:gd name="T30" fmla="*/ 232 w 634"/>
                        <a:gd name="T31" fmla="*/ 395 h 676"/>
                        <a:gd name="T32" fmla="*/ 207 w 634"/>
                        <a:gd name="T33" fmla="*/ 346 h 676"/>
                        <a:gd name="T34" fmla="*/ 153 w 634"/>
                        <a:gd name="T35" fmla="*/ 338 h 676"/>
                        <a:gd name="T36" fmla="*/ 96 w 634"/>
                        <a:gd name="T37" fmla="*/ 323 h 676"/>
                        <a:gd name="T38" fmla="*/ 57 w 634"/>
                        <a:gd name="T39" fmla="*/ 271 h 676"/>
                        <a:gd name="T40" fmla="*/ 10 w 634"/>
                        <a:gd name="T41" fmla="*/ 218 h 676"/>
                        <a:gd name="T42" fmla="*/ 32 w 634"/>
                        <a:gd name="T43" fmla="*/ 186 h 676"/>
                        <a:gd name="T44" fmla="*/ 51 w 634"/>
                        <a:gd name="T45" fmla="*/ 164 h 676"/>
                        <a:gd name="T46" fmla="*/ 85 w 634"/>
                        <a:gd name="T47" fmla="*/ 141 h 676"/>
                        <a:gd name="T48" fmla="*/ 106 w 634"/>
                        <a:gd name="T49" fmla="*/ 111 h 676"/>
                        <a:gd name="T50" fmla="*/ 96 w 634"/>
                        <a:gd name="T51" fmla="*/ 83 h 676"/>
                        <a:gd name="T52" fmla="*/ 130 w 634"/>
                        <a:gd name="T53" fmla="*/ 41 h 676"/>
                        <a:gd name="T54" fmla="*/ 175 w 634"/>
                        <a:gd name="T55" fmla="*/ 41 h 676"/>
                        <a:gd name="T56" fmla="*/ 215 w 634"/>
                        <a:gd name="T57" fmla="*/ 57 h 676"/>
                        <a:gd name="T58" fmla="*/ 258 w 634"/>
                        <a:gd name="T59" fmla="*/ 73 h 676"/>
                        <a:gd name="T60" fmla="*/ 316 w 634"/>
                        <a:gd name="T61" fmla="*/ 87 h 676"/>
                        <a:gd name="T62" fmla="*/ 352 w 634"/>
                        <a:gd name="T63" fmla="*/ 64 h 676"/>
                        <a:gd name="T64" fmla="*/ 410 w 634"/>
                        <a:gd name="T65" fmla="*/ 64 h 676"/>
                        <a:gd name="T66" fmla="*/ 433 w 634"/>
                        <a:gd name="T67" fmla="*/ 23 h 676"/>
                        <a:gd name="T68" fmla="*/ 469 w 634"/>
                        <a:gd name="T69" fmla="*/ 13 h 676"/>
                        <a:gd name="T70" fmla="*/ 525 w 634"/>
                        <a:gd name="T71" fmla="*/ 23 h 676"/>
                        <a:gd name="T72" fmla="*/ 559 w 634"/>
                        <a:gd name="T73" fmla="*/ 57 h 676"/>
                        <a:gd name="T74" fmla="*/ 595 w 634"/>
                        <a:gd name="T75" fmla="*/ 96 h 676"/>
                        <a:gd name="T76" fmla="*/ 598 w 634"/>
                        <a:gd name="T77" fmla="*/ 162 h 676"/>
                        <a:gd name="T78" fmla="*/ 629 w 634"/>
                        <a:gd name="T79" fmla="*/ 214 h 676"/>
                        <a:gd name="T80" fmla="*/ 617 w 634"/>
                        <a:gd name="T81" fmla="*/ 246 h 676"/>
                        <a:gd name="T82" fmla="*/ 580 w 634"/>
                        <a:gd name="T83" fmla="*/ 237 h 676"/>
                        <a:gd name="T84" fmla="*/ 542 w 634"/>
                        <a:gd name="T85" fmla="*/ 269 h 676"/>
                        <a:gd name="T86" fmla="*/ 501 w 634"/>
                        <a:gd name="T87" fmla="*/ 282 h 676"/>
                        <a:gd name="T88" fmla="*/ 489 w 634"/>
                        <a:gd name="T89" fmla="*/ 318 h 676"/>
                        <a:gd name="T90" fmla="*/ 471 w 634"/>
                        <a:gd name="T91" fmla="*/ 363 h 676"/>
                        <a:gd name="T92" fmla="*/ 418 w 634"/>
                        <a:gd name="T93" fmla="*/ 346 h 676"/>
                        <a:gd name="T94" fmla="*/ 418 w 634"/>
                        <a:gd name="T95" fmla="*/ 400 h 676"/>
                        <a:gd name="T96" fmla="*/ 459 w 634"/>
                        <a:gd name="T97" fmla="*/ 428 h 676"/>
                        <a:gd name="T98" fmla="*/ 478 w 634"/>
                        <a:gd name="T99" fmla="*/ 490 h 676"/>
                        <a:gd name="T100" fmla="*/ 523 w 634"/>
                        <a:gd name="T101" fmla="*/ 509 h 67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634" h="676">
                          <a:moveTo>
                            <a:pt x="553" y="515"/>
                          </a:moveTo>
                          <a:lnTo>
                            <a:pt x="550" y="526"/>
                          </a:lnTo>
                          <a:lnTo>
                            <a:pt x="544" y="537"/>
                          </a:lnTo>
                          <a:lnTo>
                            <a:pt x="538" y="552"/>
                          </a:lnTo>
                          <a:lnTo>
                            <a:pt x="529" y="565"/>
                          </a:lnTo>
                          <a:lnTo>
                            <a:pt x="521" y="584"/>
                          </a:lnTo>
                          <a:lnTo>
                            <a:pt x="542" y="607"/>
                          </a:lnTo>
                          <a:lnTo>
                            <a:pt x="570" y="635"/>
                          </a:lnTo>
                          <a:lnTo>
                            <a:pt x="585" y="650"/>
                          </a:lnTo>
                          <a:lnTo>
                            <a:pt x="583" y="661"/>
                          </a:lnTo>
                          <a:lnTo>
                            <a:pt x="570" y="667"/>
                          </a:lnTo>
                          <a:lnTo>
                            <a:pt x="559" y="665"/>
                          </a:lnTo>
                          <a:lnTo>
                            <a:pt x="548" y="671"/>
                          </a:lnTo>
                          <a:lnTo>
                            <a:pt x="538" y="674"/>
                          </a:lnTo>
                          <a:lnTo>
                            <a:pt x="516" y="676"/>
                          </a:lnTo>
                          <a:lnTo>
                            <a:pt x="506" y="665"/>
                          </a:lnTo>
                          <a:lnTo>
                            <a:pt x="497" y="672"/>
                          </a:lnTo>
                          <a:lnTo>
                            <a:pt x="478" y="671"/>
                          </a:lnTo>
                          <a:lnTo>
                            <a:pt x="461" y="659"/>
                          </a:lnTo>
                          <a:lnTo>
                            <a:pt x="446" y="654"/>
                          </a:lnTo>
                          <a:lnTo>
                            <a:pt x="444" y="633"/>
                          </a:lnTo>
                          <a:lnTo>
                            <a:pt x="444" y="609"/>
                          </a:lnTo>
                          <a:lnTo>
                            <a:pt x="444" y="580"/>
                          </a:lnTo>
                          <a:lnTo>
                            <a:pt x="437" y="560"/>
                          </a:lnTo>
                          <a:lnTo>
                            <a:pt x="414" y="550"/>
                          </a:lnTo>
                          <a:lnTo>
                            <a:pt x="397" y="556"/>
                          </a:lnTo>
                          <a:lnTo>
                            <a:pt x="394" y="573"/>
                          </a:lnTo>
                          <a:lnTo>
                            <a:pt x="386" y="584"/>
                          </a:lnTo>
                          <a:lnTo>
                            <a:pt x="365" y="590"/>
                          </a:lnTo>
                          <a:lnTo>
                            <a:pt x="367" y="577"/>
                          </a:lnTo>
                          <a:lnTo>
                            <a:pt x="371" y="564"/>
                          </a:lnTo>
                          <a:lnTo>
                            <a:pt x="365" y="545"/>
                          </a:lnTo>
                          <a:lnTo>
                            <a:pt x="373" y="526"/>
                          </a:lnTo>
                          <a:lnTo>
                            <a:pt x="373" y="507"/>
                          </a:lnTo>
                          <a:lnTo>
                            <a:pt x="362" y="494"/>
                          </a:lnTo>
                          <a:lnTo>
                            <a:pt x="345" y="487"/>
                          </a:lnTo>
                          <a:lnTo>
                            <a:pt x="326" y="483"/>
                          </a:lnTo>
                          <a:lnTo>
                            <a:pt x="311" y="472"/>
                          </a:lnTo>
                          <a:lnTo>
                            <a:pt x="298" y="475"/>
                          </a:lnTo>
                          <a:lnTo>
                            <a:pt x="277" y="483"/>
                          </a:lnTo>
                          <a:lnTo>
                            <a:pt x="252" y="477"/>
                          </a:lnTo>
                          <a:lnTo>
                            <a:pt x="239" y="487"/>
                          </a:lnTo>
                          <a:lnTo>
                            <a:pt x="222" y="477"/>
                          </a:lnTo>
                          <a:lnTo>
                            <a:pt x="219" y="457"/>
                          </a:lnTo>
                          <a:lnTo>
                            <a:pt x="220" y="432"/>
                          </a:lnTo>
                          <a:lnTo>
                            <a:pt x="234" y="417"/>
                          </a:lnTo>
                          <a:lnTo>
                            <a:pt x="243" y="404"/>
                          </a:lnTo>
                          <a:lnTo>
                            <a:pt x="232" y="395"/>
                          </a:lnTo>
                          <a:lnTo>
                            <a:pt x="211" y="383"/>
                          </a:lnTo>
                          <a:lnTo>
                            <a:pt x="205" y="366"/>
                          </a:lnTo>
                          <a:lnTo>
                            <a:pt x="207" y="346"/>
                          </a:lnTo>
                          <a:lnTo>
                            <a:pt x="198" y="329"/>
                          </a:lnTo>
                          <a:lnTo>
                            <a:pt x="183" y="333"/>
                          </a:lnTo>
                          <a:lnTo>
                            <a:pt x="153" y="338"/>
                          </a:lnTo>
                          <a:lnTo>
                            <a:pt x="130" y="340"/>
                          </a:lnTo>
                          <a:lnTo>
                            <a:pt x="111" y="331"/>
                          </a:lnTo>
                          <a:lnTo>
                            <a:pt x="96" y="323"/>
                          </a:lnTo>
                          <a:lnTo>
                            <a:pt x="87" y="306"/>
                          </a:lnTo>
                          <a:lnTo>
                            <a:pt x="72" y="291"/>
                          </a:lnTo>
                          <a:lnTo>
                            <a:pt x="57" y="271"/>
                          </a:lnTo>
                          <a:lnTo>
                            <a:pt x="46" y="252"/>
                          </a:lnTo>
                          <a:lnTo>
                            <a:pt x="27" y="237"/>
                          </a:lnTo>
                          <a:lnTo>
                            <a:pt x="10" y="218"/>
                          </a:lnTo>
                          <a:lnTo>
                            <a:pt x="0" y="201"/>
                          </a:lnTo>
                          <a:lnTo>
                            <a:pt x="14" y="186"/>
                          </a:lnTo>
                          <a:lnTo>
                            <a:pt x="32" y="186"/>
                          </a:lnTo>
                          <a:lnTo>
                            <a:pt x="47" y="195"/>
                          </a:lnTo>
                          <a:lnTo>
                            <a:pt x="47" y="182"/>
                          </a:lnTo>
                          <a:lnTo>
                            <a:pt x="51" y="164"/>
                          </a:lnTo>
                          <a:lnTo>
                            <a:pt x="72" y="154"/>
                          </a:lnTo>
                          <a:lnTo>
                            <a:pt x="89" y="154"/>
                          </a:lnTo>
                          <a:lnTo>
                            <a:pt x="85" y="141"/>
                          </a:lnTo>
                          <a:lnTo>
                            <a:pt x="89" y="126"/>
                          </a:lnTo>
                          <a:lnTo>
                            <a:pt x="106" y="124"/>
                          </a:lnTo>
                          <a:lnTo>
                            <a:pt x="106" y="111"/>
                          </a:lnTo>
                          <a:lnTo>
                            <a:pt x="89" y="102"/>
                          </a:lnTo>
                          <a:lnTo>
                            <a:pt x="78" y="92"/>
                          </a:lnTo>
                          <a:lnTo>
                            <a:pt x="96" y="83"/>
                          </a:lnTo>
                          <a:lnTo>
                            <a:pt x="111" y="73"/>
                          </a:lnTo>
                          <a:lnTo>
                            <a:pt x="123" y="58"/>
                          </a:lnTo>
                          <a:lnTo>
                            <a:pt x="130" y="41"/>
                          </a:lnTo>
                          <a:lnTo>
                            <a:pt x="151" y="30"/>
                          </a:lnTo>
                          <a:lnTo>
                            <a:pt x="166" y="25"/>
                          </a:lnTo>
                          <a:lnTo>
                            <a:pt x="175" y="41"/>
                          </a:lnTo>
                          <a:lnTo>
                            <a:pt x="189" y="55"/>
                          </a:lnTo>
                          <a:lnTo>
                            <a:pt x="200" y="47"/>
                          </a:lnTo>
                          <a:lnTo>
                            <a:pt x="215" y="57"/>
                          </a:lnTo>
                          <a:lnTo>
                            <a:pt x="222" y="72"/>
                          </a:lnTo>
                          <a:lnTo>
                            <a:pt x="239" y="68"/>
                          </a:lnTo>
                          <a:lnTo>
                            <a:pt x="258" y="73"/>
                          </a:lnTo>
                          <a:lnTo>
                            <a:pt x="281" y="77"/>
                          </a:lnTo>
                          <a:lnTo>
                            <a:pt x="296" y="70"/>
                          </a:lnTo>
                          <a:lnTo>
                            <a:pt x="316" y="87"/>
                          </a:lnTo>
                          <a:lnTo>
                            <a:pt x="337" y="90"/>
                          </a:lnTo>
                          <a:lnTo>
                            <a:pt x="346" y="77"/>
                          </a:lnTo>
                          <a:lnTo>
                            <a:pt x="352" y="64"/>
                          </a:lnTo>
                          <a:lnTo>
                            <a:pt x="365" y="72"/>
                          </a:lnTo>
                          <a:lnTo>
                            <a:pt x="384" y="62"/>
                          </a:lnTo>
                          <a:lnTo>
                            <a:pt x="410" y="64"/>
                          </a:lnTo>
                          <a:lnTo>
                            <a:pt x="431" y="58"/>
                          </a:lnTo>
                          <a:lnTo>
                            <a:pt x="429" y="41"/>
                          </a:lnTo>
                          <a:lnTo>
                            <a:pt x="433" y="23"/>
                          </a:lnTo>
                          <a:lnTo>
                            <a:pt x="435" y="10"/>
                          </a:lnTo>
                          <a:lnTo>
                            <a:pt x="448" y="0"/>
                          </a:lnTo>
                          <a:lnTo>
                            <a:pt x="469" y="13"/>
                          </a:lnTo>
                          <a:lnTo>
                            <a:pt x="489" y="8"/>
                          </a:lnTo>
                          <a:lnTo>
                            <a:pt x="506" y="8"/>
                          </a:lnTo>
                          <a:lnTo>
                            <a:pt x="525" y="23"/>
                          </a:lnTo>
                          <a:lnTo>
                            <a:pt x="544" y="30"/>
                          </a:lnTo>
                          <a:lnTo>
                            <a:pt x="555" y="30"/>
                          </a:lnTo>
                          <a:lnTo>
                            <a:pt x="559" y="57"/>
                          </a:lnTo>
                          <a:lnTo>
                            <a:pt x="561" y="73"/>
                          </a:lnTo>
                          <a:lnTo>
                            <a:pt x="570" y="90"/>
                          </a:lnTo>
                          <a:lnTo>
                            <a:pt x="595" y="96"/>
                          </a:lnTo>
                          <a:lnTo>
                            <a:pt x="585" y="107"/>
                          </a:lnTo>
                          <a:lnTo>
                            <a:pt x="589" y="134"/>
                          </a:lnTo>
                          <a:lnTo>
                            <a:pt x="598" y="162"/>
                          </a:lnTo>
                          <a:lnTo>
                            <a:pt x="606" y="179"/>
                          </a:lnTo>
                          <a:lnTo>
                            <a:pt x="619" y="197"/>
                          </a:lnTo>
                          <a:lnTo>
                            <a:pt x="629" y="214"/>
                          </a:lnTo>
                          <a:lnTo>
                            <a:pt x="634" y="229"/>
                          </a:lnTo>
                          <a:lnTo>
                            <a:pt x="634" y="242"/>
                          </a:lnTo>
                          <a:lnTo>
                            <a:pt x="617" y="246"/>
                          </a:lnTo>
                          <a:lnTo>
                            <a:pt x="606" y="239"/>
                          </a:lnTo>
                          <a:lnTo>
                            <a:pt x="591" y="239"/>
                          </a:lnTo>
                          <a:lnTo>
                            <a:pt x="580" y="237"/>
                          </a:lnTo>
                          <a:lnTo>
                            <a:pt x="570" y="254"/>
                          </a:lnTo>
                          <a:lnTo>
                            <a:pt x="555" y="267"/>
                          </a:lnTo>
                          <a:lnTo>
                            <a:pt x="542" y="269"/>
                          </a:lnTo>
                          <a:lnTo>
                            <a:pt x="521" y="261"/>
                          </a:lnTo>
                          <a:lnTo>
                            <a:pt x="503" y="261"/>
                          </a:lnTo>
                          <a:lnTo>
                            <a:pt x="501" y="282"/>
                          </a:lnTo>
                          <a:lnTo>
                            <a:pt x="488" y="291"/>
                          </a:lnTo>
                          <a:lnTo>
                            <a:pt x="476" y="304"/>
                          </a:lnTo>
                          <a:lnTo>
                            <a:pt x="489" y="318"/>
                          </a:lnTo>
                          <a:lnTo>
                            <a:pt x="499" y="338"/>
                          </a:lnTo>
                          <a:lnTo>
                            <a:pt x="489" y="351"/>
                          </a:lnTo>
                          <a:lnTo>
                            <a:pt x="471" y="363"/>
                          </a:lnTo>
                          <a:lnTo>
                            <a:pt x="456" y="349"/>
                          </a:lnTo>
                          <a:lnTo>
                            <a:pt x="441" y="338"/>
                          </a:lnTo>
                          <a:lnTo>
                            <a:pt x="418" y="346"/>
                          </a:lnTo>
                          <a:lnTo>
                            <a:pt x="416" y="366"/>
                          </a:lnTo>
                          <a:lnTo>
                            <a:pt x="422" y="383"/>
                          </a:lnTo>
                          <a:lnTo>
                            <a:pt x="418" y="400"/>
                          </a:lnTo>
                          <a:lnTo>
                            <a:pt x="424" y="415"/>
                          </a:lnTo>
                          <a:lnTo>
                            <a:pt x="439" y="421"/>
                          </a:lnTo>
                          <a:lnTo>
                            <a:pt x="459" y="428"/>
                          </a:lnTo>
                          <a:lnTo>
                            <a:pt x="471" y="441"/>
                          </a:lnTo>
                          <a:lnTo>
                            <a:pt x="471" y="473"/>
                          </a:lnTo>
                          <a:lnTo>
                            <a:pt x="478" y="490"/>
                          </a:lnTo>
                          <a:lnTo>
                            <a:pt x="499" y="496"/>
                          </a:lnTo>
                          <a:lnTo>
                            <a:pt x="512" y="496"/>
                          </a:lnTo>
                          <a:lnTo>
                            <a:pt x="523" y="509"/>
                          </a:lnTo>
                          <a:lnTo>
                            <a:pt x="536" y="517"/>
                          </a:lnTo>
                          <a:lnTo>
                            <a:pt x="553" y="515"/>
                          </a:lnTo>
                          <a:close/>
                        </a:path>
                      </a:pathLst>
                    </a:custGeom>
                    <a:grpFill/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s-CO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67" name="Freeform 62">
                      <a:extLst>
                        <a:ext uri="{FF2B5EF4-FFF2-40B4-BE49-F238E27FC236}">
                          <a16:creationId xmlns:a16="http://schemas.microsoft.com/office/drawing/2014/main" id="{5AD56A06-1338-43B3-A210-6B128318760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400321" y="4245305"/>
                      <a:ext cx="651500" cy="666005"/>
                    </a:xfrm>
                    <a:custGeom>
                      <a:avLst/>
                      <a:gdLst>
                        <a:gd name="T0" fmla="*/ 238 w 643"/>
                        <a:gd name="T1" fmla="*/ 0 h 663"/>
                        <a:gd name="T2" fmla="*/ 218 w 643"/>
                        <a:gd name="T3" fmla="*/ 15 h 663"/>
                        <a:gd name="T4" fmla="*/ 197 w 643"/>
                        <a:gd name="T5" fmla="*/ 1 h 663"/>
                        <a:gd name="T6" fmla="*/ 182 w 643"/>
                        <a:gd name="T7" fmla="*/ 15 h 663"/>
                        <a:gd name="T8" fmla="*/ 171 w 643"/>
                        <a:gd name="T9" fmla="*/ 28 h 663"/>
                        <a:gd name="T10" fmla="*/ 150 w 643"/>
                        <a:gd name="T11" fmla="*/ 33 h 663"/>
                        <a:gd name="T12" fmla="*/ 133 w 643"/>
                        <a:gd name="T13" fmla="*/ 50 h 663"/>
                        <a:gd name="T14" fmla="*/ 103 w 643"/>
                        <a:gd name="T15" fmla="*/ 84 h 663"/>
                        <a:gd name="T16" fmla="*/ 82 w 643"/>
                        <a:gd name="T17" fmla="*/ 124 h 663"/>
                        <a:gd name="T18" fmla="*/ 82 w 643"/>
                        <a:gd name="T19" fmla="*/ 159 h 663"/>
                        <a:gd name="T20" fmla="*/ 101 w 643"/>
                        <a:gd name="T21" fmla="*/ 195 h 663"/>
                        <a:gd name="T22" fmla="*/ 120 w 643"/>
                        <a:gd name="T23" fmla="*/ 225 h 663"/>
                        <a:gd name="T24" fmla="*/ 129 w 643"/>
                        <a:gd name="T25" fmla="*/ 244 h 663"/>
                        <a:gd name="T26" fmla="*/ 114 w 643"/>
                        <a:gd name="T27" fmla="*/ 268 h 663"/>
                        <a:gd name="T28" fmla="*/ 88 w 643"/>
                        <a:gd name="T29" fmla="*/ 263 h 663"/>
                        <a:gd name="T30" fmla="*/ 41 w 643"/>
                        <a:gd name="T31" fmla="*/ 259 h 663"/>
                        <a:gd name="T32" fmla="*/ 17 w 643"/>
                        <a:gd name="T33" fmla="*/ 279 h 663"/>
                        <a:gd name="T34" fmla="*/ 0 w 643"/>
                        <a:gd name="T35" fmla="*/ 313 h 663"/>
                        <a:gd name="T36" fmla="*/ 30 w 643"/>
                        <a:gd name="T37" fmla="*/ 340 h 663"/>
                        <a:gd name="T38" fmla="*/ 43 w 643"/>
                        <a:gd name="T39" fmla="*/ 362 h 663"/>
                        <a:gd name="T40" fmla="*/ 77 w 643"/>
                        <a:gd name="T41" fmla="*/ 390 h 663"/>
                        <a:gd name="T42" fmla="*/ 109 w 643"/>
                        <a:gd name="T43" fmla="*/ 415 h 663"/>
                        <a:gd name="T44" fmla="*/ 159 w 643"/>
                        <a:gd name="T45" fmla="*/ 430 h 663"/>
                        <a:gd name="T46" fmla="*/ 190 w 643"/>
                        <a:gd name="T47" fmla="*/ 463 h 663"/>
                        <a:gd name="T48" fmla="*/ 233 w 643"/>
                        <a:gd name="T49" fmla="*/ 480 h 663"/>
                        <a:gd name="T50" fmla="*/ 263 w 643"/>
                        <a:gd name="T51" fmla="*/ 509 h 663"/>
                        <a:gd name="T52" fmla="*/ 327 w 643"/>
                        <a:gd name="T53" fmla="*/ 542 h 663"/>
                        <a:gd name="T54" fmla="*/ 378 w 643"/>
                        <a:gd name="T55" fmla="*/ 546 h 663"/>
                        <a:gd name="T56" fmla="*/ 417 w 643"/>
                        <a:gd name="T57" fmla="*/ 570 h 663"/>
                        <a:gd name="T58" fmla="*/ 451 w 643"/>
                        <a:gd name="T59" fmla="*/ 597 h 663"/>
                        <a:gd name="T60" fmla="*/ 470 w 643"/>
                        <a:gd name="T61" fmla="*/ 636 h 663"/>
                        <a:gd name="T62" fmla="*/ 500 w 643"/>
                        <a:gd name="T63" fmla="*/ 651 h 663"/>
                        <a:gd name="T64" fmla="*/ 539 w 643"/>
                        <a:gd name="T65" fmla="*/ 663 h 663"/>
                        <a:gd name="T66" fmla="*/ 569 w 643"/>
                        <a:gd name="T67" fmla="*/ 659 h 663"/>
                        <a:gd name="T68" fmla="*/ 573 w 643"/>
                        <a:gd name="T69" fmla="*/ 631 h 663"/>
                        <a:gd name="T70" fmla="*/ 566 w 643"/>
                        <a:gd name="T71" fmla="*/ 595 h 663"/>
                        <a:gd name="T72" fmla="*/ 568 w 643"/>
                        <a:gd name="T73" fmla="*/ 578 h 663"/>
                        <a:gd name="T74" fmla="*/ 590 w 643"/>
                        <a:gd name="T75" fmla="*/ 563 h 663"/>
                        <a:gd name="T76" fmla="*/ 579 w 643"/>
                        <a:gd name="T77" fmla="*/ 531 h 663"/>
                        <a:gd name="T78" fmla="*/ 575 w 643"/>
                        <a:gd name="T79" fmla="*/ 507 h 663"/>
                        <a:gd name="T80" fmla="*/ 564 w 643"/>
                        <a:gd name="T81" fmla="*/ 467 h 663"/>
                        <a:gd name="T82" fmla="*/ 566 w 643"/>
                        <a:gd name="T83" fmla="*/ 420 h 663"/>
                        <a:gd name="T84" fmla="*/ 600 w 643"/>
                        <a:gd name="T85" fmla="*/ 403 h 663"/>
                        <a:gd name="T86" fmla="*/ 635 w 643"/>
                        <a:gd name="T87" fmla="*/ 396 h 663"/>
                        <a:gd name="T88" fmla="*/ 641 w 643"/>
                        <a:gd name="T89" fmla="*/ 370 h 663"/>
                        <a:gd name="T90" fmla="*/ 643 w 643"/>
                        <a:gd name="T91" fmla="*/ 332 h 663"/>
                        <a:gd name="T92" fmla="*/ 632 w 643"/>
                        <a:gd name="T93" fmla="*/ 300 h 663"/>
                        <a:gd name="T94" fmla="*/ 596 w 643"/>
                        <a:gd name="T95" fmla="*/ 289 h 663"/>
                        <a:gd name="T96" fmla="*/ 568 w 643"/>
                        <a:gd name="T97" fmla="*/ 281 h 663"/>
                        <a:gd name="T98" fmla="*/ 522 w 643"/>
                        <a:gd name="T99" fmla="*/ 283 h 663"/>
                        <a:gd name="T100" fmla="*/ 492 w 643"/>
                        <a:gd name="T101" fmla="*/ 283 h 663"/>
                        <a:gd name="T102" fmla="*/ 490 w 643"/>
                        <a:gd name="T103" fmla="*/ 238 h 663"/>
                        <a:gd name="T104" fmla="*/ 513 w 643"/>
                        <a:gd name="T105" fmla="*/ 210 h 663"/>
                        <a:gd name="T106" fmla="*/ 481 w 643"/>
                        <a:gd name="T107" fmla="*/ 189 h 663"/>
                        <a:gd name="T108" fmla="*/ 477 w 643"/>
                        <a:gd name="T109" fmla="*/ 152 h 663"/>
                        <a:gd name="T110" fmla="*/ 453 w 643"/>
                        <a:gd name="T111" fmla="*/ 139 h 663"/>
                        <a:gd name="T112" fmla="*/ 400 w 643"/>
                        <a:gd name="T113" fmla="*/ 146 h 663"/>
                        <a:gd name="T114" fmla="*/ 366 w 643"/>
                        <a:gd name="T115" fmla="*/ 129 h 663"/>
                        <a:gd name="T116" fmla="*/ 342 w 643"/>
                        <a:gd name="T117" fmla="*/ 97 h 663"/>
                        <a:gd name="T118" fmla="*/ 316 w 643"/>
                        <a:gd name="T119" fmla="*/ 58 h 663"/>
                        <a:gd name="T120" fmla="*/ 280 w 643"/>
                        <a:gd name="T121" fmla="*/ 24 h 663"/>
                        <a:gd name="T122" fmla="*/ 248 w 643"/>
                        <a:gd name="T123" fmla="*/ 11 h 6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  <a:cxn ang="0">
                          <a:pos x="T122" y="T123"/>
                        </a:cxn>
                      </a:cxnLst>
                      <a:rect l="0" t="0" r="r" b="b"/>
                      <a:pathLst>
                        <a:path w="643" h="663">
                          <a:moveTo>
                            <a:pt x="248" y="11"/>
                          </a:moveTo>
                          <a:lnTo>
                            <a:pt x="238" y="0"/>
                          </a:lnTo>
                          <a:lnTo>
                            <a:pt x="225" y="1"/>
                          </a:lnTo>
                          <a:lnTo>
                            <a:pt x="218" y="15"/>
                          </a:lnTo>
                          <a:lnTo>
                            <a:pt x="205" y="13"/>
                          </a:lnTo>
                          <a:lnTo>
                            <a:pt x="197" y="1"/>
                          </a:lnTo>
                          <a:lnTo>
                            <a:pt x="184" y="3"/>
                          </a:lnTo>
                          <a:lnTo>
                            <a:pt x="182" y="15"/>
                          </a:lnTo>
                          <a:lnTo>
                            <a:pt x="180" y="32"/>
                          </a:lnTo>
                          <a:lnTo>
                            <a:pt x="171" y="28"/>
                          </a:lnTo>
                          <a:lnTo>
                            <a:pt x="163" y="24"/>
                          </a:lnTo>
                          <a:lnTo>
                            <a:pt x="150" y="33"/>
                          </a:lnTo>
                          <a:lnTo>
                            <a:pt x="154" y="47"/>
                          </a:lnTo>
                          <a:lnTo>
                            <a:pt x="133" y="50"/>
                          </a:lnTo>
                          <a:lnTo>
                            <a:pt x="116" y="62"/>
                          </a:lnTo>
                          <a:lnTo>
                            <a:pt x="103" y="84"/>
                          </a:lnTo>
                          <a:lnTo>
                            <a:pt x="90" y="109"/>
                          </a:lnTo>
                          <a:lnTo>
                            <a:pt x="82" y="124"/>
                          </a:lnTo>
                          <a:lnTo>
                            <a:pt x="81" y="150"/>
                          </a:lnTo>
                          <a:lnTo>
                            <a:pt x="82" y="159"/>
                          </a:lnTo>
                          <a:lnTo>
                            <a:pt x="92" y="180"/>
                          </a:lnTo>
                          <a:lnTo>
                            <a:pt x="101" y="195"/>
                          </a:lnTo>
                          <a:lnTo>
                            <a:pt x="114" y="208"/>
                          </a:lnTo>
                          <a:lnTo>
                            <a:pt x="120" y="225"/>
                          </a:lnTo>
                          <a:lnTo>
                            <a:pt x="131" y="232"/>
                          </a:lnTo>
                          <a:lnTo>
                            <a:pt x="129" y="244"/>
                          </a:lnTo>
                          <a:lnTo>
                            <a:pt x="129" y="259"/>
                          </a:lnTo>
                          <a:lnTo>
                            <a:pt x="114" y="268"/>
                          </a:lnTo>
                          <a:lnTo>
                            <a:pt x="103" y="259"/>
                          </a:lnTo>
                          <a:lnTo>
                            <a:pt x="88" y="263"/>
                          </a:lnTo>
                          <a:lnTo>
                            <a:pt x="64" y="257"/>
                          </a:lnTo>
                          <a:lnTo>
                            <a:pt x="41" y="259"/>
                          </a:lnTo>
                          <a:lnTo>
                            <a:pt x="30" y="264"/>
                          </a:lnTo>
                          <a:lnTo>
                            <a:pt x="17" y="279"/>
                          </a:lnTo>
                          <a:lnTo>
                            <a:pt x="0" y="298"/>
                          </a:lnTo>
                          <a:lnTo>
                            <a:pt x="0" y="313"/>
                          </a:lnTo>
                          <a:lnTo>
                            <a:pt x="11" y="332"/>
                          </a:lnTo>
                          <a:lnTo>
                            <a:pt x="30" y="340"/>
                          </a:lnTo>
                          <a:lnTo>
                            <a:pt x="32" y="353"/>
                          </a:lnTo>
                          <a:lnTo>
                            <a:pt x="43" y="362"/>
                          </a:lnTo>
                          <a:lnTo>
                            <a:pt x="64" y="375"/>
                          </a:lnTo>
                          <a:lnTo>
                            <a:pt x="77" y="390"/>
                          </a:lnTo>
                          <a:lnTo>
                            <a:pt x="88" y="403"/>
                          </a:lnTo>
                          <a:lnTo>
                            <a:pt x="109" y="415"/>
                          </a:lnTo>
                          <a:lnTo>
                            <a:pt x="135" y="430"/>
                          </a:lnTo>
                          <a:lnTo>
                            <a:pt x="159" y="430"/>
                          </a:lnTo>
                          <a:lnTo>
                            <a:pt x="171" y="445"/>
                          </a:lnTo>
                          <a:lnTo>
                            <a:pt x="190" y="463"/>
                          </a:lnTo>
                          <a:lnTo>
                            <a:pt x="208" y="478"/>
                          </a:lnTo>
                          <a:lnTo>
                            <a:pt x="233" y="480"/>
                          </a:lnTo>
                          <a:lnTo>
                            <a:pt x="244" y="497"/>
                          </a:lnTo>
                          <a:lnTo>
                            <a:pt x="263" y="509"/>
                          </a:lnTo>
                          <a:lnTo>
                            <a:pt x="289" y="529"/>
                          </a:lnTo>
                          <a:lnTo>
                            <a:pt x="327" y="542"/>
                          </a:lnTo>
                          <a:lnTo>
                            <a:pt x="357" y="540"/>
                          </a:lnTo>
                          <a:lnTo>
                            <a:pt x="378" y="546"/>
                          </a:lnTo>
                          <a:lnTo>
                            <a:pt x="400" y="557"/>
                          </a:lnTo>
                          <a:lnTo>
                            <a:pt x="417" y="570"/>
                          </a:lnTo>
                          <a:lnTo>
                            <a:pt x="434" y="586"/>
                          </a:lnTo>
                          <a:lnTo>
                            <a:pt x="451" y="597"/>
                          </a:lnTo>
                          <a:lnTo>
                            <a:pt x="460" y="619"/>
                          </a:lnTo>
                          <a:lnTo>
                            <a:pt x="470" y="636"/>
                          </a:lnTo>
                          <a:lnTo>
                            <a:pt x="477" y="653"/>
                          </a:lnTo>
                          <a:lnTo>
                            <a:pt x="500" y="651"/>
                          </a:lnTo>
                          <a:lnTo>
                            <a:pt x="521" y="657"/>
                          </a:lnTo>
                          <a:lnTo>
                            <a:pt x="539" y="663"/>
                          </a:lnTo>
                          <a:lnTo>
                            <a:pt x="562" y="655"/>
                          </a:lnTo>
                          <a:lnTo>
                            <a:pt x="569" y="659"/>
                          </a:lnTo>
                          <a:lnTo>
                            <a:pt x="573" y="647"/>
                          </a:lnTo>
                          <a:lnTo>
                            <a:pt x="573" y="631"/>
                          </a:lnTo>
                          <a:lnTo>
                            <a:pt x="566" y="616"/>
                          </a:lnTo>
                          <a:lnTo>
                            <a:pt x="566" y="595"/>
                          </a:lnTo>
                          <a:lnTo>
                            <a:pt x="554" y="584"/>
                          </a:lnTo>
                          <a:lnTo>
                            <a:pt x="568" y="578"/>
                          </a:lnTo>
                          <a:lnTo>
                            <a:pt x="586" y="576"/>
                          </a:lnTo>
                          <a:lnTo>
                            <a:pt x="590" y="563"/>
                          </a:lnTo>
                          <a:lnTo>
                            <a:pt x="585" y="552"/>
                          </a:lnTo>
                          <a:lnTo>
                            <a:pt x="579" y="531"/>
                          </a:lnTo>
                          <a:lnTo>
                            <a:pt x="583" y="514"/>
                          </a:lnTo>
                          <a:lnTo>
                            <a:pt x="575" y="507"/>
                          </a:lnTo>
                          <a:lnTo>
                            <a:pt x="568" y="490"/>
                          </a:lnTo>
                          <a:lnTo>
                            <a:pt x="564" y="467"/>
                          </a:lnTo>
                          <a:lnTo>
                            <a:pt x="564" y="443"/>
                          </a:lnTo>
                          <a:lnTo>
                            <a:pt x="566" y="420"/>
                          </a:lnTo>
                          <a:lnTo>
                            <a:pt x="579" y="409"/>
                          </a:lnTo>
                          <a:lnTo>
                            <a:pt x="600" y="403"/>
                          </a:lnTo>
                          <a:lnTo>
                            <a:pt x="618" y="401"/>
                          </a:lnTo>
                          <a:lnTo>
                            <a:pt x="635" y="396"/>
                          </a:lnTo>
                          <a:lnTo>
                            <a:pt x="637" y="383"/>
                          </a:lnTo>
                          <a:lnTo>
                            <a:pt x="641" y="370"/>
                          </a:lnTo>
                          <a:lnTo>
                            <a:pt x="635" y="351"/>
                          </a:lnTo>
                          <a:lnTo>
                            <a:pt x="643" y="332"/>
                          </a:lnTo>
                          <a:lnTo>
                            <a:pt x="643" y="313"/>
                          </a:lnTo>
                          <a:lnTo>
                            <a:pt x="632" y="300"/>
                          </a:lnTo>
                          <a:lnTo>
                            <a:pt x="615" y="293"/>
                          </a:lnTo>
                          <a:lnTo>
                            <a:pt x="596" y="289"/>
                          </a:lnTo>
                          <a:lnTo>
                            <a:pt x="581" y="278"/>
                          </a:lnTo>
                          <a:lnTo>
                            <a:pt x="568" y="281"/>
                          </a:lnTo>
                          <a:lnTo>
                            <a:pt x="547" y="289"/>
                          </a:lnTo>
                          <a:lnTo>
                            <a:pt x="522" y="283"/>
                          </a:lnTo>
                          <a:lnTo>
                            <a:pt x="509" y="293"/>
                          </a:lnTo>
                          <a:lnTo>
                            <a:pt x="492" y="283"/>
                          </a:lnTo>
                          <a:lnTo>
                            <a:pt x="489" y="263"/>
                          </a:lnTo>
                          <a:lnTo>
                            <a:pt x="490" y="238"/>
                          </a:lnTo>
                          <a:lnTo>
                            <a:pt x="504" y="223"/>
                          </a:lnTo>
                          <a:lnTo>
                            <a:pt x="513" y="210"/>
                          </a:lnTo>
                          <a:lnTo>
                            <a:pt x="502" y="201"/>
                          </a:lnTo>
                          <a:lnTo>
                            <a:pt x="481" y="189"/>
                          </a:lnTo>
                          <a:lnTo>
                            <a:pt x="475" y="172"/>
                          </a:lnTo>
                          <a:lnTo>
                            <a:pt x="477" y="152"/>
                          </a:lnTo>
                          <a:lnTo>
                            <a:pt x="468" y="135"/>
                          </a:lnTo>
                          <a:lnTo>
                            <a:pt x="453" y="139"/>
                          </a:lnTo>
                          <a:lnTo>
                            <a:pt x="423" y="144"/>
                          </a:lnTo>
                          <a:lnTo>
                            <a:pt x="400" y="146"/>
                          </a:lnTo>
                          <a:lnTo>
                            <a:pt x="381" y="137"/>
                          </a:lnTo>
                          <a:lnTo>
                            <a:pt x="366" y="129"/>
                          </a:lnTo>
                          <a:lnTo>
                            <a:pt x="357" y="112"/>
                          </a:lnTo>
                          <a:lnTo>
                            <a:pt x="342" y="97"/>
                          </a:lnTo>
                          <a:lnTo>
                            <a:pt x="327" y="77"/>
                          </a:lnTo>
                          <a:lnTo>
                            <a:pt x="316" y="58"/>
                          </a:lnTo>
                          <a:lnTo>
                            <a:pt x="297" y="43"/>
                          </a:lnTo>
                          <a:lnTo>
                            <a:pt x="280" y="24"/>
                          </a:lnTo>
                          <a:lnTo>
                            <a:pt x="270" y="7"/>
                          </a:lnTo>
                          <a:lnTo>
                            <a:pt x="248" y="11"/>
                          </a:lnTo>
                          <a:close/>
                        </a:path>
                      </a:pathLst>
                    </a:custGeom>
                    <a:grpFill/>
                    <a:ln w="317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6737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O" sz="2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8" name="Freeform 63">
                      <a:extLst>
                        <a:ext uri="{FF2B5EF4-FFF2-40B4-BE49-F238E27FC236}">
                          <a16:creationId xmlns:a16="http://schemas.microsoft.com/office/drawing/2014/main" id="{83E0C40D-968C-4249-A1BD-11A5B550868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961644" y="4602919"/>
                      <a:ext cx="972691" cy="547471"/>
                    </a:xfrm>
                    <a:custGeom>
                      <a:avLst/>
                      <a:gdLst>
                        <a:gd name="T0" fmla="*/ 57 w 960"/>
                        <a:gd name="T1" fmla="*/ 322 h 545"/>
                        <a:gd name="T2" fmla="*/ 100 w 960"/>
                        <a:gd name="T3" fmla="*/ 333 h 545"/>
                        <a:gd name="T4" fmla="*/ 138 w 960"/>
                        <a:gd name="T5" fmla="*/ 323 h 545"/>
                        <a:gd name="T6" fmla="*/ 181 w 960"/>
                        <a:gd name="T7" fmla="*/ 333 h 545"/>
                        <a:gd name="T8" fmla="*/ 217 w 960"/>
                        <a:gd name="T9" fmla="*/ 290 h 545"/>
                        <a:gd name="T10" fmla="*/ 243 w 960"/>
                        <a:gd name="T11" fmla="*/ 276 h 545"/>
                        <a:gd name="T12" fmla="*/ 286 w 960"/>
                        <a:gd name="T13" fmla="*/ 291 h 545"/>
                        <a:gd name="T14" fmla="*/ 326 w 960"/>
                        <a:gd name="T15" fmla="*/ 323 h 545"/>
                        <a:gd name="T16" fmla="*/ 371 w 960"/>
                        <a:gd name="T17" fmla="*/ 361 h 545"/>
                        <a:gd name="T18" fmla="*/ 467 w 960"/>
                        <a:gd name="T19" fmla="*/ 400 h 545"/>
                        <a:gd name="T20" fmla="*/ 516 w 960"/>
                        <a:gd name="T21" fmla="*/ 412 h 545"/>
                        <a:gd name="T22" fmla="*/ 572 w 960"/>
                        <a:gd name="T23" fmla="*/ 408 h 545"/>
                        <a:gd name="T24" fmla="*/ 608 w 960"/>
                        <a:gd name="T25" fmla="*/ 415 h 545"/>
                        <a:gd name="T26" fmla="*/ 651 w 960"/>
                        <a:gd name="T27" fmla="*/ 447 h 545"/>
                        <a:gd name="T28" fmla="*/ 698 w 960"/>
                        <a:gd name="T29" fmla="*/ 449 h 545"/>
                        <a:gd name="T30" fmla="*/ 730 w 960"/>
                        <a:gd name="T31" fmla="*/ 492 h 545"/>
                        <a:gd name="T32" fmla="*/ 770 w 960"/>
                        <a:gd name="T33" fmla="*/ 519 h 545"/>
                        <a:gd name="T34" fmla="*/ 811 w 960"/>
                        <a:gd name="T35" fmla="*/ 545 h 545"/>
                        <a:gd name="T36" fmla="*/ 914 w 960"/>
                        <a:gd name="T37" fmla="*/ 477 h 545"/>
                        <a:gd name="T38" fmla="*/ 881 w 960"/>
                        <a:gd name="T39" fmla="*/ 451 h 545"/>
                        <a:gd name="T40" fmla="*/ 847 w 960"/>
                        <a:gd name="T41" fmla="*/ 451 h 545"/>
                        <a:gd name="T42" fmla="*/ 813 w 960"/>
                        <a:gd name="T43" fmla="*/ 417 h 545"/>
                        <a:gd name="T44" fmla="*/ 777 w 960"/>
                        <a:gd name="T45" fmla="*/ 425 h 545"/>
                        <a:gd name="T46" fmla="*/ 745 w 960"/>
                        <a:gd name="T47" fmla="*/ 419 h 545"/>
                        <a:gd name="T48" fmla="*/ 726 w 960"/>
                        <a:gd name="T49" fmla="*/ 393 h 545"/>
                        <a:gd name="T50" fmla="*/ 719 w 960"/>
                        <a:gd name="T51" fmla="*/ 363 h 545"/>
                        <a:gd name="T52" fmla="*/ 689 w 960"/>
                        <a:gd name="T53" fmla="*/ 327 h 545"/>
                        <a:gd name="T54" fmla="*/ 632 w 960"/>
                        <a:gd name="T55" fmla="*/ 325 h 545"/>
                        <a:gd name="T56" fmla="*/ 627 w 960"/>
                        <a:gd name="T57" fmla="*/ 284 h 545"/>
                        <a:gd name="T58" fmla="*/ 598 w 960"/>
                        <a:gd name="T59" fmla="*/ 258 h 545"/>
                        <a:gd name="T60" fmla="*/ 567 w 960"/>
                        <a:gd name="T61" fmla="*/ 252 h 545"/>
                        <a:gd name="T62" fmla="*/ 559 w 960"/>
                        <a:gd name="T63" fmla="*/ 222 h 545"/>
                        <a:gd name="T64" fmla="*/ 550 w 960"/>
                        <a:gd name="T65" fmla="*/ 192 h 545"/>
                        <a:gd name="T66" fmla="*/ 493 w 960"/>
                        <a:gd name="T67" fmla="*/ 183 h 545"/>
                        <a:gd name="T68" fmla="*/ 454 w 960"/>
                        <a:gd name="T69" fmla="*/ 156 h 545"/>
                        <a:gd name="T70" fmla="*/ 410 w 960"/>
                        <a:gd name="T71" fmla="*/ 153 h 545"/>
                        <a:gd name="T72" fmla="*/ 367 w 960"/>
                        <a:gd name="T73" fmla="*/ 149 h 545"/>
                        <a:gd name="T74" fmla="*/ 346 w 960"/>
                        <a:gd name="T75" fmla="*/ 107 h 545"/>
                        <a:gd name="T76" fmla="*/ 301 w 960"/>
                        <a:gd name="T77" fmla="*/ 100 h 545"/>
                        <a:gd name="T78" fmla="*/ 275 w 960"/>
                        <a:gd name="T79" fmla="*/ 115 h 545"/>
                        <a:gd name="T80" fmla="*/ 232 w 960"/>
                        <a:gd name="T81" fmla="*/ 126 h 545"/>
                        <a:gd name="T82" fmla="*/ 194 w 960"/>
                        <a:gd name="T83" fmla="*/ 121 h 545"/>
                        <a:gd name="T84" fmla="*/ 160 w 960"/>
                        <a:gd name="T85" fmla="*/ 83 h 545"/>
                        <a:gd name="T86" fmla="*/ 153 w 960"/>
                        <a:gd name="T87" fmla="*/ 10 h 545"/>
                        <a:gd name="T88" fmla="*/ 110 w 960"/>
                        <a:gd name="T89" fmla="*/ 23 h 545"/>
                        <a:gd name="T90" fmla="*/ 64 w 960"/>
                        <a:gd name="T91" fmla="*/ 45 h 545"/>
                        <a:gd name="T92" fmla="*/ 12 w 960"/>
                        <a:gd name="T93" fmla="*/ 64 h 545"/>
                        <a:gd name="T94" fmla="*/ 14 w 960"/>
                        <a:gd name="T95" fmla="*/ 134 h 545"/>
                        <a:gd name="T96" fmla="*/ 25 w 960"/>
                        <a:gd name="T97" fmla="*/ 175 h 545"/>
                        <a:gd name="T98" fmla="*/ 32 w 960"/>
                        <a:gd name="T99" fmla="*/ 220 h 545"/>
                        <a:gd name="T100" fmla="*/ 12 w 960"/>
                        <a:gd name="T101" fmla="*/ 239 h 545"/>
                        <a:gd name="T102" fmla="*/ 19 w 960"/>
                        <a:gd name="T103" fmla="*/ 291 h 54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</a:cxnLst>
                      <a:rect l="0" t="0" r="r" b="b"/>
                      <a:pathLst>
                        <a:path w="960" h="545">
                          <a:moveTo>
                            <a:pt x="25" y="316"/>
                          </a:moveTo>
                          <a:lnTo>
                            <a:pt x="40" y="318"/>
                          </a:lnTo>
                          <a:lnTo>
                            <a:pt x="57" y="322"/>
                          </a:lnTo>
                          <a:lnTo>
                            <a:pt x="70" y="331"/>
                          </a:lnTo>
                          <a:lnTo>
                            <a:pt x="83" y="333"/>
                          </a:lnTo>
                          <a:lnTo>
                            <a:pt x="100" y="333"/>
                          </a:lnTo>
                          <a:lnTo>
                            <a:pt x="117" y="338"/>
                          </a:lnTo>
                          <a:lnTo>
                            <a:pt x="115" y="323"/>
                          </a:lnTo>
                          <a:lnTo>
                            <a:pt x="138" y="323"/>
                          </a:lnTo>
                          <a:lnTo>
                            <a:pt x="153" y="329"/>
                          </a:lnTo>
                          <a:lnTo>
                            <a:pt x="166" y="342"/>
                          </a:lnTo>
                          <a:lnTo>
                            <a:pt x="181" y="333"/>
                          </a:lnTo>
                          <a:lnTo>
                            <a:pt x="196" y="333"/>
                          </a:lnTo>
                          <a:lnTo>
                            <a:pt x="215" y="331"/>
                          </a:lnTo>
                          <a:lnTo>
                            <a:pt x="217" y="290"/>
                          </a:lnTo>
                          <a:lnTo>
                            <a:pt x="232" y="291"/>
                          </a:lnTo>
                          <a:lnTo>
                            <a:pt x="232" y="282"/>
                          </a:lnTo>
                          <a:lnTo>
                            <a:pt x="243" y="276"/>
                          </a:lnTo>
                          <a:lnTo>
                            <a:pt x="262" y="286"/>
                          </a:lnTo>
                          <a:lnTo>
                            <a:pt x="277" y="293"/>
                          </a:lnTo>
                          <a:lnTo>
                            <a:pt x="286" y="291"/>
                          </a:lnTo>
                          <a:lnTo>
                            <a:pt x="299" y="305"/>
                          </a:lnTo>
                          <a:lnTo>
                            <a:pt x="314" y="308"/>
                          </a:lnTo>
                          <a:lnTo>
                            <a:pt x="326" y="323"/>
                          </a:lnTo>
                          <a:lnTo>
                            <a:pt x="339" y="335"/>
                          </a:lnTo>
                          <a:lnTo>
                            <a:pt x="350" y="352"/>
                          </a:lnTo>
                          <a:lnTo>
                            <a:pt x="371" y="361"/>
                          </a:lnTo>
                          <a:lnTo>
                            <a:pt x="405" y="382"/>
                          </a:lnTo>
                          <a:lnTo>
                            <a:pt x="444" y="378"/>
                          </a:lnTo>
                          <a:lnTo>
                            <a:pt x="467" y="400"/>
                          </a:lnTo>
                          <a:lnTo>
                            <a:pt x="482" y="402"/>
                          </a:lnTo>
                          <a:lnTo>
                            <a:pt x="503" y="414"/>
                          </a:lnTo>
                          <a:lnTo>
                            <a:pt x="516" y="412"/>
                          </a:lnTo>
                          <a:lnTo>
                            <a:pt x="531" y="419"/>
                          </a:lnTo>
                          <a:lnTo>
                            <a:pt x="550" y="421"/>
                          </a:lnTo>
                          <a:lnTo>
                            <a:pt x="572" y="408"/>
                          </a:lnTo>
                          <a:lnTo>
                            <a:pt x="585" y="415"/>
                          </a:lnTo>
                          <a:lnTo>
                            <a:pt x="597" y="417"/>
                          </a:lnTo>
                          <a:lnTo>
                            <a:pt x="608" y="415"/>
                          </a:lnTo>
                          <a:lnTo>
                            <a:pt x="625" y="430"/>
                          </a:lnTo>
                          <a:lnTo>
                            <a:pt x="636" y="444"/>
                          </a:lnTo>
                          <a:lnTo>
                            <a:pt x="651" y="447"/>
                          </a:lnTo>
                          <a:lnTo>
                            <a:pt x="670" y="455"/>
                          </a:lnTo>
                          <a:lnTo>
                            <a:pt x="685" y="436"/>
                          </a:lnTo>
                          <a:lnTo>
                            <a:pt x="698" y="449"/>
                          </a:lnTo>
                          <a:lnTo>
                            <a:pt x="708" y="472"/>
                          </a:lnTo>
                          <a:lnTo>
                            <a:pt x="715" y="483"/>
                          </a:lnTo>
                          <a:lnTo>
                            <a:pt x="730" y="492"/>
                          </a:lnTo>
                          <a:lnTo>
                            <a:pt x="743" y="494"/>
                          </a:lnTo>
                          <a:lnTo>
                            <a:pt x="758" y="506"/>
                          </a:lnTo>
                          <a:lnTo>
                            <a:pt x="770" y="519"/>
                          </a:lnTo>
                          <a:lnTo>
                            <a:pt x="785" y="524"/>
                          </a:lnTo>
                          <a:lnTo>
                            <a:pt x="802" y="530"/>
                          </a:lnTo>
                          <a:lnTo>
                            <a:pt x="811" y="545"/>
                          </a:lnTo>
                          <a:lnTo>
                            <a:pt x="960" y="492"/>
                          </a:lnTo>
                          <a:lnTo>
                            <a:pt x="933" y="485"/>
                          </a:lnTo>
                          <a:lnTo>
                            <a:pt x="914" y="477"/>
                          </a:lnTo>
                          <a:lnTo>
                            <a:pt x="903" y="466"/>
                          </a:lnTo>
                          <a:lnTo>
                            <a:pt x="896" y="461"/>
                          </a:lnTo>
                          <a:lnTo>
                            <a:pt x="881" y="451"/>
                          </a:lnTo>
                          <a:lnTo>
                            <a:pt x="869" y="461"/>
                          </a:lnTo>
                          <a:lnTo>
                            <a:pt x="862" y="447"/>
                          </a:lnTo>
                          <a:lnTo>
                            <a:pt x="847" y="451"/>
                          </a:lnTo>
                          <a:lnTo>
                            <a:pt x="832" y="440"/>
                          </a:lnTo>
                          <a:lnTo>
                            <a:pt x="839" y="430"/>
                          </a:lnTo>
                          <a:lnTo>
                            <a:pt x="813" y="417"/>
                          </a:lnTo>
                          <a:lnTo>
                            <a:pt x="798" y="419"/>
                          </a:lnTo>
                          <a:lnTo>
                            <a:pt x="790" y="414"/>
                          </a:lnTo>
                          <a:lnTo>
                            <a:pt x="777" y="425"/>
                          </a:lnTo>
                          <a:lnTo>
                            <a:pt x="770" y="417"/>
                          </a:lnTo>
                          <a:lnTo>
                            <a:pt x="755" y="429"/>
                          </a:lnTo>
                          <a:lnTo>
                            <a:pt x="745" y="419"/>
                          </a:lnTo>
                          <a:lnTo>
                            <a:pt x="740" y="406"/>
                          </a:lnTo>
                          <a:lnTo>
                            <a:pt x="724" y="406"/>
                          </a:lnTo>
                          <a:lnTo>
                            <a:pt x="726" y="393"/>
                          </a:lnTo>
                          <a:lnTo>
                            <a:pt x="715" y="382"/>
                          </a:lnTo>
                          <a:lnTo>
                            <a:pt x="713" y="368"/>
                          </a:lnTo>
                          <a:lnTo>
                            <a:pt x="719" y="363"/>
                          </a:lnTo>
                          <a:lnTo>
                            <a:pt x="719" y="344"/>
                          </a:lnTo>
                          <a:lnTo>
                            <a:pt x="706" y="333"/>
                          </a:lnTo>
                          <a:lnTo>
                            <a:pt x="689" y="327"/>
                          </a:lnTo>
                          <a:lnTo>
                            <a:pt x="666" y="329"/>
                          </a:lnTo>
                          <a:lnTo>
                            <a:pt x="645" y="318"/>
                          </a:lnTo>
                          <a:lnTo>
                            <a:pt x="632" y="325"/>
                          </a:lnTo>
                          <a:lnTo>
                            <a:pt x="625" y="314"/>
                          </a:lnTo>
                          <a:lnTo>
                            <a:pt x="621" y="297"/>
                          </a:lnTo>
                          <a:lnTo>
                            <a:pt x="627" y="284"/>
                          </a:lnTo>
                          <a:lnTo>
                            <a:pt x="623" y="267"/>
                          </a:lnTo>
                          <a:lnTo>
                            <a:pt x="610" y="252"/>
                          </a:lnTo>
                          <a:lnTo>
                            <a:pt x="598" y="258"/>
                          </a:lnTo>
                          <a:lnTo>
                            <a:pt x="593" y="245"/>
                          </a:lnTo>
                          <a:lnTo>
                            <a:pt x="583" y="248"/>
                          </a:lnTo>
                          <a:lnTo>
                            <a:pt x="567" y="252"/>
                          </a:lnTo>
                          <a:lnTo>
                            <a:pt x="551" y="246"/>
                          </a:lnTo>
                          <a:lnTo>
                            <a:pt x="553" y="235"/>
                          </a:lnTo>
                          <a:lnTo>
                            <a:pt x="559" y="222"/>
                          </a:lnTo>
                          <a:lnTo>
                            <a:pt x="553" y="211"/>
                          </a:lnTo>
                          <a:lnTo>
                            <a:pt x="540" y="205"/>
                          </a:lnTo>
                          <a:lnTo>
                            <a:pt x="550" y="192"/>
                          </a:lnTo>
                          <a:lnTo>
                            <a:pt x="521" y="175"/>
                          </a:lnTo>
                          <a:lnTo>
                            <a:pt x="508" y="177"/>
                          </a:lnTo>
                          <a:lnTo>
                            <a:pt x="493" y="183"/>
                          </a:lnTo>
                          <a:lnTo>
                            <a:pt x="480" y="169"/>
                          </a:lnTo>
                          <a:lnTo>
                            <a:pt x="463" y="173"/>
                          </a:lnTo>
                          <a:lnTo>
                            <a:pt x="454" y="156"/>
                          </a:lnTo>
                          <a:lnTo>
                            <a:pt x="440" y="160"/>
                          </a:lnTo>
                          <a:lnTo>
                            <a:pt x="427" y="149"/>
                          </a:lnTo>
                          <a:lnTo>
                            <a:pt x="410" y="153"/>
                          </a:lnTo>
                          <a:lnTo>
                            <a:pt x="392" y="158"/>
                          </a:lnTo>
                          <a:lnTo>
                            <a:pt x="382" y="141"/>
                          </a:lnTo>
                          <a:lnTo>
                            <a:pt x="367" y="149"/>
                          </a:lnTo>
                          <a:lnTo>
                            <a:pt x="356" y="132"/>
                          </a:lnTo>
                          <a:lnTo>
                            <a:pt x="346" y="122"/>
                          </a:lnTo>
                          <a:lnTo>
                            <a:pt x="346" y="107"/>
                          </a:lnTo>
                          <a:lnTo>
                            <a:pt x="331" y="98"/>
                          </a:lnTo>
                          <a:lnTo>
                            <a:pt x="318" y="102"/>
                          </a:lnTo>
                          <a:lnTo>
                            <a:pt x="301" y="100"/>
                          </a:lnTo>
                          <a:lnTo>
                            <a:pt x="299" y="111"/>
                          </a:lnTo>
                          <a:lnTo>
                            <a:pt x="286" y="117"/>
                          </a:lnTo>
                          <a:lnTo>
                            <a:pt x="275" y="115"/>
                          </a:lnTo>
                          <a:lnTo>
                            <a:pt x="264" y="121"/>
                          </a:lnTo>
                          <a:lnTo>
                            <a:pt x="254" y="124"/>
                          </a:lnTo>
                          <a:lnTo>
                            <a:pt x="232" y="126"/>
                          </a:lnTo>
                          <a:lnTo>
                            <a:pt x="222" y="115"/>
                          </a:lnTo>
                          <a:lnTo>
                            <a:pt x="213" y="122"/>
                          </a:lnTo>
                          <a:lnTo>
                            <a:pt x="194" y="121"/>
                          </a:lnTo>
                          <a:lnTo>
                            <a:pt x="177" y="109"/>
                          </a:lnTo>
                          <a:lnTo>
                            <a:pt x="162" y="104"/>
                          </a:lnTo>
                          <a:lnTo>
                            <a:pt x="160" y="83"/>
                          </a:lnTo>
                          <a:lnTo>
                            <a:pt x="160" y="59"/>
                          </a:lnTo>
                          <a:lnTo>
                            <a:pt x="160" y="30"/>
                          </a:lnTo>
                          <a:lnTo>
                            <a:pt x="153" y="10"/>
                          </a:lnTo>
                          <a:lnTo>
                            <a:pt x="130" y="0"/>
                          </a:lnTo>
                          <a:lnTo>
                            <a:pt x="113" y="6"/>
                          </a:lnTo>
                          <a:lnTo>
                            <a:pt x="110" y="23"/>
                          </a:lnTo>
                          <a:lnTo>
                            <a:pt x="102" y="34"/>
                          </a:lnTo>
                          <a:lnTo>
                            <a:pt x="81" y="40"/>
                          </a:lnTo>
                          <a:lnTo>
                            <a:pt x="64" y="45"/>
                          </a:lnTo>
                          <a:lnTo>
                            <a:pt x="46" y="47"/>
                          </a:lnTo>
                          <a:lnTo>
                            <a:pt x="25" y="53"/>
                          </a:lnTo>
                          <a:lnTo>
                            <a:pt x="12" y="64"/>
                          </a:lnTo>
                          <a:lnTo>
                            <a:pt x="10" y="87"/>
                          </a:lnTo>
                          <a:lnTo>
                            <a:pt x="10" y="111"/>
                          </a:lnTo>
                          <a:lnTo>
                            <a:pt x="14" y="134"/>
                          </a:lnTo>
                          <a:lnTo>
                            <a:pt x="21" y="151"/>
                          </a:lnTo>
                          <a:lnTo>
                            <a:pt x="29" y="158"/>
                          </a:lnTo>
                          <a:lnTo>
                            <a:pt x="25" y="175"/>
                          </a:lnTo>
                          <a:lnTo>
                            <a:pt x="31" y="196"/>
                          </a:lnTo>
                          <a:lnTo>
                            <a:pt x="36" y="207"/>
                          </a:lnTo>
                          <a:lnTo>
                            <a:pt x="32" y="220"/>
                          </a:lnTo>
                          <a:lnTo>
                            <a:pt x="14" y="222"/>
                          </a:lnTo>
                          <a:lnTo>
                            <a:pt x="0" y="228"/>
                          </a:lnTo>
                          <a:lnTo>
                            <a:pt x="12" y="239"/>
                          </a:lnTo>
                          <a:lnTo>
                            <a:pt x="12" y="260"/>
                          </a:lnTo>
                          <a:lnTo>
                            <a:pt x="19" y="275"/>
                          </a:lnTo>
                          <a:lnTo>
                            <a:pt x="19" y="291"/>
                          </a:lnTo>
                          <a:lnTo>
                            <a:pt x="15" y="303"/>
                          </a:lnTo>
                          <a:lnTo>
                            <a:pt x="25" y="316"/>
                          </a:lnTo>
                          <a:close/>
                        </a:path>
                      </a:pathLst>
                    </a:custGeom>
                    <a:grpFill/>
                    <a:ln w="317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s-CO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69" name="Freeform 65">
                      <a:extLst>
                        <a:ext uri="{FF2B5EF4-FFF2-40B4-BE49-F238E27FC236}">
                          <a16:creationId xmlns:a16="http://schemas.microsoft.com/office/drawing/2014/main" id="{A1C8C680-D6CD-4E68-8894-D385ED32F16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977904" y="4110698"/>
                      <a:ext cx="1074012" cy="668015"/>
                    </a:xfrm>
                    <a:custGeom>
                      <a:avLst/>
                      <a:gdLst>
                        <a:gd name="T0" fmla="*/ 876 w 1060"/>
                        <a:gd name="T1" fmla="*/ 8 h 665"/>
                        <a:gd name="T2" fmla="*/ 852 w 1060"/>
                        <a:gd name="T3" fmla="*/ 47 h 665"/>
                        <a:gd name="T4" fmla="*/ 824 w 1060"/>
                        <a:gd name="T5" fmla="*/ 36 h 665"/>
                        <a:gd name="T6" fmla="*/ 780 w 1060"/>
                        <a:gd name="T7" fmla="*/ 30 h 665"/>
                        <a:gd name="T8" fmla="*/ 739 w 1060"/>
                        <a:gd name="T9" fmla="*/ 17 h 665"/>
                        <a:gd name="T10" fmla="*/ 701 w 1060"/>
                        <a:gd name="T11" fmla="*/ 19 h 665"/>
                        <a:gd name="T12" fmla="*/ 667 w 1060"/>
                        <a:gd name="T13" fmla="*/ 0 h 665"/>
                        <a:gd name="T14" fmla="*/ 626 w 1060"/>
                        <a:gd name="T15" fmla="*/ 15 h 665"/>
                        <a:gd name="T16" fmla="*/ 594 w 1060"/>
                        <a:gd name="T17" fmla="*/ 30 h 665"/>
                        <a:gd name="T18" fmla="*/ 540 w 1060"/>
                        <a:gd name="T19" fmla="*/ 21 h 665"/>
                        <a:gd name="T20" fmla="*/ 476 w 1060"/>
                        <a:gd name="T21" fmla="*/ 45 h 665"/>
                        <a:gd name="T22" fmla="*/ 415 w 1060"/>
                        <a:gd name="T23" fmla="*/ 28 h 665"/>
                        <a:gd name="T24" fmla="*/ 395 w 1060"/>
                        <a:gd name="T25" fmla="*/ 51 h 665"/>
                        <a:gd name="T26" fmla="*/ 338 w 1060"/>
                        <a:gd name="T27" fmla="*/ 75 h 665"/>
                        <a:gd name="T28" fmla="*/ 299 w 1060"/>
                        <a:gd name="T29" fmla="*/ 92 h 665"/>
                        <a:gd name="T30" fmla="*/ 269 w 1060"/>
                        <a:gd name="T31" fmla="*/ 111 h 665"/>
                        <a:gd name="T32" fmla="*/ 210 w 1060"/>
                        <a:gd name="T33" fmla="*/ 122 h 665"/>
                        <a:gd name="T34" fmla="*/ 184 w 1060"/>
                        <a:gd name="T35" fmla="*/ 164 h 665"/>
                        <a:gd name="T36" fmla="*/ 150 w 1060"/>
                        <a:gd name="T37" fmla="*/ 179 h 665"/>
                        <a:gd name="T38" fmla="*/ 94 w 1060"/>
                        <a:gd name="T39" fmla="*/ 192 h 665"/>
                        <a:gd name="T40" fmla="*/ 49 w 1060"/>
                        <a:gd name="T41" fmla="*/ 186 h 665"/>
                        <a:gd name="T42" fmla="*/ 0 w 1060"/>
                        <a:gd name="T43" fmla="*/ 196 h 665"/>
                        <a:gd name="T44" fmla="*/ 19 w 1060"/>
                        <a:gd name="T45" fmla="*/ 440 h 665"/>
                        <a:gd name="T46" fmla="*/ 43 w 1060"/>
                        <a:gd name="T47" fmla="*/ 474 h 665"/>
                        <a:gd name="T48" fmla="*/ 69 w 1060"/>
                        <a:gd name="T49" fmla="*/ 500 h 665"/>
                        <a:gd name="T50" fmla="*/ 101 w 1060"/>
                        <a:gd name="T51" fmla="*/ 556 h 665"/>
                        <a:gd name="T52" fmla="*/ 147 w 1060"/>
                        <a:gd name="T53" fmla="*/ 592 h 665"/>
                        <a:gd name="T54" fmla="*/ 195 w 1060"/>
                        <a:gd name="T55" fmla="*/ 594 h 665"/>
                        <a:gd name="T56" fmla="*/ 224 w 1060"/>
                        <a:gd name="T57" fmla="*/ 567 h 665"/>
                        <a:gd name="T58" fmla="*/ 242 w 1060"/>
                        <a:gd name="T59" fmla="*/ 522 h 665"/>
                        <a:gd name="T60" fmla="*/ 274 w 1060"/>
                        <a:gd name="T61" fmla="*/ 519 h 665"/>
                        <a:gd name="T62" fmla="*/ 335 w 1060"/>
                        <a:gd name="T63" fmla="*/ 552 h 665"/>
                        <a:gd name="T64" fmla="*/ 370 w 1060"/>
                        <a:gd name="T65" fmla="*/ 575 h 665"/>
                        <a:gd name="T66" fmla="*/ 399 w 1060"/>
                        <a:gd name="T67" fmla="*/ 611 h 665"/>
                        <a:gd name="T68" fmla="*/ 419 w 1060"/>
                        <a:gd name="T69" fmla="*/ 629 h 665"/>
                        <a:gd name="T70" fmla="*/ 449 w 1060"/>
                        <a:gd name="T71" fmla="*/ 644 h 665"/>
                        <a:gd name="T72" fmla="*/ 489 w 1060"/>
                        <a:gd name="T73" fmla="*/ 654 h 665"/>
                        <a:gd name="T74" fmla="*/ 564 w 1060"/>
                        <a:gd name="T75" fmla="*/ 567 h 665"/>
                        <a:gd name="T76" fmla="*/ 603 w 1060"/>
                        <a:gd name="T77" fmla="*/ 551 h 665"/>
                        <a:gd name="T78" fmla="*/ 630 w 1060"/>
                        <a:gd name="T79" fmla="*/ 526 h 665"/>
                        <a:gd name="T80" fmla="*/ 630 w 1060"/>
                        <a:gd name="T81" fmla="*/ 457 h 665"/>
                        <a:gd name="T82" fmla="*/ 622 w 1060"/>
                        <a:gd name="T83" fmla="*/ 381 h 665"/>
                        <a:gd name="T84" fmla="*/ 651 w 1060"/>
                        <a:gd name="T85" fmla="*/ 350 h 665"/>
                        <a:gd name="T86" fmla="*/ 703 w 1060"/>
                        <a:gd name="T87" fmla="*/ 368 h 665"/>
                        <a:gd name="T88" fmla="*/ 750 w 1060"/>
                        <a:gd name="T89" fmla="*/ 325 h 665"/>
                        <a:gd name="T90" fmla="*/ 795 w 1060"/>
                        <a:gd name="T91" fmla="*/ 291 h 665"/>
                        <a:gd name="T92" fmla="*/ 856 w 1060"/>
                        <a:gd name="T93" fmla="*/ 291 h 665"/>
                        <a:gd name="T94" fmla="*/ 903 w 1060"/>
                        <a:gd name="T95" fmla="*/ 278 h 665"/>
                        <a:gd name="T96" fmla="*/ 950 w 1060"/>
                        <a:gd name="T97" fmla="*/ 261 h 665"/>
                        <a:gd name="T98" fmla="*/ 1012 w 1060"/>
                        <a:gd name="T99" fmla="*/ 252 h 665"/>
                        <a:gd name="T100" fmla="*/ 1032 w 1060"/>
                        <a:gd name="T101" fmla="*/ 218 h 665"/>
                        <a:gd name="T102" fmla="*/ 1055 w 1060"/>
                        <a:gd name="T103" fmla="*/ 177 h 665"/>
                        <a:gd name="T104" fmla="*/ 1017 w 1060"/>
                        <a:gd name="T105" fmla="*/ 179 h 665"/>
                        <a:gd name="T106" fmla="*/ 976 w 1060"/>
                        <a:gd name="T107" fmla="*/ 197 h 665"/>
                        <a:gd name="T108" fmla="*/ 910 w 1060"/>
                        <a:gd name="T109" fmla="*/ 186 h 665"/>
                        <a:gd name="T110" fmla="*/ 871 w 1060"/>
                        <a:gd name="T111" fmla="*/ 154 h 665"/>
                        <a:gd name="T112" fmla="*/ 839 w 1060"/>
                        <a:gd name="T113" fmla="*/ 115 h 665"/>
                        <a:gd name="T114" fmla="*/ 904 w 1060"/>
                        <a:gd name="T115" fmla="*/ 32 h 66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</a:cxnLst>
                      <a:rect l="0" t="0" r="r" b="b"/>
                      <a:pathLst>
                        <a:path w="1060" h="665">
                          <a:moveTo>
                            <a:pt x="904" y="32"/>
                          </a:moveTo>
                          <a:lnTo>
                            <a:pt x="897" y="15"/>
                          </a:lnTo>
                          <a:lnTo>
                            <a:pt x="876" y="8"/>
                          </a:lnTo>
                          <a:lnTo>
                            <a:pt x="865" y="21"/>
                          </a:lnTo>
                          <a:lnTo>
                            <a:pt x="867" y="34"/>
                          </a:lnTo>
                          <a:lnTo>
                            <a:pt x="852" y="47"/>
                          </a:lnTo>
                          <a:lnTo>
                            <a:pt x="844" y="40"/>
                          </a:lnTo>
                          <a:lnTo>
                            <a:pt x="825" y="47"/>
                          </a:lnTo>
                          <a:lnTo>
                            <a:pt x="824" y="36"/>
                          </a:lnTo>
                          <a:lnTo>
                            <a:pt x="805" y="40"/>
                          </a:lnTo>
                          <a:lnTo>
                            <a:pt x="803" y="27"/>
                          </a:lnTo>
                          <a:lnTo>
                            <a:pt x="780" y="30"/>
                          </a:lnTo>
                          <a:lnTo>
                            <a:pt x="769" y="23"/>
                          </a:lnTo>
                          <a:lnTo>
                            <a:pt x="752" y="28"/>
                          </a:lnTo>
                          <a:lnTo>
                            <a:pt x="739" y="17"/>
                          </a:lnTo>
                          <a:lnTo>
                            <a:pt x="728" y="23"/>
                          </a:lnTo>
                          <a:lnTo>
                            <a:pt x="711" y="13"/>
                          </a:lnTo>
                          <a:lnTo>
                            <a:pt x="701" y="19"/>
                          </a:lnTo>
                          <a:lnTo>
                            <a:pt x="682" y="21"/>
                          </a:lnTo>
                          <a:lnTo>
                            <a:pt x="673" y="10"/>
                          </a:lnTo>
                          <a:lnTo>
                            <a:pt x="667" y="0"/>
                          </a:lnTo>
                          <a:lnTo>
                            <a:pt x="658" y="19"/>
                          </a:lnTo>
                          <a:lnTo>
                            <a:pt x="639" y="27"/>
                          </a:lnTo>
                          <a:lnTo>
                            <a:pt x="626" y="15"/>
                          </a:lnTo>
                          <a:lnTo>
                            <a:pt x="620" y="27"/>
                          </a:lnTo>
                          <a:lnTo>
                            <a:pt x="609" y="21"/>
                          </a:lnTo>
                          <a:lnTo>
                            <a:pt x="594" y="30"/>
                          </a:lnTo>
                          <a:lnTo>
                            <a:pt x="572" y="32"/>
                          </a:lnTo>
                          <a:lnTo>
                            <a:pt x="551" y="30"/>
                          </a:lnTo>
                          <a:lnTo>
                            <a:pt x="540" y="21"/>
                          </a:lnTo>
                          <a:lnTo>
                            <a:pt x="525" y="36"/>
                          </a:lnTo>
                          <a:lnTo>
                            <a:pt x="502" y="40"/>
                          </a:lnTo>
                          <a:lnTo>
                            <a:pt x="476" y="45"/>
                          </a:lnTo>
                          <a:lnTo>
                            <a:pt x="446" y="47"/>
                          </a:lnTo>
                          <a:lnTo>
                            <a:pt x="432" y="30"/>
                          </a:lnTo>
                          <a:lnTo>
                            <a:pt x="415" y="28"/>
                          </a:lnTo>
                          <a:lnTo>
                            <a:pt x="410" y="42"/>
                          </a:lnTo>
                          <a:lnTo>
                            <a:pt x="414" y="62"/>
                          </a:lnTo>
                          <a:lnTo>
                            <a:pt x="395" y="51"/>
                          </a:lnTo>
                          <a:lnTo>
                            <a:pt x="380" y="58"/>
                          </a:lnTo>
                          <a:lnTo>
                            <a:pt x="357" y="60"/>
                          </a:lnTo>
                          <a:lnTo>
                            <a:pt x="338" y="75"/>
                          </a:lnTo>
                          <a:lnTo>
                            <a:pt x="318" y="77"/>
                          </a:lnTo>
                          <a:lnTo>
                            <a:pt x="320" y="89"/>
                          </a:lnTo>
                          <a:lnTo>
                            <a:pt x="299" y="92"/>
                          </a:lnTo>
                          <a:lnTo>
                            <a:pt x="297" y="105"/>
                          </a:lnTo>
                          <a:lnTo>
                            <a:pt x="288" y="115"/>
                          </a:lnTo>
                          <a:lnTo>
                            <a:pt x="269" y="111"/>
                          </a:lnTo>
                          <a:lnTo>
                            <a:pt x="241" y="115"/>
                          </a:lnTo>
                          <a:lnTo>
                            <a:pt x="224" y="113"/>
                          </a:lnTo>
                          <a:lnTo>
                            <a:pt x="210" y="122"/>
                          </a:lnTo>
                          <a:lnTo>
                            <a:pt x="195" y="135"/>
                          </a:lnTo>
                          <a:lnTo>
                            <a:pt x="190" y="151"/>
                          </a:lnTo>
                          <a:lnTo>
                            <a:pt x="184" y="164"/>
                          </a:lnTo>
                          <a:lnTo>
                            <a:pt x="173" y="164"/>
                          </a:lnTo>
                          <a:lnTo>
                            <a:pt x="160" y="166"/>
                          </a:lnTo>
                          <a:lnTo>
                            <a:pt x="150" y="179"/>
                          </a:lnTo>
                          <a:lnTo>
                            <a:pt x="126" y="182"/>
                          </a:lnTo>
                          <a:lnTo>
                            <a:pt x="107" y="182"/>
                          </a:lnTo>
                          <a:lnTo>
                            <a:pt x="94" y="192"/>
                          </a:lnTo>
                          <a:lnTo>
                            <a:pt x="81" y="188"/>
                          </a:lnTo>
                          <a:lnTo>
                            <a:pt x="64" y="194"/>
                          </a:lnTo>
                          <a:lnTo>
                            <a:pt x="49" y="186"/>
                          </a:lnTo>
                          <a:lnTo>
                            <a:pt x="24" y="194"/>
                          </a:lnTo>
                          <a:lnTo>
                            <a:pt x="9" y="184"/>
                          </a:lnTo>
                          <a:lnTo>
                            <a:pt x="0" y="196"/>
                          </a:lnTo>
                          <a:lnTo>
                            <a:pt x="2" y="402"/>
                          </a:lnTo>
                          <a:lnTo>
                            <a:pt x="4" y="432"/>
                          </a:lnTo>
                          <a:lnTo>
                            <a:pt x="19" y="440"/>
                          </a:lnTo>
                          <a:lnTo>
                            <a:pt x="28" y="455"/>
                          </a:lnTo>
                          <a:lnTo>
                            <a:pt x="28" y="468"/>
                          </a:lnTo>
                          <a:lnTo>
                            <a:pt x="43" y="474"/>
                          </a:lnTo>
                          <a:lnTo>
                            <a:pt x="54" y="481"/>
                          </a:lnTo>
                          <a:lnTo>
                            <a:pt x="58" y="498"/>
                          </a:lnTo>
                          <a:lnTo>
                            <a:pt x="69" y="500"/>
                          </a:lnTo>
                          <a:lnTo>
                            <a:pt x="69" y="526"/>
                          </a:lnTo>
                          <a:lnTo>
                            <a:pt x="81" y="539"/>
                          </a:lnTo>
                          <a:lnTo>
                            <a:pt x="101" y="556"/>
                          </a:lnTo>
                          <a:lnTo>
                            <a:pt x="115" y="567"/>
                          </a:lnTo>
                          <a:lnTo>
                            <a:pt x="133" y="577"/>
                          </a:lnTo>
                          <a:lnTo>
                            <a:pt x="147" y="592"/>
                          </a:lnTo>
                          <a:lnTo>
                            <a:pt x="158" y="599"/>
                          </a:lnTo>
                          <a:lnTo>
                            <a:pt x="180" y="605"/>
                          </a:lnTo>
                          <a:lnTo>
                            <a:pt x="195" y="594"/>
                          </a:lnTo>
                          <a:lnTo>
                            <a:pt x="199" y="581"/>
                          </a:lnTo>
                          <a:lnTo>
                            <a:pt x="209" y="571"/>
                          </a:lnTo>
                          <a:lnTo>
                            <a:pt x="224" y="567"/>
                          </a:lnTo>
                          <a:lnTo>
                            <a:pt x="231" y="554"/>
                          </a:lnTo>
                          <a:lnTo>
                            <a:pt x="227" y="539"/>
                          </a:lnTo>
                          <a:lnTo>
                            <a:pt x="242" y="522"/>
                          </a:lnTo>
                          <a:lnTo>
                            <a:pt x="254" y="519"/>
                          </a:lnTo>
                          <a:lnTo>
                            <a:pt x="263" y="534"/>
                          </a:lnTo>
                          <a:lnTo>
                            <a:pt x="274" y="519"/>
                          </a:lnTo>
                          <a:lnTo>
                            <a:pt x="289" y="526"/>
                          </a:lnTo>
                          <a:lnTo>
                            <a:pt x="306" y="535"/>
                          </a:lnTo>
                          <a:lnTo>
                            <a:pt x="335" y="552"/>
                          </a:lnTo>
                          <a:lnTo>
                            <a:pt x="346" y="541"/>
                          </a:lnTo>
                          <a:lnTo>
                            <a:pt x="363" y="558"/>
                          </a:lnTo>
                          <a:lnTo>
                            <a:pt x="370" y="575"/>
                          </a:lnTo>
                          <a:lnTo>
                            <a:pt x="378" y="592"/>
                          </a:lnTo>
                          <a:lnTo>
                            <a:pt x="391" y="596"/>
                          </a:lnTo>
                          <a:lnTo>
                            <a:pt x="399" y="611"/>
                          </a:lnTo>
                          <a:lnTo>
                            <a:pt x="399" y="624"/>
                          </a:lnTo>
                          <a:lnTo>
                            <a:pt x="408" y="633"/>
                          </a:lnTo>
                          <a:lnTo>
                            <a:pt x="419" y="629"/>
                          </a:lnTo>
                          <a:lnTo>
                            <a:pt x="425" y="654"/>
                          </a:lnTo>
                          <a:lnTo>
                            <a:pt x="436" y="648"/>
                          </a:lnTo>
                          <a:lnTo>
                            <a:pt x="449" y="644"/>
                          </a:lnTo>
                          <a:lnTo>
                            <a:pt x="464" y="654"/>
                          </a:lnTo>
                          <a:lnTo>
                            <a:pt x="472" y="665"/>
                          </a:lnTo>
                          <a:lnTo>
                            <a:pt x="489" y="654"/>
                          </a:lnTo>
                          <a:lnTo>
                            <a:pt x="553" y="599"/>
                          </a:lnTo>
                          <a:lnTo>
                            <a:pt x="551" y="579"/>
                          </a:lnTo>
                          <a:lnTo>
                            <a:pt x="564" y="567"/>
                          </a:lnTo>
                          <a:lnTo>
                            <a:pt x="579" y="571"/>
                          </a:lnTo>
                          <a:lnTo>
                            <a:pt x="594" y="562"/>
                          </a:lnTo>
                          <a:lnTo>
                            <a:pt x="603" y="551"/>
                          </a:lnTo>
                          <a:lnTo>
                            <a:pt x="605" y="535"/>
                          </a:lnTo>
                          <a:lnTo>
                            <a:pt x="613" y="524"/>
                          </a:lnTo>
                          <a:lnTo>
                            <a:pt x="630" y="526"/>
                          </a:lnTo>
                          <a:lnTo>
                            <a:pt x="622" y="505"/>
                          </a:lnTo>
                          <a:lnTo>
                            <a:pt x="620" y="483"/>
                          </a:lnTo>
                          <a:lnTo>
                            <a:pt x="630" y="457"/>
                          </a:lnTo>
                          <a:lnTo>
                            <a:pt x="630" y="423"/>
                          </a:lnTo>
                          <a:lnTo>
                            <a:pt x="632" y="397"/>
                          </a:lnTo>
                          <a:lnTo>
                            <a:pt x="622" y="381"/>
                          </a:lnTo>
                          <a:lnTo>
                            <a:pt x="617" y="365"/>
                          </a:lnTo>
                          <a:lnTo>
                            <a:pt x="630" y="348"/>
                          </a:lnTo>
                          <a:lnTo>
                            <a:pt x="651" y="350"/>
                          </a:lnTo>
                          <a:lnTo>
                            <a:pt x="669" y="366"/>
                          </a:lnTo>
                          <a:lnTo>
                            <a:pt x="692" y="380"/>
                          </a:lnTo>
                          <a:lnTo>
                            <a:pt x="703" y="368"/>
                          </a:lnTo>
                          <a:lnTo>
                            <a:pt x="711" y="350"/>
                          </a:lnTo>
                          <a:lnTo>
                            <a:pt x="730" y="336"/>
                          </a:lnTo>
                          <a:lnTo>
                            <a:pt x="750" y="325"/>
                          </a:lnTo>
                          <a:lnTo>
                            <a:pt x="773" y="323"/>
                          </a:lnTo>
                          <a:lnTo>
                            <a:pt x="786" y="308"/>
                          </a:lnTo>
                          <a:lnTo>
                            <a:pt x="795" y="291"/>
                          </a:lnTo>
                          <a:lnTo>
                            <a:pt x="820" y="293"/>
                          </a:lnTo>
                          <a:lnTo>
                            <a:pt x="839" y="288"/>
                          </a:lnTo>
                          <a:lnTo>
                            <a:pt x="856" y="291"/>
                          </a:lnTo>
                          <a:lnTo>
                            <a:pt x="871" y="295"/>
                          </a:lnTo>
                          <a:lnTo>
                            <a:pt x="891" y="288"/>
                          </a:lnTo>
                          <a:lnTo>
                            <a:pt x="903" y="278"/>
                          </a:lnTo>
                          <a:lnTo>
                            <a:pt x="921" y="280"/>
                          </a:lnTo>
                          <a:lnTo>
                            <a:pt x="934" y="269"/>
                          </a:lnTo>
                          <a:lnTo>
                            <a:pt x="950" y="261"/>
                          </a:lnTo>
                          <a:lnTo>
                            <a:pt x="965" y="263"/>
                          </a:lnTo>
                          <a:lnTo>
                            <a:pt x="989" y="258"/>
                          </a:lnTo>
                          <a:lnTo>
                            <a:pt x="1012" y="252"/>
                          </a:lnTo>
                          <a:lnTo>
                            <a:pt x="1019" y="243"/>
                          </a:lnTo>
                          <a:lnTo>
                            <a:pt x="1025" y="233"/>
                          </a:lnTo>
                          <a:lnTo>
                            <a:pt x="1032" y="218"/>
                          </a:lnTo>
                          <a:lnTo>
                            <a:pt x="1049" y="207"/>
                          </a:lnTo>
                          <a:lnTo>
                            <a:pt x="1060" y="192"/>
                          </a:lnTo>
                          <a:lnTo>
                            <a:pt x="1055" y="177"/>
                          </a:lnTo>
                          <a:lnTo>
                            <a:pt x="1044" y="173"/>
                          </a:lnTo>
                          <a:lnTo>
                            <a:pt x="1030" y="184"/>
                          </a:lnTo>
                          <a:lnTo>
                            <a:pt x="1017" y="179"/>
                          </a:lnTo>
                          <a:lnTo>
                            <a:pt x="1006" y="190"/>
                          </a:lnTo>
                          <a:lnTo>
                            <a:pt x="985" y="186"/>
                          </a:lnTo>
                          <a:lnTo>
                            <a:pt x="976" y="197"/>
                          </a:lnTo>
                          <a:lnTo>
                            <a:pt x="936" y="182"/>
                          </a:lnTo>
                          <a:lnTo>
                            <a:pt x="921" y="199"/>
                          </a:lnTo>
                          <a:lnTo>
                            <a:pt x="910" y="186"/>
                          </a:lnTo>
                          <a:lnTo>
                            <a:pt x="893" y="179"/>
                          </a:lnTo>
                          <a:lnTo>
                            <a:pt x="878" y="179"/>
                          </a:lnTo>
                          <a:lnTo>
                            <a:pt x="871" y="154"/>
                          </a:lnTo>
                          <a:lnTo>
                            <a:pt x="863" y="139"/>
                          </a:lnTo>
                          <a:lnTo>
                            <a:pt x="854" y="126"/>
                          </a:lnTo>
                          <a:lnTo>
                            <a:pt x="839" y="115"/>
                          </a:lnTo>
                          <a:lnTo>
                            <a:pt x="822" y="113"/>
                          </a:lnTo>
                          <a:lnTo>
                            <a:pt x="808" y="104"/>
                          </a:lnTo>
                          <a:lnTo>
                            <a:pt x="904" y="32"/>
                          </a:lnTo>
                          <a:close/>
                        </a:path>
                      </a:pathLst>
                    </a:custGeom>
                    <a:grpFill/>
                    <a:ln w="317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6737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O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0" name="Freeform 66">
                      <a:extLst>
                        <a:ext uri="{FF2B5EF4-FFF2-40B4-BE49-F238E27FC236}">
                          <a16:creationId xmlns:a16="http://schemas.microsoft.com/office/drawing/2014/main" id="{E07D12C0-BDBC-4A32-A001-B4356CDFE58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456143" y="4344754"/>
                      <a:ext cx="855157" cy="930197"/>
                    </a:xfrm>
                    <a:custGeom>
                      <a:avLst/>
                      <a:gdLst>
                        <a:gd name="T0" fmla="*/ 267 w 844"/>
                        <a:gd name="T1" fmla="*/ 590 h 926"/>
                        <a:gd name="T2" fmla="*/ 314 w 844"/>
                        <a:gd name="T3" fmla="*/ 607 h 926"/>
                        <a:gd name="T4" fmla="*/ 336 w 844"/>
                        <a:gd name="T5" fmla="*/ 661 h 926"/>
                        <a:gd name="T6" fmla="*/ 385 w 844"/>
                        <a:gd name="T7" fmla="*/ 682 h 926"/>
                        <a:gd name="T8" fmla="*/ 459 w 844"/>
                        <a:gd name="T9" fmla="*/ 701 h 926"/>
                        <a:gd name="T10" fmla="*/ 515 w 844"/>
                        <a:gd name="T11" fmla="*/ 712 h 926"/>
                        <a:gd name="T12" fmla="*/ 521 w 844"/>
                        <a:gd name="T13" fmla="*/ 738 h 926"/>
                        <a:gd name="T14" fmla="*/ 532 w 844"/>
                        <a:gd name="T15" fmla="*/ 796 h 926"/>
                        <a:gd name="T16" fmla="*/ 543 w 844"/>
                        <a:gd name="T17" fmla="*/ 838 h 926"/>
                        <a:gd name="T18" fmla="*/ 545 w 844"/>
                        <a:gd name="T19" fmla="*/ 872 h 926"/>
                        <a:gd name="T20" fmla="*/ 583 w 844"/>
                        <a:gd name="T21" fmla="*/ 877 h 926"/>
                        <a:gd name="T22" fmla="*/ 609 w 844"/>
                        <a:gd name="T23" fmla="*/ 858 h 926"/>
                        <a:gd name="T24" fmla="*/ 634 w 844"/>
                        <a:gd name="T25" fmla="*/ 892 h 926"/>
                        <a:gd name="T26" fmla="*/ 675 w 844"/>
                        <a:gd name="T27" fmla="*/ 879 h 926"/>
                        <a:gd name="T28" fmla="*/ 696 w 844"/>
                        <a:gd name="T29" fmla="*/ 905 h 926"/>
                        <a:gd name="T30" fmla="*/ 754 w 844"/>
                        <a:gd name="T31" fmla="*/ 913 h 926"/>
                        <a:gd name="T32" fmla="*/ 769 w 844"/>
                        <a:gd name="T33" fmla="*/ 860 h 926"/>
                        <a:gd name="T34" fmla="*/ 728 w 844"/>
                        <a:gd name="T35" fmla="*/ 819 h 926"/>
                        <a:gd name="T36" fmla="*/ 726 w 844"/>
                        <a:gd name="T37" fmla="*/ 763 h 926"/>
                        <a:gd name="T38" fmla="*/ 699 w 844"/>
                        <a:gd name="T39" fmla="*/ 714 h 926"/>
                        <a:gd name="T40" fmla="*/ 624 w 844"/>
                        <a:gd name="T41" fmla="*/ 680 h 926"/>
                        <a:gd name="T42" fmla="*/ 588 w 844"/>
                        <a:gd name="T43" fmla="*/ 436 h 926"/>
                        <a:gd name="T44" fmla="*/ 660 w 844"/>
                        <a:gd name="T45" fmla="*/ 425 h 926"/>
                        <a:gd name="T46" fmla="*/ 726 w 844"/>
                        <a:gd name="T47" fmla="*/ 393 h 926"/>
                        <a:gd name="T48" fmla="*/ 792 w 844"/>
                        <a:gd name="T49" fmla="*/ 396 h 926"/>
                        <a:gd name="T50" fmla="*/ 844 w 844"/>
                        <a:gd name="T51" fmla="*/ 398 h 926"/>
                        <a:gd name="T52" fmla="*/ 833 w 844"/>
                        <a:gd name="T53" fmla="*/ 344 h 926"/>
                        <a:gd name="T54" fmla="*/ 824 w 844"/>
                        <a:gd name="T55" fmla="*/ 302 h 926"/>
                        <a:gd name="T56" fmla="*/ 762 w 844"/>
                        <a:gd name="T57" fmla="*/ 293 h 926"/>
                        <a:gd name="T58" fmla="*/ 713 w 844"/>
                        <a:gd name="T59" fmla="*/ 276 h 926"/>
                        <a:gd name="T60" fmla="*/ 664 w 844"/>
                        <a:gd name="T61" fmla="*/ 274 h 926"/>
                        <a:gd name="T62" fmla="*/ 628 w 844"/>
                        <a:gd name="T63" fmla="*/ 98 h 926"/>
                        <a:gd name="T64" fmla="*/ 564 w 844"/>
                        <a:gd name="T65" fmla="*/ 75 h 926"/>
                        <a:gd name="T66" fmla="*/ 553 w 844"/>
                        <a:gd name="T67" fmla="*/ 32 h 926"/>
                        <a:gd name="T68" fmla="*/ 517 w 844"/>
                        <a:gd name="T69" fmla="*/ 25 h 926"/>
                        <a:gd name="T70" fmla="*/ 449 w 844"/>
                        <a:gd name="T71" fmla="*/ 47 h 926"/>
                        <a:gd name="T72" fmla="*/ 384 w 844"/>
                        <a:gd name="T73" fmla="*/ 58 h 926"/>
                        <a:gd name="T74" fmla="*/ 314 w 844"/>
                        <a:gd name="T75" fmla="*/ 75 h 926"/>
                        <a:gd name="T76" fmla="*/ 239 w 844"/>
                        <a:gd name="T77" fmla="*/ 117 h 926"/>
                        <a:gd name="T78" fmla="*/ 179 w 844"/>
                        <a:gd name="T79" fmla="*/ 117 h 926"/>
                        <a:gd name="T80" fmla="*/ 160 w 844"/>
                        <a:gd name="T81" fmla="*/ 164 h 926"/>
                        <a:gd name="T82" fmla="*/ 150 w 844"/>
                        <a:gd name="T83" fmla="*/ 272 h 926"/>
                        <a:gd name="T84" fmla="*/ 131 w 844"/>
                        <a:gd name="T85" fmla="*/ 318 h 926"/>
                        <a:gd name="T86" fmla="*/ 79 w 844"/>
                        <a:gd name="T87" fmla="*/ 346 h 926"/>
                        <a:gd name="T88" fmla="*/ 13 w 844"/>
                        <a:gd name="T89" fmla="*/ 434 h 926"/>
                        <a:gd name="T90" fmla="*/ 41 w 844"/>
                        <a:gd name="T91" fmla="*/ 473 h 926"/>
                        <a:gd name="T92" fmla="*/ 69 w 844"/>
                        <a:gd name="T93" fmla="*/ 517 h 926"/>
                        <a:gd name="T94" fmla="*/ 107 w 844"/>
                        <a:gd name="T95" fmla="*/ 539 h 926"/>
                        <a:gd name="T96" fmla="*/ 156 w 844"/>
                        <a:gd name="T97" fmla="*/ 560 h 926"/>
                        <a:gd name="T98" fmla="*/ 194 w 844"/>
                        <a:gd name="T99" fmla="*/ 560 h 9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</a:cxnLst>
                      <a:rect l="0" t="0" r="r" b="b"/>
                      <a:pathLst>
                        <a:path w="844" h="926">
                          <a:moveTo>
                            <a:pt x="226" y="586"/>
                          </a:moveTo>
                          <a:lnTo>
                            <a:pt x="246" y="582"/>
                          </a:lnTo>
                          <a:lnTo>
                            <a:pt x="259" y="577"/>
                          </a:lnTo>
                          <a:lnTo>
                            <a:pt x="267" y="590"/>
                          </a:lnTo>
                          <a:lnTo>
                            <a:pt x="269" y="601"/>
                          </a:lnTo>
                          <a:lnTo>
                            <a:pt x="288" y="607"/>
                          </a:lnTo>
                          <a:lnTo>
                            <a:pt x="301" y="612"/>
                          </a:lnTo>
                          <a:lnTo>
                            <a:pt x="314" y="607"/>
                          </a:lnTo>
                          <a:lnTo>
                            <a:pt x="329" y="624"/>
                          </a:lnTo>
                          <a:lnTo>
                            <a:pt x="338" y="633"/>
                          </a:lnTo>
                          <a:lnTo>
                            <a:pt x="320" y="646"/>
                          </a:lnTo>
                          <a:lnTo>
                            <a:pt x="336" y="661"/>
                          </a:lnTo>
                          <a:lnTo>
                            <a:pt x="346" y="669"/>
                          </a:lnTo>
                          <a:lnTo>
                            <a:pt x="348" y="687"/>
                          </a:lnTo>
                          <a:lnTo>
                            <a:pt x="374" y="695"/>
                          </a:lnTo>
                          <a:lnTo>
                            <a:pt x="385" y="682"/>
                          </a:lnTo>
                          <a:lnTo>
                            <a:pt x="410" y="695"/>
                          </a:lnTo>
                          <a:lnTo>
                            <a:pt x="421" y="689"/>
                          </a:lnTo>
                          <a:lnTo>
                            <a:pt x="429" y="697"/>
                          </a:lnTo>
                          <a:lnTo>
                            <a:pt x="459" y="701"/>
                          </a:lnTo>
                          <a:lnTo>
                            <a:pt x="472" y="718"/>
                          </a:lnTo>
                          <a:lnTo>
                            <a:pt x="489" y="725"/>
                          </a:lnTo>
                          <a:lnTo>
                            <a:pt x="506" y="729"/>
                          </a:lnTo>
                          <a:lnTo>
                            <a:pt x="515" y="712"/>
                          </a:lnTo>
                          <a:lnTo>
                            <a:pt x="530" y="712"/>
                          </a:lnTo>
                          <a:lnTo>
                            <a:pt x="543" y="718"/>
                          </a:lnTo>
                          <a:lnTo>
                            <a:pt x="534" y="729"/>
                          </a:lnTo>
                          <a:lnTo>
                            <a:pt x="521" y="738"/>
                          </a:lnTo>
                          <a:lnTo>
                            <a:pt x="515" y="757"/>
                          </a:lnTo>
                          <a:lnTo>
                            <a:pt x="532" y="757"/>
                          </a:lnTo>
                          <a:lnTo>
                            <a:pt x="534" y="778"/>
                          </a:lnTo>
                          <a:lnTo>
                            <a:pt x="532" y="796"/>
                          </a:lnTo>
                          <a:lnTo>
                            <a:pt x="521" y="800"/>
                          </a:lnTo>
                          <a:lnTo>
                            <a:pt x="521" y="813"/>
                          </a:lnTo>
                          <a:lnTo>
                            <a:pt x="530" y="826"/>
                          </a:lnTo>
                          <a:lnTo>
                            <a:pt x="543" y="838"/>
                          </a:lnTo>
                          <a:lnTo>
                            <a:pt x="534" y="855"/>
                          </a:lnTo>
                          <a:lnTo>
                            <a:pt x="521" y="860"/>
                          </a:lnTo>
                          <a:lnTo>
                            <a:pt x="526" y="873"/>
                          </a:lnTo>
                          <a:lnTo>
                            <a:pt x="545" y="872"/>
                          </a:lnTo>
                          <a:lnTo>
                            <a:pt x="549" y="888"/>
                          </a:lnTo>
                          <a:lnTo>
                            <a:pt x="564" y="900"/>
                          </a:lnTo>
                          <a:lnTo>
                            <a:pt x="575" y="888"/>
                          </a:lnTo>
                          <a:lnTo>
                            <a:pt x="583" y="877"/>
                          </a:lnTo>
                          <a:lnTo>
                            <a:pt x="564" y="872"/>
                          </a:lnTo>
                          <a:lnTo>
                            <a:pt x="575" y="860"/>
                          </a:lnTo>
                          <a:lnTo>
                            <a:pt x="594" y="862"/>
                          </a:lnTo>
                          <a:lnTo>
                            <a:pt x="609" y="858"/>
                          </a:lnTo>
                          <a:lnTo>
                            <a:pt x="628" y="856"/>
                          </a:lnTo>
                          <a:lnTo>
                            <a:pt x="620" y="870"/>
                          </a:lnTo>
                          <a:lnTo>
                            <a:pt x="619" y="887"/>
                          </a:lnTo>
                          <a:lnTo>
                            <a:pt x="634" y="892"/>
                          </a:lnTo>
                          <a:lnTo>
                            <a:pt x="647" y="887"/>
                          </a:lnTo>
                          <a:lnTo>
                            <a:pt x="652" y="875"/>
                          </a:lnTo>
                          <a:lnTo>
                            <a:pt x="671" y="892"/>
                          </a:lnTo>
                          <a:lnTo>
                            <a:pt x="675" y="879"/>
                          </a:lnTo>
                          <a:lnTo>
                            <a:pt x="684" y="870"/>
                          </a:lnTo>
                          <a:lnTo>
                            <a:pt x="698" y="881"/>
                          </a:lnTo>
                          <a:lnTo>
                            <a:pt x="703" y="896"/>
                          </a:lnTo>
                          <a:lnTo>
                            <a:pt x="696" y="905"/>
                          </a:lnTo>
                          <a:lnTo>
                            <a:pt x="705" y="926"/>
                          </a:lnTo>
                          <a:lnTo>
                            <a:pt x="724" y="907"/>
                          </a:lnTo>
                          <a:lnTo>
                            <a:pt x="739" y="917"/>
                          </a:lnTo>
                          <a:lnTo>
                            <a:pt x="754" y="913"/>
                          </a:lnTo>
                          <a:lnTo>
                            <a:pt x="758" y="892"/>
                          </a:lnTo>
                          <a:lnTo>
                            <a:pt x="760" y="883"/>
                          </a:lnTo>
                          <a:lnTo>
                            <a:pt x="767" y="873"/>
                          </a:lnTo>
                          <a:lnTo>
                            <a:pt x="769" y="860"/>
                          </a:lnTo>
                          <a:lnTo>
                            <a:pt x="756" y="849"/>
                          </a:lnTo>
                          <a:lnTo>
                            <a:pt x="737" y="841"/>
                          </a:lnTo>
                          <a:lnTo>
                            <a:pt x="743" y="830"/>
                          </a:lnTo>
                          <a:lnTo>
                            <a:pt x="728" y="819"/>
                          </a:lnTo>
                          <a:lnTo>
                            <a:pt x="716" y="802"/>
                          </a:lnTo>
                          <a:lnTo>
                            <a:pt x="709" y="785"/>
                          </a:lnTo>
                          <a:lnTo>
                            <a:pt x="716" y="778"/>
                          </a:lnTo>
                          <a:lnTo>
                            <a:pt x="726" y="763"/>
                          </a:lnTo>
                          <a:lnTo>
                            <a:pt x="716" y="757"/>
                          </a:lnTo>
                          <a:lnTo>
                            <a:pt x="714" y="740"/>
                          </a:lnTo>
                          <a:lnTo>
                            <a:pt x="716" y="721"/>
                          </a:lnTo>
                          <a:lnTo>
                            <a:pt x="699" y="714"/>
                          </a:lnTo>
                          <a:lnTo>
                            <a:pt x="681" y="704"/>
                          </a:lnTo>
                          <a:lnTo>
                            <a:pt x="664" y="693"/>
                          </a:lnTo>
                          <a:lnTo>
                            <a:pt x="647" y="684"/>
                          </a:lnTo>
                          <a:lnTo>
                            <a:pt x="624" y="680"/>
                          </a:lnTo>
                          <a:lnTo>
                            <a:pt x="605" y="665"/>
                          </a:lnTo>
                          <a:lnTo>
                            <a:pt x="594" y="644"/>
                          </a:lnTo>
                          <a:lnTo>
                            <a:pt x="588" y="625"/>
                          </a:lnTo>
                          <a:lnTo>
                            <a:pt x="588" y="436"/>
                          </a:lnTo>
                          <a:lnTo>
                            <a:pt x="611" y="432"/>
                          </a:lnTo>
                          <a:lnTo>
                            <a:pt x="620" y="423"/>
                          </a:lnTo>
                          <a:lnTo>
                            <a:pt x="641" y="426"/>
                          </a:lnTo>
                          <a:lnTo>
                            <a:pt x="660" y="425"/>
                          </a:lnTo>
                          <a:lnTo>
                            <a:pt x="675" y="413"/>
                          </a:lnTo>
                          <a:lnTo>
                            <a:pt x="688" y="400"/>
                          </a:lnTo>
                          <a:lnTo>
                            <a:pt x="703" y="408"/>
                          </a:lnTo>
                          <a:lnTo>
                            <a:pt x="726" y="393"/>
                          </a:lnTo>
                          <a:lnTo>
                            <a:pt x="733" y="383"/>
                          </a:lnTo>
                          <a:lnTo>
                            <a:pt x="746" y="385"/>
                          </a:lnTo>
                          <a:lnTo>
                            <a:pt x="767" y="396"/>
                          </a:lnTo>
                          <a:lnTo>
                            <a:pt x="792" y="396"/>
                          </a:lnTo>
                          <a:lnTo>
                            <a:pt x="799" y="406"/>
                          </a:lnTo>
                          <a:lnTo>
                            <a:pt x="812" y="411"/>
                          </a:lnTo>
                          <a:lnTo>
                            <a:pt x="824" y="398"/>
                          </a:lnTo>
                          <a:lnTo>
                            <a:pt x="844" y="398"/>
                          </a:lnTo>
                          <a:lnTo>
                            <a:pt x="837" y="381"/>
                          </a:lnTo>
                          <a:lnTo>
                            <a:pt x="825" y="372"/>
                          </a:lnTo>
                          <a:lnTo>
                            <a:pt x="837" y="361"/>
                          </a:lnTo>
                          <a:lnTo>
                            <a:pt x="833" y="344"/>
                          </a:lnTo>
                          <a:lnTo>
                            <a:pt x="844" y="338"/>
                          </a:lnTo>
                          <a:lnTo>
                            <a:pt x="827" y="329"/>
                          </a:lnTo>
                          <a:lnTo>
                            <a:pt x="831" y="314"/>
                          </a:lnTo>
                          <a:lnTo>
                            <a:pt x="824" y="302"/>
                          </a:lnTo>
                          <a:lnTo>
                            <a:pt x="809" y="287"/>
                          </a:lnTo>
                          <a:lnTo>
                            <a:pt x="790" y="286"/>
                          </a:lnTo>
                          <a:lnTo>
                            <a:pt x="771" y="276"/>
                          </a:lnTo>
                          <a:lnTo>
                            <a:pt x="762" y="293"/>
                          </a:lnTo>
                          <a:lnTo>
                            <a:pt x="745" y="278"/>
                          </a:lnTo>
                          <a:lnTo>
                            <a:pt x="733" y="289"/>
                          </a:lnTo>
                          <a:lnTo>
                            <a:pt x="718" y="287"/>
                          </a:lnTo>
                          <a:lnTo>
                            <a:pt x="713" y="276"/>
                          </a:lnTo>
                          <a:lnTo>
                            <a:pt x="696" y="274"/>
                          </a:lnTo>
                          <a:lnTo>
                            <a:pt x="683" y="284"/>
                          </a:lnTo>
                          <a:lnTo>
                            <a:pt x="673" y="272"/>
                          </a:lnTo>
                          <a:lnTo>
                            <a:pt x="664" y="274"/>
                          </a:lnTo>
                          <a:lnTo>
                            <a:pt x="652" y="286"/>
                          </a:lnTo>
                          <a:lnTo>
                            <a:pt x="639" y="287"/>
                          </a:lnTo>
                          <a:lnTo>
                            <a:pt x="639" y="107"/>
                          </a:lnTo>
                          <a:lnTo>
                            <a:pt x="628" y="98"/>
                          </a:lnTo>
                          <a:lnTo>
                            <a:pt x="617" y="92"/>
                          </a:lnTo>
                          <a:lnTo>
                            <a:pt x="594" y="96"/>
                          </a:lnTo>
                          <a:lnTo>
                            <a:pt x="577" y="92"/>
                          </a:lnTo>
                          <a:lnTo>
                            <a:pt x="564" y="75"/>
                          </a:lnTo>
                          <a:lnTo>
                            <a:pt x="553" y="62"/>
                          </a:lnTo>
                          <a:lnTo>
                            <a:pt x="538" y="55"/>
                          </a:lnTo>
                          <a:lnTo>
                            <a:pt x="540" y="40"/>
                          </a:lnTo>
                          <a:lnTo>
                            <a:pt x="553" y="32"/>
                          </a:lnTo>
                          <a:lnTo>
                            <a:pt x="553" y="17"/>
                          </a:lnTo>
                          <a:lnTo>
                            <a:pt x="553" y="0"/>
                          </a:lnTo>
                          <a:lnTo>
                            <a:pt x="540" y="19"/>
                          </a:lnTo>
                          <a:lnTo>
                            <a:pt x="517" y="25"/>
                          </a:lnTo>
                          <a:lnTo>
                            <a:pt x="493" y="30"/>
                          </a:lnTo>
                          <a:lnTo>
                            <a:pt x="478" y="28"/>
                          </a:lnTo>
                          <a:lnTo>
                            <a:pt x="462" y="36"/>
                          </a:lnTo>
                          <a:lnTo>
                            <a:pt x="449" y="47"/>
                          </a:lnTo>
                          <a:lnTo>
                            <a:pt x="431" y="45"/>
                          </a:lnTo>
                          <a:lnTo>
                            <a:pt x="419" y="55"/>
                          </a:lnTo>
                          <a:lnTo>
                            <a:pt x="399" y="62"/>
                          </a:lnTo>
                          <a:lnTo>
                            <a:pt x="384" y="58"/>
                          </a:lnTo>
                          <a:lnTo>
                            <a:pt x="367" y="55"/>
                          </a:lnTo>
                          <a:lnTo>
                            <a:pt x="348" y="60"/>
                          </a:lnTo>
                          <a:lnTo>
                            <a:pt x="323" y="58"/>
                          </a:lnTo>
                          <a:lnTo>
                            <a:pt x="314" y="75"/>
                          </a:lnTo>
                          <a:lnTo>
                            <a:pt x="301" y="90"/>
                          </a:lnTo>
                          <a:lnTo>
                            <a:pt x="278" y="92"/>
                          </a:lnTo>
                          <a:lnTo>
                            <a:pt x="258" y="103"/>
                          </a:lnTo>
                          <a:lnTo>
                            <a:pt x="239" y="117"/>
                          </a:lnTo>
                          <a:lnTo>
                            <a:pt x="231" y="135"/>
                          </a:lnTo>
                          <a:lnTo>
                            <a:pt x="220" y="147"/>
                          </a:lnTo>
                          <a:lnTo>
                            <a:pt x="197" y="133"/>
                          </a:lnTo>
                          <a:lnTo>
                            <a:pt x="179" y="117"/>
                          </a:lnTo>
                          <a:lnTo>
                            <a:pt x="158" y="115"/>
                          </a:lnTo>
                          <a:lnTo>
                            <a:pt x="145" y="132"/>
                          </a:lnTo>
                          <a:lnTo>
                            <a:pt x="150" y="148"/>
                          </a:lnTo>
                          <a:lnTo>
                            <a:pt x="160" y="164"/>
                          </a:lnTo>
                          <a:lnTo>
                            <a:pt x="158" y="190"/>
                          </a:lnTo>
                          <a:lnTo>
                            <a:pt x="158" y="224"/>
                          </a:lnTo>
                          <a:lnTo>
                            <a:pt x="148" y="250"/>
                          </a:lnTo>
                          <a:lnTo>
                            <a:pt x="150" y="272"/>
                          </a:lnTo>
                          <a:lnTo>
                            <a:pt x="158" y="293"/>
                          </a:lnTo>
                          <a:lnTo>
                            <a:pt x="141" y="291"/>
                          </a:lnTo>
                          <a:lnTo>
                            <a:pt x="133" y="302"/>
                          </a:lnTo>
                          <a:lnTo>
                            <a:pt x="131" y="318"/>
                          </a:lnTo>
                          <a:lnTo>
                            <a:pt x="122" y="329"/>
                          </a:lnTo>
                          <a:lnTo>
                            <a:pt x="107" y="338"/>
                          </a:lnTo>
                          <a:lnTo>
                            <a:pt x="92" y="334"/>
                          </a:lnTo>
                          <a:lnTo>
                            <a:pt x="79" y="346"/>
                          </a:lnTo>
                          <a:lnTo>
                            <a:pt x="81" y="366"/>
                          </a:lnTo>
                          <a:lnTo>
                            <a:pt x="17" y="421"/>
                          </a:lnTo>
                          <a:lnTo>
                            <a:pt x="0" y="432"/>
                          </a:lnTo>
                          <a:lnTo>
                            <a:pt x="13" y="434"/>
                          </a:lnTo>
                          <a:lnTo>
                            <a:pt x="15" y="451"/>
                          </a:lnTo>
                          <a:lnTo>
                            <a:pt x="24" y="460"/>
                          </a:lnTo>
                          <a:lnTo>
                            <a:pt x="34" y="456"/>
                          </a:lnTo>
                          <a:lnTo>
                            <a:pt x="41" y="473"/>
                          </a:lnTo>
                          <a:lnTo>
                            <a:pt x="43" y="488"/>
                          </a:lnTo>
                          <a:lnTo>
                            <a:pt x="56" y="485"/>
                          </a:lnTo>
                          <a:lnTo>
                            <a:pt x="64" y="500"/>
                          </a:lnTo>
                          <a:lnTo>
                            <a:pt x="69" y="517"/>
                          </a:lnTo>
                          <a:lnTo>
                            <a:pt x="81" y="513"/>
                          </a:lnTo>
                          <a:lnTo>
                            <a:pt x="90" y="526"/>
                          </a:lnTo>
                          <a:lnTo>
                            <a:pt x="100" y="528"/>
                          </a:lnTo>
                          <a:lnTo>
                            <a:pt x="107" y="539"/>
                          </a:lnTo>
                          <a:lnTo>
                            <a:pt x="118" y="550"/>
                          </a:lnTo>
                          <a:lnTo>
                            <a:pt x="131" y="556"/>
                          </a:lnTo>
                          <a:lnTo>
                            <a:pt x="143" y="556"/>
                          </a:lnTo>
                          <a:lnTo>
                            <a:pt x="156" y="560"/>
                          </a:lnTo>
                          <a:lnTo>
                            <a:pt x="162" y="567"/>
                          </a:lnTo>
                          <a:lnTo>
                            <a:pt x="175" y="560"/>
                          </a:lnTo>
                          <a:lnTo>
                            <a:pt x="182" y="567"/>
                          </a:lnTo>
                          <a:lnTo>
                            <a:pt x="194" y="560"/>
                          </a:lnTo>
                          <a:lnTo>
                            <a:pt x="207" y="564"/>
                          </a:lnTo>
                          <a:lnTo>
                            <a:pt x="214" y="573"/>
                          </a:lnTo>
                          <a:lnTo>
                            <a:pt x="226" y="586"/>
                          </a:lnTo>
                          <a:close/>
                        </a:path>
                      </a:pathLst>
                    </a:custGeom>
                    <a:grpFill/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6737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O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1" name="Freeform 67">
                      <a:extLst>
                        <a:ext uri="{FF2B5EF4-FFF2-40B4-BE49-F238E27FC236}">
                          <a16:creationId xmlns:a16="http://schemas.microsoft.com/office/drawing/2014/main" id="{5667A61A-09B5-4943-AE39-32AC5837E30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783366" y="4920351"/>
                      <a:ext cx="1461062" cy="1169277"/>
                    </a:xfrm>
                    <a:custGeom>
                      <a:avLst/>
                      <a:gdLst>
                        <a:gd name="T0" fmla="*/ 197 w 1442"/>
                        <a:gd name="T1" fmla="*/ 178 h 1164"/>
                        <a:gd name="T2" fmla="*/ 248 w 1442"/>
                        <a:gd name="T3" fmla="*/ 203 h 1164"/>
                        <a:gd name="T4" fmla="*/ 327 w 1442"/>
                        <a:gd name="T5" fmla="*/ 218 h 1164"/>
                        <a:gd name="T6" fmla="*/ 408 w 1442"/>
                        <a:gd name="T7" fmla="*/ 208 h 1164"/>
                        <a:gd name="T8" fmla="*/ 480 w 1442"/>
                        <a:gd name="T9" fmla="*/ 216 h 1164"/>
                        <a:gd name="T10" fmla="*/ 555 w 1442"/>
                        <a:gd name="T11" fmla="*/ 212 h 1164"/>
                        <a:gd name="T12" fmla="*/ 624 w 1442"/>
                        <a:gd name="T13" fmla="*/ 206 h 1164"/>
                        <a:gd name="T14" fmla="*/ 675 w 1442"/>
                        <a:gd name="T15" fmla="*/ 137 h 1164"/>
                        <a:gd name="T16" fmla="*/ 750 w 1442"/>
                        <a:gd name="T17" fmla="*/ 113 h 1164"/>
                        <a:gd name="T18" fmla="*/ 797 w 1442"/>
                        <a:gd name="T19" fmla="*/ 41 h 1164"/>
                        <a:gd name="T20" fmla="*/ 878 w 1442"/>
                        <a:gd name="T21" fmla="*/ 0 h 1164"/>
                        <a:gd name="T22" fmla="*/ 933 w 1442"/>
                        <a:gd name="T23" fmla="*/ 28 h 1164"/>
                        <a:gd name="T24" fmla="*/ 1002 w 1442"/>
                        <a:gd name="T25" fmla="*/ 60 h 1164"/>
                        <a:gd name="T26" fmla="*/ 1038 w 1442"/>
                        <a:gd name="T27" fmla="*/ 122 h 1164"/>
                        <a:gd name="T28" fmla="*/ 1123 w 1442"/>
                        <a:gd name="T29" fmla="*/ 128 h 1164"/>
                        <a:gd name="T30" fmla="*/ 1194 w 1442"/>
                        <a:gd name="T31" fmla="*/ 139 h 1164"/>
                        <a:gd name="T32" fmla="*/ 1196 w 1442"/>
                        <a:gd name="T33" fmla="*/ 184 h 1164"/>
                        <a:gd name="T34" fmla="*/ 1194 w 1442"/>
                        <a:gd name="T35" fmla="*/ 253 h 1164"/>
                        <a:gd name="T36" fmla="*/ 1209 w 1442"/>
                        <a:gd name="T37" fmla="*/ 299 h 1164"/>
                        <a:gd name="T38" fmla="*/ 1228 w 1442"/>
                        <a:gd name="T39" fmla="*/ 299 h 1164"/>
                        <a:gd name="T40" fmla="*/ 1284 w 1442"/>
                        <a:gd name="T41" fmla="*/ 297 h 1164"/>
                        <a:gd name="T42" fmla="*/ 1335 w 1442"/>
                        <a:gd name="T43" fmla="*/ 319 h 1164"/>
                        <a:gd name="T44" fmla="*/ 1360 w 1442"/>
                        <a:gd name="T45" fmla="*/ 332 h 1164"/>
                        <a:gd name="T46" fmla="*/ 1422 w 1442"/>
                        <a:gd name="T47" fmla="*/ 319 h 1164"/>
                        <a:gd name="T48" fmla="*/ 1431 w 1442"/>
                        <a:gd name="T49" fmla="*/ 362 h 1164"/>
                        <a:gd name="T50" fmla="*/ 1292 w 1442"/>
                        <a:gd name="T51" fmla="*/ 1164 h 1164"/>
                        <a:gd name="T52" fmla="*/ 1254 w 1442"/>
                        <a:gd name="T53" fmla="*/ 1097 h 1164"/>
                        <a:gd name="T54" fmla="*/ 1196 w 1442"/>
                        <a:gd name="T55" fmla="*/ 1048 h 1164"/>
                        <a:gd name="T56" fmla="*/ 1111 w 1442"/>
                        <a:gd name="T57" fmla="*/ 1063 h 1164"/>
                        <a:gd name="T58" fmla="*/ 1228 w 1442"/>
                        <a:gd name="T59" fmla="*/ 760 h 1164"/>
                        <a:gd name="T60" fmla="*/ 1185 w 1442"/>
                        <a:gd name="T61" fmla="*/ 727 h 1164"/>
                        <a:gd name="T62" fmla="*/ 1147 w 1442"/>
                        <a:gd name="T63" fmla="*/ 695 h 1164"/>
                        <a:gd name="T64" fmla="*/ 1096 w 1442"/>
                        <a:gd name="T65" fmla="*/ 687 h 1164"/>
                        <a:gd name="T66" fmla="*/ 1040 w 1442"/>
                        <a:gd name="T67" fmla="*/ 650 h 1164"/>
                        <a:gd name="T68" fmla="*/ 972 w 1442"/>
                        <a:gd name="T69" fmla="*/ 655 h 1164"/>
                        <a:gd name="T70" fmla="*/ 918 w 1442"/>
                        <a:gd name="T71" fmla="*/ 682 h 1164"/>
                        <a:gd name="T72" fmla="*/ 854 w 1442"/>
                        <a:gd name="T73" fmla="*/ 687 h 1164"/>
                        <a:gd name="T74" fmla="*/ 784 w 1442"/>
                        <a:gd name="T75" fmla="*/ 633 h 1164"/>
                        <a:gd name="T76" fmla="*/ 733 w 1442"/>
                        <a:gd name="T77" fmla="*/ 680 h 1164"/>
                        <a:gd name="T78" fmla="*/ 664 w 1442"/>
                        <a:gd name="T79" fmla="*/ 721 h 1164"/>
                        <a:gd name="T80" fmla="*/ 579 w 1442"/>
                        <a:gd name="T81" fmla="*/ 717 h 1164"/>
                        <a:gd name="T82" fmla="*/ 512 w 1442"/>
                        <a:gd name="T83" fmla="*/ 734 h 1164"/>
                        <a:gd name="T84" fmla="*/ 434 w 1442"/>
                        <a:gd name="T85" fmla="*/ 723 h 1164"/>
                        <a:gd name="T86" fmla="*/ 376 w 1442"/>
                        <a:gd name="T87" fmla="*/ 693 h 1164"/>
                        <a:gd name="T88" fmla="*/ 387 w 1442"/>
                        <a:gd name="T89" fmla="*/ 637 h 1164"/>
                        <a:gd name="T90" fmla="*/ 372 w 1442"/>
                        <a:gd name="T91" fmla="*/ 580 h 1164"/>
                        <a:gd name="T92" fmla="*/ 337 w 1442"/>
                        <a:gd name="T93" fmla="*/ 560 h 1164"/>
                        <a:gd name="T94" fmla="*/ 271 w 1442"/>
                        <a:gd name="T95" fmla="*/ 548 h 1164"/>
                        <a:gd name="T96" fmla="*/ 275 w 1442"/>
                        <a:gd name="T97" fmla="*/ 488 h 1164"/>
                        <a:gd name="T98" fmla="*/ 239 w 1442"/>
                        <a:gd name="T99" fmla="*/ 437 h 1164"/>
                        <a:gd name="T100" fmla="*/ 145 w 1442"/>
                        <a:gd name="T101" fmla="*/ 392 h 1164"/>
                        <a:gd name="T102" fmla="*/ 81 w 1442"/>
                        <a:gd name="T103" fmla="*/ 359 h 1164"/>
                        <a:gd name="T104" fmla="*/ 30 w 1442"/>
                        <a:gd name="T105" fmla="*/ 321 h 1164"/>
                        <a:gd name="T106" fmla="*/ 15 w 1442"/>
                        <a:gd name="T107" fmla="*/ 265 h 11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</a:cxnLst>
                      <a:rect l="0" t="0" r="r" b="b"/>
                      <a:pathLst>
                        <a:path w="1442" h="1164">
                          <a:moveTo>
                            <a:pt x="0" y="227"/>
                          </a:moveTo>
                          <a:lnTo>
                            <a:pt x="149" y="176"/>
                          </a:lnTo>
                          <a:lnTo>
                            <a:pt x="169" y="182"/>
                          </a:lnTo>
                          <a:lnTo>
                            <a:pt x="182" y="173"/>
                          </a:lnTo>
                          <a:lnTo>
                            <a:pt x="197" y="178"/>
                          </a:lnTo>
                          <a:lnTo>
                            <a:pt x="212" y="178"/>
                          </a:lnTo>
                          <a:lnTo>
                            <a:pt x="212" y="190"/>
                          </a:lnTo>
                          <a:lnTo>
                            <a:pt x="233" y="190"/>
                          </a:lnTo>
                          <a:lnTo>
                            <a:pt x="235" y="208"/>
                          </a:lnTo>
                          <a:lnTo>
                            <a:pt x="248" y="203"/>
                          </a:lnTo>
                          <a:lnTo>
                            <a:pt x="261" y="212"/>
                          </a:lnTo>
                          <a:lnTo>
                            <a:pt x="278" y="208"/>
                          </a:lnTo>
                          <a:lnTo>
                            <a:pt x="297" y="203"/>
                          </a:lnTo>
                          <a:lnTo>
                            <a:pt x="310" y="210"/>
                          </a:lnTo>
                          <a:lnTo>
                            <a:pt x="327" y="218"/>
                          </a:lnTo>
                          <a:lnTo>
                            <a:pt x="350" y="231"/>
                          </a:lnTo>
                          <a:lnTo>
                            <a:pt x="372" y="227"/>
                          </a:lnTo>
                          <a:lnTo>
                            <a:pt x="382" y="214"/>
                          </a:lnTo>
                          <a:lnTo>
                            <a:pt x="391" y="203"/>
                          </a:lnTo>
                          <a:lnTo>
                            <a:pt x="408" y="208"/>
                          </a:lnTo>
                          <a:lnTo>
                            <a:pt x="423" y="223"/>
                          </a:lnTo>
                          <a:lnTo>
                            <a:pt x="440" y="229"/>
                          </a:lnTo>
                          <a:lnTo>
                            <a:pt x="455" y="225"/>
                          </a:lnTo>
                          <a:lnTo>
                            <a:pt x="465" y="212"/>
                          </a:lnTo>
                          <a:lnTo>
                            <a:pt x="480" y="216"/>
                          </a:lnTo>
                          <a:lnTo>
                            <a:pt x="498" y="229"/>
                          </a:lnTo>
                          <a:lnTo>
                            <a:pt x="515" y="244"/>
                          </a:lnTo>
                          <a:lnTo>
                            <a:pt x="532" y="246"/>
                          </a:lnTo>
                          <a:lnTo>
                            <a:pt x="543" y="231"/>
                          </a:lnTo>
                          <a:lnTo>
                            <a:pt x="555" y="212"/>
                          </a:lnTo>
                          <a:lnTo>
                            <a:pt x="568" y="206"/>
                          </a:lnTo>
                          <a:lnTo>
                            <a:pt x="579" y="222"/>
                          </a:lnTo>
                          <a:lnTo>
                            <a:pt x="594" y="227"/>
                          </a:lnTo>
                          <a:lnTo>
                            <a:pt x="609" y="227"/>
                          </a:lnTo>
                          <a:lnTo>
                            <a:pt x="624" y="206"/>
                          </a:lnTo>
                          <a:lnTo>
                            <a:pt x="634" y="190"/>
                          </a:lnTo>
                          <a:lnTo>
                            <a:pt x="636" y="171"/>
                          </a:lnTo>
                          <a:lnTo>
                            <a:pt x="643" y="152"/>
                          </a:lnTo>
                          <a:lnTo>
                            <a:pt x="660" y="143"/>
                          </a:lnTo>
                          <a:lnTo>
                            <a:pt x="675" y="137"/>
                          </a:lnTo>
                          <a:lnTo>
                            <a:pt x="679" y="118"/>
                          </a:lnTo>
                          <a:lnTo>
                            <a:pt x="688" y="109"/>
                          </a:lnTo>
                          <a:lnTo>
                            <a:pt x="711" y="116"/>
                          </a:lnTo>
                          <a:lnTo>
                            <a:pt x="730" y="120"/>
                          </a:lnTo>
                          <a:lnTo>
                            <a:pt x="750" y="113"/>
                          </a:lnTo>
                          <a:lnTo>
                            <a:pt x="758" y="90"/>
                          </a:lnTo>
                          <a:lnTo>
                            <a:pt x="764" y="73"/>
                          </a:lnTo>
                          <a:lnTo>
                            <a:pt x="777" y="66"/>
                          </a:lnTo>
                          <a:lnTo>
                            <a:pt x="790" y="56"/>
                          </a:lnTo>
                          <a:lnTo>
                            <a:pt x="797" y="41"/>
                          </a:lnTo>
                          <a:lnTo>
                            <a:pt x="803" y="34"/>
                          </a:lnTo>
                          <a:lnTo>
                            <a:pt x="826" y="28"/>
                          </a:lnTo>
                          <a:lnTo>
                            <a:pt x="858" y="26"/>
                          </a:lnTo>
                          <a:lnTo>
                            <a:pt x="874" y="19"/>
                          </a:lnTo>
                          <a:lnTo>
                            <a:pt x="878" y="0"/>
                          </a:lnTo>
                          <a:lnTo>
                            <a:pt x="890" y="13"/>
                          </a:lnTo>
                          <a:lnTo>
                            <a:pt x="910" y="9"/>
                          </a:lnTo>
                          <a:lnTo>
                            <a:pt x="923" y="4"/>
                          </a:lnTo>
                          <a:lnTo>
                            <a:pt x="931" y="17"/>
                          </a:lnTo>
                          <a:lnTo>
                            <a:pt x="933" y="28"/>
                          </a:lnTo>
                          <a:lnTo>
                            <a:pt x="952" y="34"/>
                          </a:lnTo>
                          <a:lnTo>
                            <a:pt x="965" y="39"/>
                          </a:lnTo>
                          <a:lnTo>
                            <a:pt x="978" y="34"/>
                          </a:lnTo>
                          <a:lnTo>
                            <a:pt x="993" y="51"/>
                          </a:lnTo>
                          <a:lnTo>
                            <a:pt x="1002" y="60"/>
                          </a:lnTo>
                          <a:lnTo>
                            <a:pt x="984" y="73"/>
                          </a:lnTo>
                          <a:lnTo>
                            <a:pt x="1000" y="88"/>
                          </a:lnTo>
                          <a:lnTo>
                            <a:pt x="1010" y="96"/>
                          </a:lnTo>
                          <a:lnTo>
                            <a:pt x="1012" y="114"/>
                          </a:lnTo>
                          <a:lnTo>
                            <a:pt x="1038" y="122"/>
                          </a:lnTo>
                          <a:lnTo>
                            <a:pt x="1049" y="109"/>
                          </a:lnTo>
                          <a:lnTo>
                            <a:pt x="1074" y="122"/>
                          </a:lnTo>
                          <a:lnTo>
                            <a:pt x="1085" y="116"/>
                          </a:lnTo>
                          <a:lnTo>
                            <a:pt x="1093" y="124"/>
                          </a:lnTo>
                          <a:lnTo>
                            <a:pt x="1123" y="128"/>
                          </a:lnTo>
                          <a:lnTo>
                            <a:pt x="1136" y="145"/>
                          </a:lnTo>
                          <a:lnTo>
                            <a:pt x="1153" y="152"/>
                          </a:lnTo>
                          <a:lnTo>
                            <a:pt x="1170" y="156"/>
                          </a:lnTo>
                          <a:lnTo>
                            <a:pt x="1179" y="139"/>
                          </a:lnTo>
                          <a:lnTo>
                            <a:pt x="1194" y="139"/>
                          </a:lnTo>
                          <a:lnTo>
                            <a:pt x="1207" y="145"/>
                          </a:lnTo>
                          <a:lnTo>
                            <a:pt x="1198" y="156"/>
                          </a:lnTo>
                          <a:lnTo>
                            <a:pt x="1185" y="165"/>
                          </a:lnTo>
                          <a:lnTo>
                            <a:pt x="1179" y="184"/>
                          </a:lnTo>
                          <a:lnTo>
                            <a:pt x="1196" y="184"/>
                          </a:lnTo>
                          <a:lnTo>
                            <a:pt x="1198" y="205"/>
                          </a:lnTo>
                          <a:lnTo>
                            <a:pt x="1196" y="223"/>
                          </a:lnTo>
                          <a:lnTo>
                            <a:pt x="1185" y="227"/>
                          </a:lnTo>
                          <a:lnTo>
                            <a:pt x="1185" y="240"/>
                          </a:lnTo>
                          <a:lnTo>
                            <a:pt x="1194" y="253"/>
                          </a:lnTo>
                          <a:lnTo>
                            <a:pt x="1207" y="265"/>
                          </a:lnTo>
                          <a:lnTo>
                            <a:pt x="1198" y="282"/>
                          </a:lnTo>
                          <a:lnTo>
                            <a:pt x="1185" y="287"/>
                          </a:lnTo>
                          <a:lnTo>
                            <a:pt x="1190" y="300"/>
                          </a:lnTo>
                          <a:lnTo>
                            <a:pt x="1209" y="299"/>
                          </a:lnTo>
                          <a:lnTo>
                            <a:pt x="1213" y="315"/>
                          </a:lnTo>
                          <a:lnTo>
                            <a:pt x="1228" y="327"/>
                          </a:lnTo>
                          <a:lnTo>
                            <a:pt x="1239" y="315"/>
                          </a:lnTo>
                          <a:lnTo>
                            <a:pt x="1247" y="304"/>
                          </a:lnTo>
                          <a:lnTo>
                            <a:pt x="1228" y="299"/>
                          </a:lnTo>
                          <a:lnTo>
                            <a:pt x="1239" y="287"/>
                          </a:lnTo>
                          <a:lnTo>
                            <a:pt x="1258" y="289"/>
                          </a:lnTo>
                          <a:lnTo>
                            <a:pt x="1273" y="285"/>
                          </a:lnTo>
                          <a:lnTo>
                            <a:pt x="1292" y="283"/>
                          </a:lnTo>
                          <a:lnTo>
                            <a:pt x="1284" y="297"/>
                          </a:lnTo>
                          <a:lnTo>
                            <a:pt x="1283" y="314"/>
                          </a:lnTo>
                          <a:lnTo>
                            <a:pt x="1298" y="319"/>
                          </a:lnTo>
                          <a:lnTo>
                            <a:pt x="1311" y="314"/>
                          </a:lnTo>
                          <a:lnTo>
                            <a:pt x="1316" y="302"/>
                          </a:lnTo>
                          <a:lnTo>
                            <a:pt x="1335" y="319"/>
                          </a:lnTo>
                          <a:lnTo>
                            <a:pt x="1339" y="306"/>
                          </a:lnTo>
                          <a:lnTo>
                            <a:pt x="1348" y="297"/>
                          </a:lnTo>
                          <a:lnTo>
                            <a:pt x="1362" y="308"/>
                          </a:lnTo>
                          <a:lnTo>
                            <a:pt x="1367" y="323"/>
                          </a:lnTo>
                          <a:lnTo>
                            <a:pt x="1360" y="332"/>
                          </a:lnTo>
                          <a:lnTo>
                            <a:pt x="1369" y="353"/>
                          </a:lnTo>
                          <a:lnTo>
                            <a:pt x="1388" y="334"/>
                          </a:lnTo>
                          <a:lnTo>
                            <a:pt x="1403" y="344"/>
                          </a:lnTo>
                          <a:lnTo>
                            <a:pt x="1418" y="340"/>
                          </a:lnTo>
                          <a:lnTo>
                            <a:pt x="1422" y="319"/>
                          </a:lnTo>
                          <a:lnTo>
                            <a:pt x="1424" y="310"/>
                          </a:lnTo>
                          <a:lnTo>
                            <a:pt x="1431" y="300"/>
                          </a:lnTo>
                          <a:lnTo>
                            <a:pt x="1442" y="315"/>
                          </a:lnTo>
                          <a:lnTo>
                            <a:pt x="1433" y="340"/>
                          </a:lnTo>
                          <a:lnTo>
                            <a:pt x="1431" y="362"/>
                          </a:lnTo>
                          <a:lnTo>
                            <a:pt x="1437" y="379"/>
                          </a:lnTo>
                          <a:lnTo>
                            <a:pt x="1431" y="398"/>
                          </a:lnTo>
                          <a:lnTo>
                            <a:pt x="1426" y="421"/>
                          </a:lnTo>
                          <a:lnTo>
                            <a:pt x="1427" y="436"/>
                          </a:lnTo>
                          <a:lnTo>
                            <a:pt x="1292" y="1164"/>
                          </a:lnTo>
                          <a:lnTo>
                            <a:pt x="1279" y="1155"/>
                          </a:lnTo>
                          <a:lnTo>
                            <a:pt x="1273" y="1136"/>
                          </a:lnTo>
                          <a:lnTo>
                            <a:pt x="1258" y="1129"/>
                          </a:lnTo>
                          <a:lnTo>
                            <a:pt x="1256" y="1115"/>
                          </a:lnTo>
                          <a:lnTo>
                            <a:pt x="1254" y="1097"/>
                          </a:lnTo>
                          <a:lnTo>
                            <a:pt x="1247" y="1087"/>
                          </a:lnTo>
                          <a:lnTo>
                            <a:pt x="1228" y="1082"/>
                          </a:lnTo>
                          <a:lnTo>
                            <a:pt x="1217" y="1074"/>
                          </a:lnTo>
                          <a:lnTo>
                            <a:pt x="1204" y="1061"/>
                          </a:lnTo>
                          <a:lnTo>
                            <a:pt x="1196" y="1048"/>
                          </a:lnTo>
                          <a:lnTo>
                            <a:pt x="1177" y="1044"/>
                          </a:lnTo>
                          <a:lnTo>
                            <a:pt x="1164" y="1057"/>
                          </a:lnTo>
                          <a:lnTo>
                            <a:pt x="1151" y="1072"/>
                          </a:lnTo>
                          <a:lnTo>
                            <a:pt x="1126" y="1065"/>
                          </a:lnTo>
                          <a:lnTo>
                            <a:pt x="1111" y="1063"/>
                          </a:lnTo>
                          <a:lnTo>
                            <a:pt x="1085" y="1067"/>
                          </a:lnTo>
                          <a:lnTo>
                            <a:pt x="1068" y="1061"/>
                          </a:lnTo>
                          <a:lnTo>
                            <a:pt x="1258" y="772"/>
                          </a:lnTo>
                          <a:lnTo>
                            <a:pt x="1251" y="744"/>
                          </a:lnTo>
                          <a:lnTo>
                            <a:pt x="1228" y="760"/>
                          </a:lnTo>
                          <a:lnTo>
                            <a:pt x="1230" y="742"/>
                          </a:lnTo>
                          <a:lnTo>
                            <a:pt x="1215" y="744"/>
                          </a:lnTo>
                          <a:lnTo>
                            <a:pt x="1213" y="730"/>
                          </a:lnTo>
                          <a:lnTo>
                            <a:pt x="1207" y="715"/>
                          </a:lnTo>
                          <a:lnTo>
                            <a:pt x="1185" y="727"/>
                          </a:lnTo>
                          <a:lnTo>
                            <a:pt x="1172" y="721"/>
                          </a:lnTo>
                          <a:lnTo>
                            <a:pt x="1187" y="710"/>
                          </a:lnTo>
                          <a:lnTo>
                            <a:pt x="1172" y="706"/>
                          </a:lnTo>
                          <a:lnTo>
                            <a:pt x="1158" y="714"/>
                          </a:lnTo>
                          <a:lnTo>
                            <a:pt x="1147" y="695"/>
                          </a:lnTo>
                          <a:lnTo>
                            <a:pt x="1136" y="700"/>
                          </a:lnTo>
                          <a:lnTo>
                            <a:pt x="1121" y="691"/>
                          </a:lnTo>
                          <a:lnTo>
                            <a:pt x="1115" y="706"/>
                          </a:lnTo>
                          <a:lnTo>
                            <a:pt x="1098" y="704"/>
                          </a:lnTo>
                          <a:lnTo>
                            <a:pt x="1096" y="687"/>
                          </a:lnTo>
                          <a:lnTo>
                            <a:pt x="1089" y="674"/>
                          </a:lnTo>
                          <a:lnTo>
                            <a:pt x="1070" y="670"/>
                          </a:lnTo>
                          <a:lnTo>
                            <a:pt x="1057" y="659"/>
                          </a:lnTo>
                          <a:lnTo>
                            <a:pt x="1044" y="661"/>
                          </a:lnTo>
                          <a:lnTo>
                            <a:pt x="1040" y="650"/>
                          </a:lnTo>
                          <a:lnTo>
                            <a:pt x="1025" y="640"/>
                          </a:lnTo>
                          <a:lnTo>
                            <a:pt x="1010" y="646"/>
                          </a:lnTo>
                          <a:lnTo>
                            <a:pt x="993" y="635"/>
                          </a:lnTo>
                          <a:lnTo>
                            <a:pt x="995" y="659"/>
                          </a:lnTo>
                          <a:lnTo>
                            <a:pt x="972" y="655"/>
                          </a:lnTo>
                          <a:lnTo>
                            <a:pt x="955" y="653"/>
                          </a:lnTo>
                          <a:lnTo>
                            <a:pt x="952" y="667"/>
                          </a:lnTo>
                          <a:lnTo>
                            <a:pt x="948" y="682"/>
                          </a:lnTo>
                          <a:lnTo>
                            <a:pt x="929" y="687"/>
                          </a:lnTo>
                          <a:lnTo>
                            <a:pt x="918" y="682"/>
                          </a:lnTo>
                          <a:lnTo>
                            <a:pt x="899" y="689"/>
                          </a:lnTo>
                          <a:lnTo>
                            <a:pt x="886" y="691"/>
                          </a:lnTo>
                          <a:lnTo>
                            <a:pt x="871" y="678"/>
                          </a:lnTo>
                          <a:lnTo>
                            <a:pt x="861" y="659"/>
                          </a:lnTo>
                          <a:lnTo>
                            <a:pt x="854" y="687"/>
                          </a:lnTo>
                          <a:lnTo>
                            <a:pt x="846" y="655"/>
                          </a:lnTo>
                          <a:lnTo>
                            <a:pt x="826" y="653"/>
                          </a:lnTo>
                          <a:lnTo>
                            <a:pt x="814" y="646"/>
                          </a:lnTo>
                          <a:lnTo>
                            <a:pt x="788" y="652"/>
                          </a:lnTo>
                          <a:lnTo>
                            <a:pt x="784" y="633"/>
                          </a:lnTo>
                          <a:lnTo>
                            <a:pt x="771" y="638"/>
                          </a:lnTo>
                          <a:lnTo>
                            <a:pt x="754" y="644"/>
                          </a:lnTo>
                          <a:lnTo>
                            <a:pt x="748" y="663"/>
                          </a:lnTo>
                          <a:lnTo>
                            <a:pt x="747" y="676"/>
                          </a:lnTo>
                          <a:lnTo>
                            <a:pt x="733" y="680"/>
                          </a:lnTo>
                          <a:lnTo>
                            <a:pt x="732" y="693"/>
                          </a:lnTo>
                          <a:lnTo>
                            <a:pt x="713" y="693"/>
                          </a:lnTo>
                          <a:lnTo>
                            <a:pt x="692" y="687"/>
                          </a:lnTo>
                          <a:lnTo>
                            <a:pt x="677" y="700"/>
                          </a:lnTo>
                          <a:lnTo>
                            <a:pt x="664" y="721"/>
                          </a:lnTo>
                          <a:lnTo>
                            <a:pt x="649" y="719"/>
                          </a:lnTo>
                          <a:lnTo>
                            <a:pt x="632" y="723"/>
                          </a:lnTo>
                          <a:lnTo>
                            <a:pt x="613" y="729"/>
                          </a:lnTo>
                          <a:lnTo>
                            <a:pt x="600" y="721"/>
                          </a:lnTo>
                          <a:lnTo>
                            <a:pt x="579" y="717"/>
                          </a:lnTo>
                          <a:lnTo>
                            <a:pt x="559" y="723"/>
                          </a:lnTo>
                          <a:lnTo>
                            <a:pt x="543" y="715"/>
                          </a:lnTo>
                          <a:lnTo>
                            <a:pt x="530" y="708"/>
                          </a:lnTo>
                          <a:lnTo>
                            <a:pt x="521" y="723"/>
                          </a:lnTo>
                          <a:lnTo>
                            <a:pt x="512" y="734"/>
                          </a:lnTo>
                          <a:lnTo>
                            <a:pt x="502" y="715"/>
                          </a:lnTo>
                          <a:lnTo>
                            <a:pt x="495" y="730"/>
                          </a:lnTo>
                          <a:lnTo>
                            <a:pt x="466" y="732"/>
                          </a:lnTo>
                          <a:lnTo>
                            <a:pt x="442" y="736"/>
                          </a:lnTo>
                          <a:lnTo>
                            <a:pt x="434" y="723"/>
                          </a:lnTo>
                          <a:lnTo>
                            <a:pt x="434" y="712"/>
                          </a:lnTo>
                          <a:lnTo>
                            <a:pt x="421" y="710"/>
                          </a:lnTo>
                          <a:lnTo>
                            <a:pt x="402" y="708"/>
                          </a:lnTo>
                          <a:lnTo>
                            <a:pt x="384" y="702"/>
                          </a:lnTo>
                          <a:lnTo>
                            <a:pt x="376" y="693"/>
                          </a:lnTo>
                          <a:lnTo>
                            <a:pt x="367" y="674"/>
                          </a:lnTo>
                          <a:lnTo>
                            <a:pt x="380" y="670"/>
                          </a:lnTo>
                          <a:lnTo>
                            <a:pt x="387" y="657"/>
                          </a:lnTo>
                          <a:lnTo>
                            <a:pt x="399" y="648"/>
                          </a:lnTo>
                          <a:lnTo>
                            <a:pt x="387" y="637"/>
                          </a:lnTo>
                          <a:lnTo>
                            <a:pt x="399" y="629"/>
                          </a:lnTo>
                          <a:lnTo>
                            <a:pt x="386" y="616"/>
                          </a:lnTo>
                          <a:lnTo>
                            <a:pt x="386" y="599"/>
                          </a:lnTo>
                          <a:lnTo>
                            <a:pt x="386" y="584"/>
                          </a:lnTo>
                          <a:lnTo>
                            <a:pt x="372" y="580"/>
                          </a:lnTo>
                          <a:lnTo>
                            <a:pt x="374" y="567"/>
                          </a:lnTo>
                          <a:lnTo>
                            <a:pt x="357" y="567"/>
                          </a:lnTo>
                          <a:lnTo>
                            <a:pt x="357" y="554"/>
                          </a:lnTo>
                          <a:lnTo>
                            <a:pt x="350" y="565"/>
                          </a:lnTo>
                          <a:lnTo>
                            <a:pt x="337" y="560"/>
                          </a:lnTo>
                          <a:lnTo>
                            <a:pt x="325" y="569"/>
                          </a:lnTo>
                          <a:lnTo>
                            <a:pt x="307" y="567"/>
                          </a:lnTo>
                          <a:lnTo>
                            <a:pt x="293" y="563"/>
                          </a:lnTo>
                          <a:lnTo>
                            <a:pt x="282" y="550"/>
                          </a:lnTo>
                          <a:lnTo>
                            <a:pt x="271" y="548"/>
                          </a:lnTo>
                          <a:lnTo>
                            <a:pt x="260" y="537"/>
                          </a:lnTo>
                          <a:lnTo>
                            <a:pt x="261" y="520"/>
                          </a:lnTo>
                          <a:lnTo>
                            <a:pt x="280" y="507"/>
                          </a:lnTo>
                          <a:lnTo>
                            <a:pt x="265" y="503"/>
                          </a:lnTo>
                          <a:lnTo>
                            <a:pt x="275" y="488"/>
                          </a:lnTo>
                          <a:lnTo>
                            <a:pt x="260" y="479"/>
                          </a:lnTo>
                          <a:lnTo>
                            <a:pt x="250" y="471"/>
                          </a:lnTo>
                          <a:lnTo>
                            <a:pt x="254" y="460"/>
                          </a:lnTo>
                          <a:lnTo>
                            <a:pt x="241" y="451"/>
                          </a:lnTo>
                          <a:lnTo>
                            <a:pt x="239" y="437"/>
                          </a:lnTo>
                          <a:lnTo>
                            <a:pt x="224" y="426"/>
                          </a:lnTo>
                          <a:lnTo>
                            <a:pt x="214" y="419"/>
                          </a:lnTo>
                          <a:lnTo>
                            <a:pt x="162" y="415"/>
                          </a:lnTo>
                          <a:lnTo>
                            <a:pt x="150" y="407"/>
                          </a:lnTo>
                          <a:lnTo>
                            <a:pt x="145" y="392"/>
                          </a:lnTo>
                          <a:lnTo>
                            <a:pt x="137" y="377"/>
                          </a:lnTo>
                          <a:lnTo>
                            <a:pt x="124" y="387"/>
                          </a:lnTo>
                          <a:lnTo>
                            <a:pt x="111" y="381"/>
                          </a:lnTo>
                          <a:lnTo>
                            <a:pt x="103" y="368"/>
                          </a:lnTo>
                          <a:lnTo>
                            <a:pt x="81" y="359"/>
                          </a:lnTo>
                          <a:lnTo>
                            <a:pt x="64" y="355"/>
                          </a:lnTo>
                          <a:lnTo>
                            <a:pt x="47" y="359"/>
                          </a:lnTo>
                          <a:lnTo>
                            <a:pt x="34" y="347"/>
                          </a:lnTo>
                          <a:lnTo>
                            <a:pt x="38" y="332"/>
                          </a:lnTo>
                          <a:lnTo>
                            <a:pt x="30" y="321"/>
                          </a:lnTo>
                          <a:lnTo>
                            <a:pt x="39" y="310"/>
                          </a:lnTo>
                          <a:lnTo>
                            <a:pt x="30" y="297"/>
                          </a:lnTo>
                          <a:lnTo>
                            <a:pt x="19" y="287"/>
                          </a:lnTo>
                          <a:lnTo>
                            <a:pt x="0" y="276"/>
                          </a:lnTo>
                          <a:lnTo>
                            <a:pt x="15" y="265"/>
                          </a:lnTo>
                          <a:lnTo>
                            <a:pt x="13" y="252"/>
                          </a:lnTo>
                          <a:lnTo>
                            <a:pt x="0" y="227"/>
                          </a:lnTo>
                          <a:close/>
                        </a:path>
                      </a:pathLst>
                    </a:custGeom>
                    <a:grpFill/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6737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O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2" name="Freeform 68">
                      <a:extLst>
                        <a:ext uri="{FF2B5EF4-FFF2-40B4-BE49-F238E27FC236}">
                          <a16:creationId xmlns:a16="http://schemas.microsoft.com/office/drawing/2014/main" id="{38473210-9FAA-47FA-A93E-E8D904B677C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406447" y="1790227"/>
                      <a:ext cx="160089" cy="214970"/>
                    </a:xfrm>
                    <a:custGeom>
                      <a:avLst/>
                      <a:gdLst>
                        <a:gd name="T0" fmla="*/ 141 w 158"/>
                        <a:gd name="T1" fmla="*/ 2 h 214"/>
                        <a:gd name="T2" fmla="*/ 120 w 158"/>
                        <a:gd name="T3" fmla="*/ 0 h 214"/>
                        <a:gd name="T4" fmla="*/ 94 w 158"/>
                        <a:gd name="T5" fmla="*/ 6 h 214"/>
                        <a:gd name="T6" fmla="*/ 77 w 158"/>
                        <a:gd name="T7" fmla="*/ 19 h 214"/>
                        <a:gd name="T8" fmla="*/ 65 w 158"/>
                        <a:gd name="T9" fmla="*/ 34 h 214"/>
                        <a:gd name="T10" fmla="*/ 52 w 158"/>
                        <a:gd name="T11" fmla="*/ 40 h 214"/>
                        <a:gd name="T12" fmla="*/ 49 w 158"/>
                        <a:gd name="T13" fmla="*/ 49 h 214"/>
                        <a:gd name="T14" fmla="*/ 30 w 158"/>
                        <a:gd name="T15" fmla="*/ 57 h 214"/>
                        <a:gd name="T16" fmla="*/ 11 w 158"/>
                        <a:gd name="T17" fmla="*/ 57 h 214"/>
                        <a:gd name="T18" fmla="*/ 1 w 158"/>
                        <a:gd name="T19" fmla="*/ 72 h 214"/>
                        <a:gd name="T20" fmla="*/ 0 w 158"/>
                        <a:gd name="T21" fmla="*/ 89 h 214"/>
                        <a:gd name="T22" fmla="*/ 3 w 158"/>
                        <a:gd name="T23" fmla="*/ 106 h 214"/>
                        <a:gd name="T24" fmla="*/ 3 w 158"/>
                        <a:gd name="T25" fmla="*/ 122 h 214"/>
                        <a:gd name="T26" fmla="*/ 3 w 158"/>
                        <a:gd name="T27" fmla="*/ 136 h 214"/>
                        <a:gd name="T28" fmla="*/ 13 w 158"/>
                        <a:gd name="T29" fmla="*/ 147 h 214"/>
                        <a:gd name="T30" fmla="*/ 17 w 158"/>
                        <a:gd name="T31" fmla="*/ 160 h 214"/>
                        <a:gd name="T32" fmla="*/ 32 w 158"/>
                        <a:gd name="T33" fmla="*/ 160 h 214"/>
                        <a:gd name="T34" fmla="*/ 43 w 158"/>
                        <a:gd name="T35" fmla="*/ 169 h 214"/>
                        <a:gd name="T36" fmla="*/ 47 w 158"/>
                        <a:gd name="T37" fmla="*/ 184 h 214"/>
                        <a:gd name="T38" fmla="*/ 64 w 158"/>
                        <a:gd name="T39" fmla="*/ 181 h 214"/>
                        <a:gd name="T40" fmla="*/ 84 w 158"/>
                        <a:gd name="T41" fmla="*/ 186 h 214"/>
                        <a:gd name="T42" fmla="*/ 94 w 158"/>
                        <a:gd name="T43" fmla="*/ 192 h 214"/>
                        <a:gd name="T44" fmla="*/ 109 w 158"/>
                        <a:gd name="T45" fmla="*/ 214 h 214"/>
                        <a:gd name="T46" fmla="*/ 118 w 158"/>
                        <a:gd name="T47" fmla="*/ 205 h 214"/>
                        <a:gd name="T48" fmla="*/ 124 w 158"/>
                        <a:gd name="T49" fmla="*/ 188 h 214"/>
                        <a:gd name="T50" fmla="*/ 129 w 158"/>
                        <a:gd name="T51" fmla="*/ 175 h 214"/>
                        <a:gd name="T52" fmla="*/ 135 w 158"/>
                        <a:gd name="T53" fmla="*/ 160 h 214"/>
                        <a:gd name="T54" fmla="*/ 137 w 158"/>
                        <a:gd name="T55" fmla="*/ 145 h 214"/>
                        <a:gd name="T56" fmla="*/ 150 w 158"/>
                        <a:gd name="T57" fmla="*/ 128 h 214"/>
                        <a:gd name="T58" fmla="*/ 154 w 158"/>
                        <a:gd name="T59" fmla="*/ 115 h 214"/>
                        <a:gd name="T60" fmla="*/ 154 w 158"/>
                        <a:gd name="T61" fmla="*/ 96 h 214"/>
                        <a:gd name="T62" fmla="*/ 150 w 158"/>
                        <a:gd name="T63" fmla="*/ 81 h 214"/>
                        <a:gd name="T64" fmla="*/ 158 w 158"/>
                        <a:gd name="T65" fmla="*/ 64 h 214"/>
                        <a:gd name="T66" fmla="*/ 152 w 158"/>
                        <a:gd name="T67" fmla="*/ 49 h 214"/>
                        <a:gd name="T68" fmla="*/ 152 w 158"/>
                        <a:gd name="T69" fmla="*/ 19 h 214"/>
                        <a:gd name="T70" fmla="*/ 141 w 158"/>
                        <a:gd name="T71" fmla="*/ 2 h 21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</a:cxnLst>
                      <a:rect l="0" t="0" r="r" b="b"/>
                      <a:pathLst>
                        <a:path w="158" h="214">
                          <a:moveTo>
                            <a:pt x="141" y="2"/>
                          </a:moveTo>
                          <a:lnTo>
                            <a:pt x="120" y="0"/>
                          </a:lnTo>
                          <a:lnTo>
                            <a:pt x="94" y="6"/>
                          </a:lnTo>
                          <a:lnTo>
                            <a:pt x="77" y="19"/>
                          </a:lnTo>
                          <a:lnTo>
                            <a:pt x="65" y="34"/>
                          </a:lnTo>
                          <a:lnTo>
                            <a:pt x="52" y="40"/>
                          </a:lnTo>
                          <a:lnTo>
                            <a:pt x="49" y="49"/>
                          </a:lnTo>
                          <a:lnTo>
                            <a:pt x="30" y="57"/>
                          </a:lnTo>
                          <a:lnTo>
                            <a:pt x="11" y="57"/>
                          </a:lnTo>
                          <a:lnTo>
                            <a:pt x="1" y="72"/>
                          </a:lnTo>
                          <a:lnTo>
                            <a:pt x="0" y="89"/>
                          </a:lnTo>
                          <a:lnTo>
                            <a:pt x="3" y="106"/>
                          </a:lnTo>
                          <a:lnTo>
                            <a:pt x="3" y="122"/>
                          </a:lnTo>
                          <a:lnTo>
                            <a:pt x="3" y="136"/>
                          </a:lnTo>
                          <a:lnTo>
                            <a:pt x="13" y="147"/>
                          </a:lnTo>
                          <a:lnTo>
                            <a:pt x="17" y="160"/>
                          </a:lnTo>
                          <a:lnTo>
                            <a:pt x="32" y="160"/>
                          </a:lnTo>
                          <a:lnTo>
                            <a:pt x="43" y="169"/>
                          </a:lnTo>
                          <a:lnTo>
                            <a:pt x="47" y="184"/>
                          </a:lnTo>
                          <a:lnTo>
                            <a:pt x="64" y="181"/>
                          </a:lnTo>
                          <a:lnTo>
                            <a:pt x="84" y="186"/>
                          </a:lnTo>
                          <a:lnTo>
                            <a:pt x="94" y="192"/>
                          </a:lnTo>
                          <a:lnTo>
                            <a:pt x="109" y="214"/>
                          </a:lnTo>
                          <a:lnTo>
                            <a:pt x="118" y="205"/>
                          </a:lnTo>
                          <a:lnTo>
                            <a:pt x="124" y="188"/>
                          </a:lnTo>
                          <a:lnTo>
                            <a:pt x="129" y="175"/>
                          </a:lnTo>
                          <a:lnTo>
                            <a:pt x="135" y="160"/>
                          </a:lnTo>
                          <a:lnTo>
                            <a:pt x="137" y="145"/>
                          </a:lnTo>
                          <a:lnTo>
                            <a:pt x="150" y="128"/>
                          </a:lnTo>
                          <a:lnTo>
                            <a:pt x="154" y="115"/>
                          </a:lnTo>
                          <a:lnTo>
                            <a:pt x="154" y="96"/>
                          </a:lnTo>
                          <a:lnTo>
                            <a:pt x="150" y="81"/>
                          </a:lnTo>
                          <a:lnTo>
                            <a:pt x="158" y="64"/>
                          </a:lnTo>
                          <a:lnTo>
                            <a:pt x="152" y="49"/>
                          </a:lnTo>
                          <a:lnTo>
                            <a:pt x="152" y="19"/>
                          </a:lnTo>
                          <a:lnTo>
                            <a:pt x="141" y="2"/>
                          </a:lnTo>
                          <a:close/>
                        </a:path>
                      </a:pathLst>
                    </a:custGeom>
                    <a:grpFill/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s-CO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73" name="Freeform 70">
                      <a:extLst>
                        <a:ext uri="{FF2B5EF4-FFF2-40B4-BE49-F238E27FC236}">
                          <a16:creationId xmlns:a16="http://schemas.microsoft.com/office/drawing/2014/main" id="{C59716F5-F0B0-47F8-97D8-A3ED0A0762C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84775" y="3525543"/>
                      <a:ext cx="1141899" cy="1001520"/>
                    </a:xfrm>
                    <a:custGeom>
                      <a:avLst/>
                      <a:gdLst>
                        <a:gd name="T0" fmla="*/ 1116 w 1127"/>
                        <a:gd name="T1" fmla="*/ 603 h 997"/>
                        <a:gd name="T2" fmla="*/ 1070 w 1127"/>
                        <a:gd name="T3" fmla="*/ 601 h 997"/>
                        <a:gd name="T4" fmla="*/ 1046 w 1127"/>
                        <a:gd name="T5" fmla="*/ 599 h 997"/>
                        <a:gd name="T6" fmla="*/ 1008 w 1127"/>
                        <a:gd name="T7" fmla="*/ 607 h 997"/>
                        <a:gd name="T8" fmla="*/ 960 w 1127"/>
                        <a:gd name="T9" fmla="*/ 612 h 997"/>
                        <a:gd name="T10" fmla="*/ 913 w 1127"/>
                        <a:gd name="T11" fmla="*/ 616 h 997"/>
                        <a:gd name="T12" fmla="*/ 834 w 1127"/>
                        <a:gd name="T13" fmla="*/ 627 h 997"/>
                        <a:gd name="T14" fmla="*/ 798 w 1127"/>
                        <a:gd name="T15" fmla="*/ 622 h 997"/>
                        <a:gd name="T16" fmla="*/ 768 w 1127"/>
                        <a:gd name="T17" fmla="*/ 638 h 997"/>
                        <a:gd name="T18" fmla="*/ 706 w 1127"/>
                        <a:gd name="T19" fmla="*/ 657 h 997"/>
                        <a:gd name="T20" fmla="*/ 685 w 1127"/>
                        <a:gd name="T21" fmla="*/ 685 h 997"/>
                        <a:gd name="T22" fmla="*/ 629 w 1127"/>
                        <a:gd name="T23" fmla="*/ 695 h 997"/>
                        <a:gd name="T24" fmla="*/ 583 w 1127"/>
                        <a:gd name="T25" fmla="*/ 715 h 997"/>
                        <a:gd name="T26" fmla="*/ 561 w 1127"/>
                        <a:gd name="T27" fmla="*/ 744 h 997"/>
                        <a:gd name="T28" fmla="*/ 514 w 1127"/>
                        <a:gd name="T29" fmla="*/ 762 h 997"/>
                        <a:gd name="T30" fmla="*/ 469 w 1127"/>
                        <a:gd name="T31" fmla="*/ 768 h 997"/>
                        <a:gd name="T32" fmla="*/ 412 w 1127"/>
                        <a:gd name="T33" fmla="*/ 774 h 997"/>
                        <a:gd name="T34" fmla="*/ 390 w 1127"/>
                        <a:gd name="T35" fmla="*/ 982 h 997"/>
                        <a:gd name="T36" fmla="*/ 296 w 1127"/>
                        <a:gd name="T37" fmla="*/ 997 h 997"/>
                        <a:gd name="T38" fmla="*/ 235 w 1127"/>
                        <a:gd name="T39" fmla="*/ 965 h 997"/>
                        <a:gd name="T40" fmla="*/ 175 w 1127"/>
                        <a:gd name="T41" fmla="*/ 937 h 997"/>
                        <a:gd name="T42" fmla="*/ 115 w 1127"/>
                        <a:gd name="T43" fmla="*/ 907 h 997"/>
                        <a:gd name="T44" fmla="*/ 100 w 1127"/>
                        <a:gd name="T45" fmla="*/ 836 h 997"/>
                        <a:gd name="T46" fmla="*/ 81 w 1127"/>
                        <a:gd name="T47" fmla="*/ 761 h 997"/>
                        <a:gd name="T48" fmla="*/ 100 w 1127"/>
                        <a:gd name="T49" fmla="*/ 691 h 997"/>
                        <a:gd name="T50" fmla="*/ 51 w 1127"/>
                        <a:gd name="T51" fmla="*/ 629 h 997"/>
                        <a:gd name="T52" fmla="*/ 6 w 1127"/>
                        <a:gd name="T53" fmla="*/ 601 h 997"/>
                        <a:gd name="T54" fmla="*/ 76 w 1127"/>
                        <a:gd name="T55" fmla="*/ 522 h 997"/>
                        <a:gd name="T56" fmla="*/ 85 w 1127"/>
                        <a:gd name="T57" fmla="*/ 462 h 997"/>
                        <a:gd name="T58" fmla="*/ 109 w 1127"/>
                        <a:gd name="T59" fmla="*/ 415 h 997"/>
                        <a:gd name="T60" fmla="*/ 143 w 1127"/>
                        <a:gd name="T61" fmla="*/ 383 h 997"/>
                        <a:gd name="T62" fmla="*/ 198 w 1127"/>
                        <a:gd name="T63" fmla="*/ 297 h 997"/>
                        <a:gd name="T64" fmla="*/ 251 w 1127"/>
                        <a:gd name="T65" fmla="*/ 269 h 997"/>
                        <a:gd name="T66" fmla="*/ 307 w 1127"/>
                        <a:gd name="T67" fmla="*/ 248 h 997"/>
                        <a:gd name="T68" fmla="*/ 316 w 1127"/>
                        <a:gd name="T69" fmla="*/ 205 h 997"/>
                        <a:gd name="T70" fmla="*/ 335 w 1127"/>
                        <a:gd name="T71" fmla="*/ 146 h 997"/>
                        <a:gd name="T72" fmla="*/ 380 w 1127"/>
                        <a:gd name="T73" fmla="*/ 193 h 997"/>
                        <a:gd name="T74" fmla="*/ 427 w 1127"/>
                        <a:gd name="T75" fmla="*/ 208 h 997"/>
                        <a:gd name="T76" fmla="*/ 480 w 1127"/>
                        <a:gd name="T77" fmla="*/ 212 h 997"/>
                        <a:gd name="T78" fmla="*/ 525 w 1127"/>
                        <a:gd name="T79" fmla="*/ 75 h 997"/>
                        <a:gd name="T80" fmla="*/ 582 w 1127"/>
                        <a:gd name="T81" fmla="*/ 146 h 997"/>
                        <a:gd name="T82" fmla="*/ 627 w 1127"/>
                        <a:gd name="T83" fmla="*/ 205 h 997"/>
                        <a:gd name="T84" fmla="*/ 679 w 1127"/>
                        <a:gd name="T85" fmla="*/ 180 h 997"/>
                        <a:gd name="T86" fmla="*/ 730 w 1127"/>
                        <a:gd name="T87" fmla="*/ 190 h 997"/>
                        <a:gd name="T88" fmla="*/ 800 w 1127"/>
                        <a:gd name="T89" fmla="*/ 152 h 997"/>
                        <a:gd name="T90" fmla="*/ 856 w 1127"/>
                        <a:gd name="T91" fmla="*/ 161 h 997"/>
                        <a:gd name="T92" fmla="*/ 948 w 1127"/>
                        <a:gd name="T93" fmla="*/ 92 h 997"/>
                        <a:gd name="T94" fmla="*/ 1022 w 1127"/>
                        <a:gd name="T95" fmla="*/ 49 h 997"/>
                        <a:gd name="T96" fmla="*/ 1093 w 1127"/>
                        <a:gd name="T97" fmla="*/ 7 h 99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</a:cxnLst>
                      <a:rect l="0" t="0" r="r" b="b"/>
                      <a:pathLst>
                        <a:path w="1127" h="997">
                          <a:moveTo>
                            <a:pt x="1110" y="0"/>
                          </a:moveTo>
                          <a:lnTo>
                            <a:pt x="1127" y="597"/>
                          </a:lnTo>
                          <a:lnTo>
                            <a:pt x="1116" y="603"/>
                          </a:lnTo>
                          <a:lnTo>
                            <a:pt x="1099" y="593"/>
                          </a:lnTo>
                          <a:lnTo>
                            <a:pt x="1089" y="599"/>
                          </a:lnTo>
                          <a:lnTo>
                            <a:pt x="1070" y="601"/>
                          </a:lnTo>
                          <a:lnTo>
                            <a:pt x="1061" y="590"/>
                          </a:lnTo>
                          <a:lnTo>
                            <a:pt x="1055" y="580"/>
                          </a:lnTo>
                          <a:lnTo>
                            <a:pt x="1046" y="599"/>
                          </a:lnTo>
                          <a:lnTo>
                            <a:pt x="1027" y="607"/>
                          </a:lnTo>
                          <a:lnTo>
                            <a:pt x="1014" y="595"/>
                          </a:lnTo>
                          <a:lnTo>
                            <a:pt x="1008" y="607"/>
                          </a:lnTo>
                          <a:lnTo>
                            <a:pt x="997" y="601"/>
                          </a:lnTo>
                          <a:lnTo>
                            <a:pt x="982" y="610"/>
                          </a:lnTo>
                          <a:lnTo>
                            <a:pt x="960" y="612"/>
                          </a:lnTo>
                          <a:lnTo>
                            <a:pt x="939" y="610"/>
                          </a:lnTo>
                          <a:lnTo>
                            <a:pt x="928" y="601"/>
                          </a:lnTo>
                          <a:lnTo>
                            <a:pt x="913" y="616"/>
                          </a:lnTo>
                          <a:lnTo>
                            <a:pt x="890" y="620"/>
                          </a:lnTo>
                          <a:lnTo>
                            <a:pt x="864" y="625"/>
                          </a:lnTo>
                          <a:lnTo>
                            <a:pt x="834" y="627"/>
                          </a:lnTo>
                          <a:lnTo>
                            <a:pt x="820" y="610"/>
                          </a:lnTo>
                          <a:lnTo>
                            <a:pt x="803" y="608"/>
                          </a:lnTo>
                          <a:lnTo>
                            <a:pt x="798" y="622"/>
                          </a:lnTo>
                          <a:lnTo>
                            <a:pt x="802" y="642"/>
                          </a:lnTo>
                          <a:lnTo>
                            <a:pt x="783" y="631"/>
                          </a:lnTo>
                          <a:lnTo>
                            <a:pt x="768" y="638"/>
                          </a:lnTo>
                          <a:lnTo>
                            <a:pt x="745" y="640"/>
                          </a:lnTo>
                          <a:lnTo>
                            <a:pt x="726" y="655"/>
                          </a:lnTo>
                          <a:lnTo>
                            <a:pt x="706" y="657"/>
                          </a:lnTo>
                          <a:lnTo>
                            <a:pt x="708" y="669"/>
                          </a:lnTo>
                          <a:lnTo>
                            <a:pt x="687" y="672"/>
                          </a:lnTo>
                          <a:lnTo>
                            <a:pt x="685" y="685"/>
                          </a:lnTo>
                          <a:lnTo>
                            <a:pt x="676" y="695"/>
                          </a:lnTo>
                          <a:lnTo>
                            <a:pt x="657" y="691"/>
                          </a:lnTo>
                          <a:lnTo>
                            <a:pt x="629" y="695"/>
                          </a:lnTo>
                          <a:lnTo>
                            <a:pt x="612" y="693"/>
                          </a:lnTo>
                          <a:lnTo>
                            <a:pt x="598" y="702"/>
                          </a:lnTo>
                          <a:lnTo>
                            <a:pt x="583" y="715"/>
                          </a:lnTo>
                          <a:lnTo>
                            <a:pt x="578" y="731"/>
                          </a:lnTo>
                          <a:lnTo>
                            <a:pt x="572" y="744"/>
                          </a:lnTo>
                          <a:lnTo>
                            <a:pt x="561" y="744"/>
                          </a:lnTo>
                          <a:lnTo>
                            <a:pt x="548" y="746"/>
                          </a:lnTo>
                          <a:lnTo>
                            <a:pt x="538" y="759"/>
                          </a:lnTo>
                          <a:lnTo>
                            <a:pt x="514" y="762"/>
                          </a:lnTo>
                          <a:lnTo>
                            <a:pt x="495" y="762"/>
                          </a:lnTo>
                          <a:lnTo>
                            <a:pt x="482" y="772"/>
                          </a:lnTo>
                          <a:lnTo>
                            <a:pt x="469" y="768"/>
                          </a:lnTo>
                          <a:lnTo>
                            <a:pt x="452" y="774"/>
                          </a:lnTo>
                          <a:lnTo>
                            <a:pt x="437" y="766"/>
                          </a:lnTo>
                          <a:lnTo>
                            <a:pt x="412" y="774"/>
                          </a:lnTo>
                          <a:lnTo>
                            <a:pt x="397" y="764"/>
                          </a:lnTo>
                          <a:lnTo>
                            <a:pt x="388" y="776"/>
                          </a:lnTo>
                          <a:lnTo>
                            <a:pt x="390" y="982"/>
                          </a:lnTo>
                          <a:lnTo>
                            <a:pt x="352" y="984"/>
                          </a:lnTo>
                          <a:lnTo>
                            <a:pt x="324" y="992"/>
                          </a:lnTo>
                          <a:lnTo>
                            <a:pt x="296" y="997"/>
                          </a:lnTo>
                          <a:lnTo>
                            <a:pt x="275" y="988"/>
                          </a:lnTo>
                          <a:lnTo>
                            <a:pt x="258" y="975"/>
                          </a:lnTo>
                          <a:lnTo>
                            <a:pt x="235" y="965"/>
                          </a:lnTo>
                          <a:lnTo>
                            <a:pt x="222" y="946"/>
                          </a:lnTo>
                          <a:lnTo>
                            <a:pt x="198" y="943"/>
                          </a:lnTo>
                          <a:lnTo>
                            <a:pt x="175" y="937"/>
                          </a:lnTo>
                          <a:lnTo>
                            <a:pt x="153" y="941"/>
                          </a:lnTo>
                          <a:lnTo>
                            <a:pt x="134" y="926"/>
                          </a:lnTo>
                          <a:lnTo>
                            <a:pt x="115" y="907"/>
                          </a:lnTo>
                          <a:lnTo>
                            <a:pt x="108" y="886"/>
                          </a:lnTo>
                          <a:lnTo>
                            <a:pt x="98" y="873"/>
                          </a:lnTo>
                          <a:lnTo>
                            <a:pt x="100" y="836"/>
                          </a:lnTo>
                          <a:lnTo>
                            <a:pt x="93" y="811"/>
                          </a:lnTo>
                          <a:lnTo>
                            <a:pt x="79" y="787"/>
                          </a:lnTo>
                          <a:lnTo>
                            <a:pt x="81" y="761"/>
                          </a:lnTo>
                          <a:lnTo>
                            <a:pt x="74" y="736"/>
                          </a:lnTo>
                          <a:lnTo>
                            <a:pt x="87" y="717"/>
                          </a:lnTo>
                          <a:lnTo>
                            <a:pt x="100" y="691"/>
                          </a:lnTo>
                          <a:lnTo>
                            <a:pt x="96" y="659"/>
                          </a:lnTo>
                          <a:lnTo>
                            <a:pt x="81" y="644"/>
                          </a:lnTo>
                          <a:lnTo>
                            <a:pt x="51" y="629"/>
                          </a:lnTo>
                          <a:lnTo>
                            <a:pt x="27" y="618"/>
                          </a:lnTo>
                          <a:lnTo>
                            <a:pt x="0" y="620"/>
                          </a:lnTo>
                          <a:lnTo>
                            <a:pt x="6" y="601"/>
                          </a:lnTo>
                          <a:lnTo>
                            <a:pt x="36" y="567"/>
                          </a:lnTo>
                          <a:lnTo>
                            <a:pt x="57" y="548"/>
                          </a:lnTo>
                          <a:lnTo>
                            <a:pt x="76" y="522"/>
                          </a:lnTo>
                          <a:lnTo>
                            <a:pt x="83" y="505"/>
                          </a:lnTo>
                          <a:lnTo>
                            <a:pt x="81" y="484"/>
                          </a:lnTo>
                          <a:lnTo>
                            <a:pt x="85" y="462"/>
                          </a:lnTo>
                          <a:lnTo>
                            <a:pt x="93" y="439"/>
                          </a:lnTo>
                          <a:lnTo>
                            <a:pt x="104" y="432"/>
                          </a:lnTo>
                          <a:lnTo>
                            <a:pt x="109" y="415"/>
                          </a:lnTo>
                          <a:lnTo>
                            <a:pt x="119" y="400"/>
                          </a:lnTo>
                          <a:lnTo>
                            <a:pt x="132" y="396"/>
                          </a:lnTo>
                          <a:lnTo>
                            <a:pt x="143" y="383"/>
                          </a:lnTo>
                          <a:lnTo>
                            <a:pt x="155" y="366"/>
                          </a:lnTo>
                          <a:lnTo>
                            <a:pt x="170" y="336"/>
                          </a:lnTo>
                          <a:lnTo>
                            <a:pt x="198" y="297"/>
                          </a:lnTo>
                          <a:lnTo>
                            <a:pt x="217" y="293"/>
                          </a:lnTo>
                          <a:lnTo>
                            <a:pt x="239" y="284"/>
                          </a:lnTo>
                          <a:lnTo>
                            <a:pt x="251" y="269"/>
                          </a:lnTo>
                          <a:lnTo>
                            <a:pt x="277" y="269"/>
                          </a:lnTo>
                          <a:lnTo>
                            <a:pt x="296" y="259"/>
                          </a:lnTo>
                          <a:lnTo>
                            <a:pt x="307" y="248"/>
                          </a:lnTo>
                          <a:lnTo>
                            <a:pt x="322" y="238"/>
                          </a:lnTo>
                          <a:lnTo>
                            <a:pt x="330" y="225"/>
                          </a:lnTo>
                          <a:lnTo>
                            <a:pt x="316" y="205"/>
                          </a:lnTo>
                          <a:lnTo>
                            <a:pt x="309" y="182"/>
                          </a:lnTo>
                          <a:lnTo>
                            <a:pt x="318" y="160"/>
                          </a:lnTo>
                          <a:lnTo>
                            <a:pt x="335" y="146"/>
                          </a:lnTo>
                          <a:lnTo>
                            <a:pt x="356" y="150"/>
                          </a:lnTo>
                          <a:lnTo>
                            <a:pt x="375" y="165"/>
                          </a:lnTo>
                          <a:lnTo>
                            <a:pt x="380" y="193"/>
                          </a:lnTo>
                          <a:lnTo>
                            <a:pt x="393" y="216"/>
                          </a:lnTo>
                          <a:lnTo>
                            <a:pt x="410" y="216"/>
                          </a:lnTo>
                          <a:lnTo>
                            <a:pt x="427" y="208"/>
                          </a:lnTo>
                          <a:lnTo>
                            <a:pt x="439" y="199"/>
                          </a:lnTo>
                          <a:lnTo>
                            <a:pt x="459" y="203"/>
                          </a:lnTo>
                          <a:lnTo>
                            <a:pt x="480" y="212"/>
                          </a:lnTo>
                          <a:lnTo>
                            <a:pt x="495" y="225"/>
                          </a:lnTo>
                          <a:lnTo>
                            <a:pt x="512" y="229"/>
                          </a:lnTo>
                          <a:lnTo>
                            <a:pt x="525" y="75"/>
                          </a:lnTo>
                          <a:lnTo>
                            <a:pt x="538" y="100"/>
                          </a:lnTo>
                          <a:lnTo>
                            <a:pt x="557" y="118"/>
                          </a:lnTo>
                          <a:lnTo>
                            <a:pt x="582" y="146"/>
                          </a:lnTo>
                          <a:lnTo>
                            <a:pt x="604" y="167"/>
                          </a:lnTo>
                          <a:lnTo>
                            <a:pt x="615" y="186"/>
                          </a:lnTo>
                          <a:lnTo>
                            <a:pt x="627" y="205"/>
                          </a:lnTo>
                          <a:lnTo>
                            <a:pt x="645" y="192"/>
                          </a:lnTo>
                          <a:lnTo>
                            <a:pt x="662" y="199"/>
                          </a:lnTo>
                          <a:lnTo>
                            <a:pt x="679" y="180"/>
                          </a:lnTo>
                          <a:lnTo>
                            <a:pt x="698" y="188"/>
                          </a:lnTo>
                          <a:lnTo>
                            <a:pt x="715" y="182"/>
                          </a:lnTo>
                          <a:lnTo>
                            <a:pt x="730" y="190"/>
                          </a:lnTo>
                          <a:lnTo>
                            <a:pt x="753" y="165"/>
                          </a:lnTo>
                          <a:lnTo>
                            <a:pt x="773" y="154"/>
                          </a:lnTo>
                          <a:lnTo>
                            <a:pt x="800" y="152"/>
                          </a:lnTo>
                          <a:lnTo>
                            <a:pt x="822" y="163"/>
                          </a:lnTo>
                          <a:lnTo>
                            <a:pt x="837" y="169"/>
                          </a:lnTo>
                          <a:lnTo>
                            <a:pt x="856" y="161"/>
                          </a:lnTo>
                          <a:lnTo>
                            <a:pt x="899" y="107"/>
                          </a:lnTo>
                          <a:lnTo>
                            <a:pt x="928" y="98"/>
                          </a:lnTo>
                          <a:lnTo>
                            <a:pt x="948" y="92"/>
                          </a:lnTo>
                          <a:lnTo>
                            <a:pt x="956" y="73"/>
                          </a:lnTo>
                          <a:lnTo>
                            <a:pt x="997" y="64"/>
                          </a:lnTo>
                          <a:lnTo>
                            <a:pt x="1022" y="49"/>
                          </a:lnTo>
                          <a:lnTo>
                            <a:pt x="1054" y="30"/>
                          </a:lnTo>
                          <a:lnTo>
                            <a:pt x="1082" y="24"/>
                          </a:lnTo>
                          <a:lnTo>
                            <a:pt x="1093" y="7"/>
                          </a:lnTo>
                          <a:lnTo>
                            <a:pt x="1114" y="0"/>
                          </a:lnTo>
                          <a:lnTo>
                            <a:pt x="1110" y="0"/>
                          </a:lnTo>
                          <a:close/>
                        </a:path>
                      </a:pathLst>
                    </a:custGeom>
                    <a:grpFill/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s-CO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grpSp>
                  <p:nvGrpSpPr>
                    <p:cNvPr id="174" name="Grupo 173">
                      <a:extLst>
                        <a:ext uri="{FF2B5EF4-FFF2-40B4-BE49-F238E27FC236}">
                          <a16:creationId xmlns:a16="http://schemas.microsoft.com/office/drawing/2014/main" id="{9577D647-995C-4EF0-92B9-291B39084C5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37255" y="1437035"/>
                      <a:ext cx="399685" cy="563140"/>
                      <a:chOff x="2167515" y="760987"/>
                      <a:chExt cx="636097" cy="896236"/>
                    </a:xfrm>
                    <a:grpFill/>
                  </p:grpSpPr>
                  <p:sp>
                    <p:nvSpPr>
                      <p:cNvPr id="180" name="Freeform 71">
                        <a:extLst>
                          <a:ext uri="{FF2B5EF4-FFF2-40B4-BE49-F238E27FC236}">
                            <a16:creationId xmlns:a16="http://schemas.microsoft.com/office/drawing/2014/main" id="{6CD22040-395F-4470-82D4-CD0E5093642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167515" y="802453"/>
                        <a:ext cx="344456" cy="854770"/>
                      </a:xfrm>
                      <a:custGeom>
                        <a:avLst/>
                        <a:gdLst>
                          <a:gd name="T0" fmla="*/ 182 w 265"/>
                          <a:gd name="T1" fmla="*/ 150 h 640"/>
                          <a:gd name="T2" fmla="*/ 172 w 265"/>
                          <a:gd name="T3" fmla="*/ 143 h 640"/>
                          <a:gd name="T4" fmla="*/ 163 w 265"/>
                          <a:gd name="T5" fmla="*/ 138 h 640"/>
                          <a:gd name="T6" fmla="*/ 164 w 265"/>
                          <a:gd name="T7" fmla="*/ 131 h 640"/>
                          <a:gd name="T8" fmla="*/ 160 w 265"/>
                          <a:gd name="T9" fmla="*/ 142 h 640"/>
                          <a:gd name="T10" fmla="*/ 162 w 265"/>
                          <a:gd name="T11" fmla="*/ 147 h 640"/>
                          <a:gd name="T12" fmla="*/ 170 w 265"/>
                          <a:gd name="T13" fmla="*/ 148 h 640"/>
                          <a:gd name="T14" fmla="*/ 178 w 265"/>
                          <a:gd name="T15" fmla="*/ 153 h 640"/>
                          <a:gd name="T16" fmla="*/ 193 w 265"/>
                          <a:gd name="T17" fmla="*/ 163 h 640"/>
                          <a:gd name="T18" fmla="*/ 181 w 265"/>
                          <a:gd name="T19" fmla="*/ 173 h 640"/>
                          <a:gd name="T20" fmla="*/ 155 w 265"/>
                          <a:gd name="T21" fmla="*/ 183 h 640"/>
                          <a:gd name="T22" fmla="*/ 174 w 265"/>
                          <a:gd name="T23" fmla="*/ 197 h 640"/>
                          <a:gd name="T24" fmla="*/ 173 w 265"/>
                          <a:gd name="T25" fmla="*/ 219 h 640"/>
                          <a:gd name="T26" fmla="*/ 171 w 265"/>
                          <a:gd name="T27" fmla="*/ 263 h 640"/>
                          <a:gd name="T28" fmla="*/ 174 w 265"/>
                          <a:gd name="T29" fmla="*/ 274 h 640"/>
                          <a:gd name="T30" fmla="*/ 154 w 265"/>
                          <a:gd name="T31" fmla="*/ 299 h 640"/>
                          <a:gd name="T32" fmla="*/ 157 w 265"/>
                          <a:gd name="T33" fmla="*/ 335 h 640"/>
                          <a:gd name="T34" fmla="*/ 154 w 265"/>
                          <a:gd name="T35" fmla="*/ 359 h 640"/>
                          <a:gd name="T36" fmla="*/ 152 w 265"/>
                          <a:gd name="T37" fmla="*/ 363 h 640"/>
                          <a:gd name="T38" fmla="*/ 127 w 265"/>
                          <a:gd name="T39" fmla="*/ 392 h 640"/>
                          <a:gd name="T40" fmla="*/ 119 w 265"/>
                          <a:gd name="T41" fmla="*/ 426 h 640"/>
                          <a:gd name="T42" fmla="*/ 116 w 265"/>
                          <a:gd name="T43" fmla="*/ 470 h 640"/>
                          <a:gd name="T44" fmla="*/ 100 w 265"/>
                          <a:gd name="T45" fmla="*/ 516 h 640"/>
                          <a:gd name="T46" fmla="*/ 99 w 265"/>
                          <a:gd name="T47" fmla="*/ 524 h 640"/>
                          <a:gd name="T48" fmla="*/ 85 w 265"/>
                          <a:gd name="T49" fmla="*/ 555 h 640"/>
                          <a:gd name="T50" fmla="*/ 63 w 265"/>
                          <a:gd name="T51" fmla="*/ 599 h 640"/>
                          <a:gd name="T52" fmla="*/ 61 w 265"/>
                          <a:gd name="T53" fmla="*/ 603 h 640"/>
                          <a:gd name="T54" fmla="*/ 59 w 265"/>
                          <a:gd name="T55" fmla="*/ 605 h 640"/>
                          <a:gd name="T56" fmla="*/ 57 w 265"/>
                          <a:gd name="T57" fmla="*/ 610 h 640"/>
                          <a:gd name="T58" fmla="*/ 21 w 265"/>
                          <a:gd name="T59" fmla="*/ 628 h 640"/>
                          <a:gd name="T60" fmla="*/ 11 w 265"/>
                          <a:gd name="T61" fmla="*/ 606 h 640"/>
                          <a:gd name="T62" fmla="*/ 1 w 265"/>
                          <a:gd name="T63" fmla="*/ 577 h 640"/>
                          <a:gd name="T64" fmla="*/ 2 w 265"/>
                          <a:gd name="T65" fmla="*/ 553 h 640"/>
                          <a:gd name="T66" fmla="*/ 31 w 265"/>
                          <a:gd name="T67" fmla="*/ 505 h 640"/>
                          <a:gd name="T68" fmla="*/ 32 w 265"/>
                          <a:gd name="T69" fmla="*/ 480 h 640"/>
                          <a:gd name="T70" fmla="*/ 29 w 265"/>
                          <a:gd name="T71" fmla="*/ 464 h 640"/>
                          <a:gd name="T72" fmla="*/ 35 w 265"/>
                          <a:gd name="T73" fmla="*/ 416 h 640"/>
                          <a:gd name="T74" fmla="*/ 33 w 265"/>
                          <a:gd name="T75" fmla="*/ 391 h 640"/>
                          <a:gd name="T76" fmla="*/ 40 w 265"/>
                          <a:gd name="T77" fmla="*/ 383 h 640"/>
                          <a:gd name="T78" fmla="*/ 22 w 265"/>
                          <a:gd name="T79" fmla="*/ 376 h 640"/>
                          <a:gd name="T80" fmla="*/ 4 w 265"/>
                          <a:gd name="T81" fmla="*/ 364 h 640"/>
                          <a:gd name="T82" fmla="*/ 13 w 265"/>
                          <a:gd name="T83" fmla="*/ 318 h 640"/>
                          <a:gd name="T84" fmla="*/ 15 w 265"/>
                          <a:gd name="T85" fmla="*/ 304 h 640"/>
                          <a:gd name="T86" fmla="*/ 28 w 265"/>
                          <a:gd name="T87" fmla="*/ 269 h 640"/>
                          <a:gd name="T88" fmla="*/ 19 w 265"/>
                          <a:gd name="T89" fmla="*/ 219 h 640"/>
                          <a:gd name="T90" fmla="*/ 21 w 265"/>
                          <a:gd name="T91" fmla="*/ 209 h 640"/>
                          <a:gd name="T92" fmla="*/ 24 w 265"/>
                          <a:gd name="T93" fmla="*/ 204 h 640"/>
                          <a:gd name="T94" fmla="*/ 36 w 265"/>
                          <a:gd name="T95" fmla="*/ 190 h 640"/>
                          <a:gd name="T96" fmla="*/ 41 w 265"/>
                          <a:gd name="T97" fmla="*/ 185 h 640"/>
                          <a:gd name="T98" fmla="*/ 67 w 265"/>
                          <a:gd name="T99" fmla="*/ 151 h 640"/>
                          <a:gd name="T100" fmla="*/ 71 w 265"/>
                          <a:gd name="T101" fmla="*/ 118 h 640"/>
                          <a:gd name="T102" fmla="*/ 95 w 265"/>
                          <a:gd name="T103" fmla="*/ 62 h 640"/>
                          <a:gd name="T104" fmla="*/ 137 w 265"/>
                          <a:gd name="T105" fmla="*/ 20 h 640"/>
                          <a:gd name="T106" fmla="*/ 168 w 265"/>
                          <a:gd name="T107" fmla="*/ 2 h 640"/>
                          <a:gd name="T108" fmla="*/ 194 w 265"/>
                          <a:gd name="T109" fmla="*/ 25 h 640"/>
                          <a:gd name="T110" fmla="*/ 229 w 265"/>
                          <a:gd name="T111" fmla="*/ 51 h 640"/>
                          <a:gd name="T112" fmla="*/ 258 w 265"/>
                          <a:gd name="T113" fmla="*/ 82 h 640"/>
                          <a:gd name="T114" fmla="*/ 219 w 265"/>
                          <a:gd name="T115" fmla="*/ 83 h 640"/>
                          <a:gd name="T116" fmla="*/ 191 w 265"/>
                          <a:gd name="T117" fmla="*/ 125 h 6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  <a:cxn ang="0">
                            <a:pos x="T116" y="T117"/>
                          </a:cxn>
                        </a:cxnLst>
                        <a:rect l="0" t="0" r="r" b="b"/>
                        <a:pathLst>
                          <a:path w="265" h="640">
                            <a:moveTo>
                              <a:pt x="192" y="140"/>
                            </a:moveTo>
                            <a:cubicBezTo>
                              <a:pt x="192" y="140"/>
                              <a:pt x="192" y="140"/>
                              <a:pt x="192" y="140"/>
                            </a:cubicBezTo>
                            <a:cubicBezTo>
                              <a:pt x="186" y="140"/>
                              <a:pt x="187" y="141"/>
                              <a:pt x="185" y="146"/>
                            </a:cubicBezTo>
                            <a:cubicBezTo>
                              <a:pt x="185" y="146"/>
                              <a:pt x="185" y="147"/>
                              <a:pt x="185" y="148"/>
                            </a:cubicBezTo>
                            <a:cubicBezTo>
                              <a:pt x="184" y="149"/>
                              <a:pt x="184" y="150"/>
                              <a:pt x="182" y="150"/>
                            </a:cubicBezTo>
                            <a:cubicBezTo>
                              <a:pt x="181" y="151"/>
                              <a:pt x="181" y="149"/>
                              <a:pt x="181" y="148"/>
                            </a:cubicBezTo>
                            <a:cubicBezTo>
                              <a:pt x="180" y="148"/>
                              <a:pt x="180" y="148"/>
                              <a:pt x="180" y="147"/>
                            </a:cubicBezTo>
                            <a:cubicBezTo>
                              <a:pt x="179" y="146"/>
                              <a:pt x="177" y="147"/>
                              <a:pt x="177" y="145"/>
                            </a:cubicBezTo>
                            <a:cubicBezTo>
                              <a:pt x="176" y="144"/>
                              <a:pt x="176" y="143"/>
                              <a:pt x="174" y="144"/>
                            </a:cubicBezTo>
                            <a:cubicBezTo>
                              <a:pt x="173" y="144"/>
                              <a:pt x="173" y="144"/>
                              <a:pt x="172" y="143"/>
                            </a:cubicBezTo>
                            <a:cubicBezTo>
                              <a:pt x="172" y="143"/>
                              <a:pt x="172" y="143"/>
                              <a:pt x="172" y="143"/>
                            </a:cubicBezTo>
                            <a:cubicBezTo>
                              <a:pt x="172" y="143"/>
                              <a:pt x="171" y="143"/>
                              <a:pt x="171" y="143"/>
                            </a:cubicBezTo>
                            <a:cubicBezTo>
                              <a:pt x="170" y="143"/>
                              <a:pt x="170" y="142"/>
                              <a:pt x="169" y="142"/>
                            </a:cubicBezTo>
                            <a:cubicBezTo>
                              <a:pt x="167" y="139"/>
                              <a:pt x="164" y="141"/>
                              <a:pt x="162" y="140"/>
                            </a:cubicBezTo>
                            <a:cubicBezTo>
                              <a:pt x="161" y="138"/>
                              <a:pt x="162" y="138"/>
                              <a:pt x="163" y="138"/>
                            </a:cubicBezTo>
                            <a:cubicBezTo>
                              <a:pt x="166" y="139"/>
                              <a:pt x="169" y="138"/>
                              <a:pt x="172" y="137"/>
                            </a:cubicBezTo>
                            <a:cubicBezTo>
                              <a:pt x="172" y="137"/>
                              <a:pt x="172" y="137"/>
                              <a:pt x="172" y="137"/>
                            </a:cubicBezTo>
                            <a:cubicBezTo>
                              <a:pt x="172" y="136"/>
                              <a:pt x="172" y="136"/>
                              <a:pt x="172" y="136"/>
                            </a:cubicBezTo>
                            <a:cubicBezTo>
                              <a:pt x="173" y="133"/>
                              <a:pt x="170" y="133"/>
                              <a:pt x="169" y="134"/>
                            </a:cubicBezTo>
                            <a:cubicBezTo>
                              <a:pt x="167" y="134"/>
                              <a:pt x="165" y="133"/>
                              <a:pt x="164" y="131"/>
                            </a:cubicBezTo>
                            <a:cubicBezTo>
                              <a:pt x="162" y="129"/>
                              <a:pt x="159" y="127"/>
                              <a:pt x="156" y="125"/>
                            </a:cubicBezTo>
                            <a:cubicBezTo>
                              <a:pt x="156" y="124"/>
                              <a:pt x="155" y="123"/>
                              <a:pt x="154" y="124"/>
                            </a:cubicBezTo>
                            <a:cubicBezTo>
                              <a:pt x="154" y="126"/>
                              <a:pt x="154" y="128"/>
                              <a:pt x="154" y="131"/>
                            </a:cubicBezTo>
                            <a:cubicBezTo>
                              <a:pt x="153" y="134"/>
                              <a:pt x="154" y="136"/>
                              <a:pt x="156" y="138"/>
                            </a:cubicBezTo>
                            <a:cubicBezTo>
                              <a:pt x="157" y="139"/>
                              <a:pt x="159" y="141"/>
                              <a:pt x="160" y="142"/>
                            </a:cubicBezTo>
                            <a:cubicBezTo>
                              <a:pt x="160" y="143"/>
                              <a:pt x="160" y="143"/>
                              <a:pt x="160" y="143"/>
                            </a:cubicBezTo>
                            <a:cubicBezTo>
                              <a:pt x="160" y="143"/>
                              <a:pt x="160" y="143"/>
                              <a:pt x="160" y="143"/>
                            </a:cubicBezTo>
                            <a:cubicBezTo>
                              <a:pt x="160" y="144"/>
                              <a:pt x="160" y="145"/>
                              <a:pt x="162" y="145"/>
                            </a:cubicBezTo>
                            <a:cubicBezTo>
                              <a:pt x="162" y="145"/>
                              <a:pt x="162" y="145"/>
                              <a:pt x="162" y="145"/>
                            </a:cubicBezTo>
                            <a:cubicBezTo>
                              <a:pt x="162" y="146"/>
                              <a:pt x="161" y="147"/>
                              <a:pt x="162" y="147"/>
                            </a:cubicBezTo>
                            <a:cubicBezTo>
                              <a:pt x="162" y="147"/>
                              <a:pt x="162" y="147"/>
                              <a:pt x="162" y="147"/>
                            </a:cubicBezTo>
                            <a:cubicBezTo>
                              <a:pt x="162" y="147"/>
                              <a:pt x="162" y="148"/>
                              <a:pt x="163" y="148"/>
                            </a:cubicBezTo>
                            <a:cubicBezTo>
                              <a:pt x="163" y="148"/>
                              <a:pt x="163" y="148"/>
                              <a:pt x="163" y="148"/>
                            </a:cubicBezTo>
                            <a:cubicBezTo>
                              <a:pt x="163" y="148"/>
                              <a:pt x="163" y="149"/>
                              <a:pt x="164" y="149"/>
                            </a:cubicBezTo>
                            <a:cubicBezTo>
                              <a:pt x="167" y="152"/>
                              <a:pt x="168" y="152"/>
                              <a:pt x="170" y="148"/>
                            </a:cubicBezTo>
                            <a:cubicBezTo>
                              <a:pt x="171" y="147"/>
                              <a:pt x="171" y="146"/>
                              <a:pt x="171" y="146"/>
                            </a:cubicBezTo>
                            <a:cubicBezTo>
                              <a:pt x="172" y="146"/>
                              <a:pt x="173" y="145"/>
                              <a:pt x="174" y="146"/>
                            </a:cubicBezTo>
                            <a:cubicBezTo>
                              <a:pt x="177" y="147"/>
                              <a:pt x="178" y="149"/>
                              <a:pt x="177" y="151"/>
                            </a:cubicBezTo>
                            <a:cubicBezTo>
                              <a:pt x="177" y="152"/>
                              <a:pt x="177" y="153"/>
                              <a:pt x="178" y="153"/>
                            </a:cubicBezTo>
                            <a:cubicBezTo>
                              <a:pt x="178" y="153"/>
                              <a:pt x="178" y="153"/>
                              <a:pt x="178" y="153"/>
                            </a:cubicBezTo>
                            <a:cubicBezTo>
                              <a:pt x="179" y="155"/>
                              <a:pt x="181" y="155"/>
                              <a:pt x="183" y="155"/>
                            </a:cubicBezTo>
                            <a:cubicBezTo>
                              <a:pt x="183" y="155"/>
                              <a:pt x="183" y="155"/>
                              <a:pt x="183" y="155"/>
                            </a:cubicBezTo>
                            <a:cubicBezTo>
                              <a:pt x="184" y="156"/>
                              <a:pt x="185" y="156"/>
                              <a:pt x="185" y="156"/>
                            </a:cubicBezTo>
                            <a:cubicBezTo>
                              <a:pt x="186" y="156"/>
                              <a:pt x="187" y="157"/>
                              <a:pt x="188" y="157"/>
                            </a:cubicBezTo>
                            <a:cubicBezTo>
                              <a:pt x="193" y="157"/>
                              <a:pt x="194" y="158"/>
                              <a:pt x="193" y="163"/>
                            </a:cubicBezTo>
                            <a:cubicBezTo>
                              <a:pt x="192" y="165"/>
                              <a:pt x="193" y="167"/>
                              <a:pt x="192" y="169"/>
                            </a:cubicBezTo>
                            <a:cubicBezTo>
                              <a:pt x="191" y="170"/>
                              <a:pt x="190" y="170"/>
                              <a:pt x="188" y="170"/>
                            </a:cubicBezTo>
                            <a:cubicBezTo>
                              <a:pt x="185" y="168"/>
                              <a:pt x="183" y="169"/>
                              <a:pt x="182" y="172"/>
                            </a:cubicBezTo>
                            <a:cubicBezTo>
                              <a:pt x="182" y="172"/>
                              <a:pt x="182" y="172"/>
                              <a:pt x="182" y="173"/>
                            </a:cubicBezTo>
                            <a:cubicBezTo>
                              <a:pt x="182" y="173"/>
                              <a:pt x="181" y="173"/>
                              <a:pt x="181" y="173"/>
                            </a:cubicBezTo>
                            <a:cubicBezTo>
                              <a:pt x="178" y="173"/>
                              <a:pt x="175" y="173"/>
                              <a:pt x="172" y="172"/>
                            </a:cubicBezTo>
                            <a:cubicBezTo>
                              <a:pt x="171" y="172"/>
                              <a:pt x="170" y="172"/>
                              <a:pt x="169" y="172"/>
                            </a:cubicBezTo>
                            <a:cubicBezTo>
                              <a:pt x="165" y="171"/>
                              <a:pt x="162" y="171"/>
                              <a:pt x="158" y="174"/>
                            </a:cubicBezTo>
                            <a:cubicBezTo>
                              <a:pt x="156" y="174"/>
                              <a:pt x="155" y="175"/>
                              <a:pt x="155" y="177"/>
                            </a:cubicBezTo>
                            <a:cubicBezTo>
                              <a:pt x="156" y="179"/>
                              <a:pt x="156" y="181"/>
                              <a:pt x="155" y="183"/>
                            </a:cubicBezTo>
                            <a:cubicBezTo>
                              <a:pt x="155" y="185"/>
                              <a:pt x="156" y="186"/>
                              <a:pt x="157" y="188"/>
                            </a:cubicBezTo>
                            <a:cubicBezTo>
                              <a:pt x="158" y="190"/>
                              <a:pt x="160" y="190"/>
                              <a:pt x="162" y="189"/>
                            </a:cubicBezTo>
                            <a:cubicBezTo>
                              <a:pt x="165" y="188"/>
                              <a:pt x="168" y="189"/>
                              <a:pt x="172" y="189"/>
                            </a:cubicBezTo>
                            <a:cubicBezTo>
                              <a:pt x="173" y="189"/>
                              <a:pt x="173" y="189"/>
                              <a:pt x="173" y="190"/>
                            </a:cubicBezTo>
                            <a:cubicBezTo>
                              <a:pt x="172" y="193"/>
                              <a:pt x="172" y="195"/>
                              <a:pt x="174" y="197"/>
                            </a:cubicBezTo>
                            <a:cubicBezTo>
                              <a:pt x="174" y="198"/>
                              <a:pt x="174" y="199"/>
                              <a:pt x="174" y="200"/>
                            </a:cubicBezTo>
                            <a:cubicBezTo>
                              <a:pt x="173" y="203"/>
                              <a:pt x="173" y="205"/>
                              <a:pt x="173" y="208"/>
                            </a:cubicBezTo>
                            <a:cubicBezTo>
                              <a:pt x="174" y="211"/>
                              <a:pt x="173" y="215"/>
                              <a:pt x="174" y="218"/>
                            </a:cubicBezTo>
                            <a:cubicBezTo>
                              <a:pt x="174" y="218"/>
                              <a:pt x="174" y="218"/>
                              <a:pt x="173" y="219"/>
                            </a:cubicBezTo>
                            <a:cubicBezTo>
                              <a:pt x="173" y="219"/>
                              <a:pt x="173" y="219"/>
                              <a:pt x="173" y="219"/>
                            </a:cubicBezTo>
                            <a:cubicBezTo>
                              <a:pt x="174" y="218"/>
                              <a:pt x="174" y="218"/>
                              <a:pt x="174" y="218"/>
                            </a:cubicBezTo>
                            <a:cubicBezTo>
                              <a:pt x="174" y="225"/>
                              <a:pt x="173" y="232"/>
                              <a:pt x="172" y="239"/>
                            </a:cubicBezTo>
                            <a:cubicBezTo>
                              <a:pt x="172" y="242"/>
                              <a:pt x="172" y="245"/>
                              <a:pt x="172" y="247"/>
                            </a:cubicBezTo>
                            <a:cubicBezTo>
                              <a:pt x="171" y="251"/>
                              <a:pt x="170" y="256"/>
                              <a:pt x="170" y="260"/>
                            </a:cubicBezTo>
                            <a:cubicBezTo>
                              <a:pt x="169" y="261"/>
                              <a:pt x="170" y="262"/>
                              <a:pt x="171" y="263"/>
                            </a:cubicBezTo>
                            <a:cubicBezTo>
                              <a:pt x="171" y="263"/>
                              <a:pt x="171" y="263"/>
                              <a:pt x="171" y="263"/>
                            </a:cubicBezTo>
                            <a:cubicBezTo>
                              <a:pt x="171" y="263"/>
                              <a:pt x="171" y="264"/>
                              <a:pt x="172" y="264"/>
                            </a:cubicBezTo>
                            <a:cubicBezTo>
                              <a:pt x="172" y="264"/>
                              <a:pt x="172" y="264"/>
                              <a:pt x="172" y="264"/>
                            </a:cubicBezTo>
                            <a:cubicBezTo>
                              <a:pt x="171" y="265"/>
                              <a:pt x="172" y="266"/>
                              <a:pt x="173" y="266"/>
                            </a:cubicBezTo>
                            <a:cubicBezTo>
                              <a:pt x="173" y="269"/>
                              <a:pt x="173" y="271"/>
                              <a:pt x="174" y="274"/>
                            </a:cubicBezTo>
                            <a:cubicBezTo>
                              <a:pt x="177" y="277"/>
                              <a:pt x="175" y="283"/>
                              <a:pt x="171" y="285"/>
                            </a:cubicBezTo>
                            <a:cubicBezTo>
                              <a:pt x="168" y="287"/>
                              <a:pt x="165" y="289"/>
                              <a:pt x="161" y="290"/>
                            </a:cubicBezTo>
                            <a:cubicBezTo>
                              <a:pt x="155" y="292"/>
                              <a:pt x="155" y="292"/>
                              <a:pt x="154" y="298"/>
                            </a:cubicBezTo>
                            <a:cubicBezTo>
                              <a:pt x="154" y="298"/>
                              <a:pt x="154" y="298"/>
                              <a:pt x="154" y="298"/>
                            </a:cubicBezTo>
                            <a:cubicBezTo>
                              <a:pt x="154" y="298"/>
                              <a:pt x="154" y="298"/>
                              <a:pt x="154" y="299"/>
                            </a:cubicBezTo>
                            <a:cubicBezTo>
                              <a:pt x="152" y="303"/>
                              <a:pt x="153" y="307"/>
                              <a:pt x="155" y="311"/>
                            </a:cubicBezTo>
                            <a:cubicBezTo>
                              <a:pt x="156" y="313"/>
                              <a:pt x="154" y="316"/>
                              <a:pt x="155" y="319"/>
                            </a:cubicBezTo>
                            <a:cubicBezTo>
                              <a:pt x="153" y="320"/>
                              <a:pt x="154" y="322"/>
                              <a:pt x="153" y="324"/>
                            </a:cubicBezTo>
                            <a:cubicBezTo>
                              <a:pt x="153" y="327"/>
                              <a:pt x="153" y="329"/>
                              <a:pt x="154" y="332"/>
                            </a:cubicBezTo>
                            <a:cubicBezTo>
                              <a:pt x="155" y="333"/>
                              <a:pt x="156" y="334"/>
                              <a:pt x="157" y="335"/>
                            </a:cubicBezTo>
                            <a:cubicBezTo>
                              <a:pt x="158" y="337"/>
                              <a:pt x="158" y="338"/>
                              <a:pt x="156" y="339"/>
                            </a:cubicBezTo>
                            <a:cubicBezTo>
                              <a:pt x="154" y="341"/>
                              <a:pt x="154" y="344"/>
                              <a:pt x="156" y="346"/>
                            </a:cubicBezTo>
                            <a:cubicBezTo>
                              <a:pt x="159" y="348"/>
                              <a:pt x="158" y="350"/>
                              <a:pt x="157" y="352"/>
                            </a:cubicBezTo>
                            <a:cubicBezTo>
                              <a:pt x="156" y="353"/>
                              <a:pt x="157" y="354"/>
                              <a:pt x="156" y="354"/>
                            </a:cubicBezTo>
                            <a:cubicBezTo>
                              <a:pt x="155" y="356"/>
                              <a:pt x="154" y="357"/>
                              <a:pt x="154" y="359"/>
                            </a:cubicBezTo>
                            <a:cubicBezTo>
                              <a:pt x="154" y="359"/>
                              <a:pt x="154" y="359"/>
                              <a:pt x="154" y="359"/>
                            </a:cubicBezTo>
                            <a:cubicBezTo>
                              <a:pt x="153" y="359"/>
                              <a:pt x="153" y="360"/>
                              <a:pt x="154" y="361"/>
                            </a:cubicBezTo>
                            <a:cubicBezTo>
                              <a:pt x="154" y="361"/>
                              <a:pt x="154" y="361"/>
                              <a:pt x="154" y="361"/>
                            </a:cubicBezTo>
                            <a:cubicBezTo>
                              <a:pt x="153" y="361"/>
                              <a:pt x="153" y="361"/>
                              <a:pt x="153" y="362"/>
                            </a:cubicBezTo>
                            <a:cubicBezTo>
                              <a:pt x="153" y="362"/>
                              <a:pt x="152" y="363"/>
                              <a:pt x="152" y="363"/>
                            </a:cubicBezTo>
                            <a:cubicBezTo>
                              <a:pt x="152" y="363"/>
                              <a:pt x="152" y="363"/>
                              <a:pt x="152" y="363"/>
                            </a:cubicBezTo>
                            <a:cubicBezTo>
                              <a:pt x="152" y="363"/>
                              <a:pt x="152" y="363"/>
                              <a:pt x="152" y="363"/>
                            </a:cubicBezTo>
                            <a:cubicBezTo>
                              <a:pt x="149" y="366"/>
                              <a:pt x="147" y="370"/>
                              <a:pt x="144" y="374"/>
                            </a:cubicBezTo>
                            <a:cubicBezTo>
                              <a:pt x="140" y="380"/>
                              <a:pt x="137" y="386"/>
                              <a:pt x="131" y="390"/>
                            </a:cubicBezTo>
                            <a:cubicBezTo>
                              <a:pt x="130" y="391"/>
                              <a:pt x="128" y="392"/>
                              <a:pt x="127" y="392"/>
                            </a:cubicBezTo>
                            <a:cubicBezTo>
                              <a:pt x="124" y="392"/>
                              <a:pt x="123" y="394"/>
                              <a:pt x="122" y="396"/>
                            </a:cubicBezTo>
                            <a:cubicBezTo>
                              <a:pt x="121" y="399"/>
                              <a:pt x="120" y="401"/>
                              <a:pt x="120" y="404"/>
                            </a:cubicBezTo>
                            <a:cubicBezTo>
                              <a:pt x="119" y="406"/>
                              <a:pt x="119" y="408"/>
                              <a:pt x="118" y="410"/>
                            </a:cubicBezTo>
                            <a:cubicBezTo>
                              <a:pt x="118" y="414"/>
                              <a:pt x="118" y="418"/>
                              <a:pt x="118" y="422"/>
                            </a:cubicBezTo>
                            <a:cubicBezTo>
                              <a:pt x="119" y="423"/>
                              <a:pt x="119" y="425"/>
                              <a:pt x="119" y="426"/>
                            </a:cubicBezTo>
                            <a:cubicBezTo>
                              <a:pt x="119" y="429"/>
                              <a:pt x="119" y="433"/>
                              <a:pt x="119" y="436"/>
                            </a:cubicBezTo>
                            <a:cubicBezTo>
                              <a:pt x="118" y="440"/>
                              <a:pt x="117" y="445"/>
                              <a:pt x="116" y="449"/>
                            </a:cubicBezTo>
                            <a:cubicBezTo>
                              <a:pt x="115" y="452"/>
                              <a:pt x="115" y="455"/>
                              <a:pt x="116" y="458"/>
                            </a:cubicBezTo>
                            <a:cubicBezTo>
                              <a:pt x="116" y="459"/>
                              <a:pt x="116" y="460"/>
                              <a:pt x="116" y="460"/>
                            </a:cubicBezTo>
                            <a:cubicBezTo>
                              <a:pt x="115" y="463"/>
                              <a:pt x="116" y="467"/>
                              <a:pt x="116" y="470"/>
                            </a:cubicBezTo>
                            <a:cubicBezTo>
                              <a:pt x="114" y="475"/>
                              <a:pt x="112" y="480"/>
                              <a:pt x="110" y="485"/>
                            </a:cubicBezTo>
                            <a:cubicBezTo>
                              <a:pt x="108" y="488"/>
                              <a:pt x="108" y="490"/>
                              <a:pt x="108" y="493"/>
                            </a:cubicBezTo>
                            <a:cubicBezTo>
                              <a:pt x="107" y="494"/>
                              <a:pt x="108" y="495"/>
                              <a:pt x="108" y="496"/>
                            </a:cubicBezTo>
                            <a:cubicBezTo>
                              <a:pt x="109" y="500"/>
                              <a:pt x="109" y="504"/>
                              <a:pt x="108" y="508"/>
                            </a:cubicBezTo>
                            <a:cubicBezTo>
                              <a:pt x="105" y="510"/>
                              <a:pt x="102" y="513"/>
                              <a:pt x="100" y="516"/>
                            </a:cubicBezTo>
                            <a:cubicBezTo>
                              <a:pt x="100" y="516"/>
                              <a:pt x="99" y="517"/>
                              <a:pt x="99" y="517"/>
                            </a:cubicBezTo>
                            <a:cubicBezTo>
                              <a:pt x="99" y="517"/>
                              <a:pt x="99" y="517"/>
                              <a:pt x="99" y="517"/>
                            </a:cubicBezTo>
                            <a:cubicBezTo>
                              <a:pt x="99" y="517"/>
                              <a:pt x="98" y="518"/>
                              <a:pt x="99" y="518"/>
                            </a:cubicBezTo>
                            <a:cubicBezTo>
                              <a:pt x="99" y="518"/>
                              <a:pt x="99" y="518"/>
                              <a:pt x="99" y="518"/>
                            </a:cubicBezTo>
                            <a:cubicBezTo>
                              <a:pt x="97" y="520"/>
                              <a:pt x="97" y="522"/>
                              <a:pt x="99" y="524"/>
                            </a:cubicBezTo>
                            <a:cubicBezTo>
                              <a:pt x="99" y="529"/>
                              <a:pt x="98" y="533"/>
                              <a:pt x="96" y="537"/>
                            </a:cubicBezTo>
                            <a:cubicBezTo>
                              <a:pt x="95" y="540"/>
                              <a:pt x="94" y="542"/>
                              <a:pt x="92" y="543"/>
                            </a:cubicBezTo>
                            <a:cubicBezTo>
                              <a:pt x="90" y="544"/>
                              <a:pt x="89" y="546"/>
                              <a:pt x="89" y="547"/>
                            </a:cubicBezTo>
                            <a:cubicBezTo>
                              <a:pt x="89" y="550"/>
                              <a:pt x="88" y="552"/>
                              <a:pt x="87" y="554"/>
                            </a:cubicBezTo>
                            <a:cubicBezTo>
                              <a:pt x="86" y="554"/>
                              <a:pt x="86" y="554"/>
                              <a:pt x="85" y="555"/>
                            </a:cubicBezTo>
                            <a:cubicBezTo>
                              <a:pt x="85" y="555"/>
                              <a:pt x="85" y="555"/>
                              <a:pt x="85" y="555"/>
                            </a:cubicBezTo>
                            <a:cubicBezTo>
                              <a:pt x="83" y="557"/>
                              <a:pt x="82" y="561"/>
                              <a:pt x="83" y="564"/>
                            </a:cubicBezTo>
                            <a:cubicBezTo>
                              <a:pt x="82" y="567"/>
                              <a:pt x="81" y="569"/>
                              <a:pt x="79" y="570"/>
                            </a:cubicBezTo>
                            <a:cubicBezTo>
                              <a:pt x="77" y="572"/>
                              <a:pt x="75" y="574"/>
                              <a:pt x="74" y="577"/>
                            </a:cubicBezTo>
                            <a:cubicBezTo>
                              <a:pt x="72" y="586"/>
                              <a:pt x="67" y="592"/>
                              <a:pt x="63" y="599"/>
                            </a:cubicBezTo>
                            <a:cubicBezTo>
                              <a:pt x="63" y="599"/>
                              <a:pt x="63" y="599"/>
                              <a:pt x="63" y="599"/>
                            </a:cubicBezTo>
                            <a:cubicBezTo>
                              <a:pt x="63" y="600"/>
                              <a:pt x="62" y="600"/>
                              <a:pt x="62" y="600"/>
                            </a:cubicBezTo>
                            <a:cubicBezTo>
                              <a:pt x="61" y="600"/>
                              <a:pt x="61" y="601"/>
                              <a:pt x="61" y="602"/>
                            </a:cubicBezTo>
                            <a:cubicBezTo>
                              <a:pt x="61" y="601"/>
                              <a:pt x="61" y="601"/>
                              <a:pt x="61" y="601"/>
                            </a:cubicBezTo>
                            <a:cubicBezTo>
                              <a:pt x="60" y="601"/>
                              <a:pt x="60" y="602"/>
                              <a:pt x="61" y="603"/>
                            </a:cubicBezTo>
                            <a:cubicBezTo>
                              <a:pt x="61" y="603"/>
                              <a:pt x="61" y="603"/>
                              <a:pt x="61" y="603"/>
                            </a:cubicBezTo>
                            <a:cubicBezTo>
                              <a:pt x="60" y="603"/>
                              <a:pt x="60" y="603"/>
                              <a:pt x="60" y="604"/>
                            </a:cubicBezTo>
                            <a:cubicBezTo>
                              <a:pt x="60" y="604"/>
                              <a:pt x="60" y="604"/>
                              <a:pt x="60" y="604"/>
                            </a:cubicBezTo>
                            <a:cubicBezTo>
                              <a:pt x="59" y="604"/>
                              <a:pt x="59" y="604"/>
                              <a:pt x="59" y="605"/>
                            </a:cubicBezTo>
                            <a:cubicBezTo>
                              <a:pt x="59" y="605"/>
                              <a:pt x="59" y="605"/>
                              <a:pt x="59" y="605"/>
                            </a:cubicBezTo>
                            <a:cubicBezTo>
                              <a:pt x="59" y="606"/>
                              <a:pt x="58" y="606"/>
                              <a:pt x="58" y="608"/>
                            </a:cubicBezTo>
                            <a:cubicBezTo>
                              <a:pt x="58" y="608"/>
                              <a:pt x="58" y="608"/>
                              <a:pt x="58" y="608"/>
                            </a:cubicBezTo>
                            <a:cubicBezTo>
                              <a:pt x="57" y="608"/>
                              <a:pt x="57" y="608"/>
                              <a:pt x="58" y="609"/>
                            </a:cubicBezTo>
                            <a:cubicBezTo>
                              <a:pt x="58" y="609"/>
                              <a:pt x="58" y="609"/>
                              <a:pt x="58" y="609"/>
                            </a:cubicBezTo>
                            <a:cubicBezTo>
                              <a:pt x="56" y="609"/>
                              <a:pt x="57" y="610"/>
                              <a:pt x="57" y="610"/>
                            </a:cubicBezTo>
                            <a:cubicBezTo>
                              <a:pt x="57" y="610"/>
                              <a:pt x="57" y="610"/>
                              <a:pt x="57" y="610"/>
                            </a:cubicBezTo>
                            <a:cubicBezTo>
                              <a:pt x="55" y="612"/>
                              <a:pt x="55" y="615"/>
                              <a:pt x="55" y="617"/>
                            </a:cubicBezTo>
                            <a:cubicBezTo>
                              <a:pt x="50" y="626"/>
                              <a:pt x="45" y="634"/>
                              <a:pt x="36" y="638"/>
                            </a:cubicBezTo>
                            <a:cubicBezTo>
                              <a:pt x="32" y="639"/>
                              <a:pt x="30" y="640"/>
                              <a:pt x="28" y="635"/>
                            </a:cubicBezTo>
                            <a:cubicBezTo>
                              <a:pt x="27" y="631"/>
                              <a:pt x="25" y="629"/>
                              <a:pt x="21" y="628"/>
                            </a:cubicBezTo>
                            <a:cubicBezTo>
                              <a:pt x="20" y="628"/>
                              <a:pt x="19" y="628"/>
                              <a:pt x="18" y="627"/>
                            </a:cubicBezTo>
                            <a:cubicBezTo>
                              <a:pt x="14" y="626"/>
                              <a:pt x="13" y="624"/>
                              <a:pt x="15" y="620"/>
                            </a:cubicBezTo>
                            <a:cubicBezTo>
                              <a:pt x="16" y="618"/>
                              <a:pt x="16" y="617"/>
                              <a:pt x="14" y="616"/>
                            </a:cubicBezTo>
                            <a:cubicBezTo>
                              <a:pt x="12" y="615"/>
                              <a:pt x="12" y="613"/>
                              <a:pt x="12" y="611"/>
                            </a:cubicBezTo>
                            <a:cubicBezTo>
                              <a:pt x="12" y="609"/>
                              <a:pt x="12" y="608"/>
                              <a:pt x="11" y="606"/>
                            </a:cubicBezTo>
                            <a:cubicBezTo>
                              <a:pt x="10" y="605"/>
                              <a:pt x="9" y="604"/>
                              <a:pt x="7" y="604"/>
                            </a:cubicBezTo>
                            <a:cubicBezTo>
                              <a:pt x="6" y="604"/>
                              <a:pt x="5" y="604"/>
                              <a:pt x="5" y="603"/>
                            </a:cubicBezTo>
                            <a:cubicBezTo>
                              <a:pt x="4" y="600"/>
                              <a:pt x="3" y="597"/>
                              <a:pt x="2" y="594"/>
                            </a:cubicBezTo>
                            <a:cubicBezTo>
                              <a:pt x="3" y="590"/>
                              <a:pt x="0" y="587"/>
                              <a:pt x="0" y="583"/>
                            </a:cubicBezTo>
                            <a:cubicBezTo>
                              <a:pt x="2" y="581"/>
                              <a:pt x="1" y="579"/>
                              <a:pt x="1" y="577"/>
                            </a:cubicBezTo>
                            <a:cubicBezTo>
                              <a:pt x="1" y="574"/>
                              <a:pt x="0" y="570"/>
                              <a:pt x="1" y="567"/>
                            </a:cubicBezTo>
                            <a:cubicBezTo>
                              <a:pt x="2" y="566"/>
                              <a:pt x="3" y="564"/>
                              <a:pt x="1" y="563"/>
                            </a:cubicBezTo>
                            <a:cubicBezTo>
                              <a:pt x="0" y="561"/>
                              <a:pt x="0" y="560"/>
                              <a:pt x="1" y="558"/>
                            </a:cubicBezTo>
                            <a:cubicBezTo>
                              <a:pt x="2" y="557"/>
                              <a:pt x="2" y="556"/>
                              <a:pt x="1" y="555"/>
                            </a:cubicBezTo>
                            <a:cubicBezTo>
                              <a:pt x="2" y="555"/>
                              <a:pt x="2" y="554"/>
                              <a:pt x="2" y="553"/>
                            </a:cubicBezTo>
                            <a:cubicBezTo>
                              <a:pt x="2" y="551"/>
                              <a:pt x="2" y="549"/>
                              <a:pt x="3" y="547"/>
                            </a:cubicBezTo>
                            <a:cubicBezTo>
                              <a:pt x="6" y="540"/>
                              <a:pt x="9" y="535"/>
                              <a:pt x="14" y="530"/>
                            </a:cubicBezTo>
                            <a:cubicBezTo>
                              <a:pt x="19" y="523"/>
                              <a:pt x="24" y="516"/>
                              <a:pt x="29" y="508"/>
                            </a:cubicBezTo>
                            <a:cubicBezTo>
                              <a:pt x="30" y="507"/>
                              <a:pt x="30" y="506"/>
                              <a:pt x="30" y="505"/>
                            </a:cubicBezTo>
                            <a:cubicBezTo>
                              <a:pt x="30" y="505"/>
                              <a:pt x="31" y="505"/>
                              <a:pt x="31" y="505"/>
                            </a:cubicBezTo>
                            <a:cubicBezTo>
                              <a:pt x="33" y="499"/>
                              <a:pt x="33" y="493"/>
                              <a:pt x="33" y="487"/>
                            </a:cubicBezTo>
                            <a:cubicBezTo>
                              <a:pt x="34" y="486"/>
                              <a:pt x="34" y="485"/>
                              <a:pt x="34" y="484"/>
                            </a:cubicBezTo>
                            <a:cubicBezTo>
                              <a:pt x="33" y="483"/>
                              <a:pt x="34" y="482"/>
                              <a:pt x="33" y="482"/>
                            </a:cubicBezTo>
                            <a:cubicBezTo>
                              <a:pt x="33" y="482"/>
                              <a:pt x="33" y="482"/>
                              <a:pt x="33" y="482"/>
                            </a:cubicBezTo>
                            <a:cubicBezTo>
                              <a:pt x="33" y="481"/>
                              <a:pt x="33" y="480"/>
                              <a:pt x="32" y="480"/>
                            </a:cubicBezTo>
                            <a:cubicBezTo>
                              <a:pt x="32" y="480"/>
                              <a:pt x="32" y="480"/>
                              <a:pt x="32" y="480"/>
                            </a:cubicBezTo>
                            <a:cubicBezTo>
                              <a:pt x="32" y="480"/>
                              <a:pt x="32" y="479"/>
                              <a:pt x="31" y="479"/>
                            </a:cubicBezTo>
                            <a:cubicBezTo>
                              <a:pt x="31" y="479"/>
                              <a:pt x="31" y="479"/>
                              <a:pt x="31" y="479"/>
                            </a:cubicBezTo>
                            <a:cubicBezTo>
                              <a:pt x="31" y="477"/>
                              <a:pt x="31" y="475"/>
                              <a:pt x="30" y="472"/>
                            </a:cubicBezTo>
                            <a:cubicBezTo>
                              <a:pt x="30" y="470"/>
                              <a:pt x="30" y="467"/>
                              <a:pt x="29" y="464"/>
                            </a:cubicBezTo>
                            <a:cubicBezTo>
                              <a:pt x="30" y="463"/>
                              <a:pt x="31" y="461"/>
                              <a:pt x="31" y="460"/>
                            </a:cubicBezTo>
                            <a:cubicBezTo>
                              <a:pt x="30" y="456"/>
                              <a:pt x="32" y="452"/>
                              <a:pt x="32" y="449"/>
                            </a:cubicBezTo>
                            <a:cubicBezTo>
                              <a:pt x="33" y="447"/>
                              <a:pt x="33" y="446"/>
                              <a:pt x="33" y="444"/>
                            </a:cubicBezTo>
                            <a:cubicBezTo>
                              <a:pt x="32" y="439"/>
                              <a:pt x="32" y="435"/>
                              <a:pt x="33" y="430"/>
                            </a:cubicBezTo>
                            <a:cubicBezTo>
                              <a:pt x="36" y="426"/>
                              <a:pt x="35" y="420"/>
                              <a:pt x="35" y="416"/>
                            </a:cubicBezTo>
                            <a:cubicBezTo>
                              <a:pt x="36" y="415"/>
                              <a:pt x="36" y="414"/>
                              <a:pt x="36" y="414"/>
                            </a:cubicBezTo>
                            <a:cubicBezTo>
                              <a:pt x="37" y="410"/>
                              <a:pt x="37" y="407"/>
                              <a:pt x="37" y="403"/>
                            </a:cubicBezTo>
                            <a:cubicBezTo>
                              <a:pt x="37" y="402"/>
                              <a:pt x="37" y="401"/>
                              <a:pt x="36" y="401"/>
                            </a:cubicBezTo>
                            <a:cubicBezTo>
                              <a:pt x="33" y="399"/>
                              <a:pt x="31" y="394"/>
                              <a:pt x="32" y="392"/>
                            </a:cubicBezTo>
                            <a:cubicBezTo>
                              <a:pt x="32" y="392"/>
                              <a:pt x="32" y="391"/>
                              <a:pt x="33" y="391"/>
                            </a:cubicBezTo>
                            <a:cubicBezTo>
                              <a:pt x="37" y="390"/>
                              <a:pt x="38" y="385"/>
                              <a:pt x="42" y="385"/>
                            </a:cubicBezTo>
                            <a:cubicBezTo>
                              <a:pt x="43" y="385"/>
                              <a:pt x="44" y="384"/>
                              <a:pt x="44" y="383"/>
                            </a:cubicBezTo>
                            <a:cubicBezTo>
                              <a:pt x="45" y="382"/>
                              <a:pt x="46" y="381"/>
                              <a:pt x="45" y="380"/>
                            </a:cubicBezTo>
                            <a:cubicBezTo>
                              <a:pt x="44" y="379"/>
                              <a:pt x="43" y="380"/>
                              <a:pt x="42" y="381"/>
                            </a:cubicBezTo>
                            <a:cubicBezTo>
                              <a:pt x="41" y="381"/>
                              <a:pt x="40" y="382"/>
                              <a:pt x="40" y="383"/>
                            </a:cubicBezTo>
                            <a:cubicBezTo>
                              <a:pt x="39" y="382"/>
                              <a:pt x="39" y="382"/>
                              <a:pt x="39" y="383"/>
                            </a:cubicBezTo>
                            <a:cubicBezTo>
                              <a:pt x="39" y="383"/>
                              <a:pt x="39" y="383"/>
                              <a:pt x="39" y="383"/>
                            </a:cubicBezTo>
                            <a:cubicBezTo>
                              <a:pt x="37" y="383"/>
                              <a:pt x="34" y="383"/>
                              <a:pt x="32" y="383"/>
                            </a:cubicBezTo>
                            <a:cubicBezTo>
                              <a:pt x="32" y="383"/>
                              <a:pt x="31" y="382"/>
                              <a:pt x="30" y="381"/>
                            </a:cubicBezTo>
                            <a:cubicBezTo>
                              <a:pt x="28" y="379"/>
                              <a:pt x="26" y="377"/>
                              <a:pt x="22" y="376"/>
                            </a:cubicBezTo>
                            <a:cubicBezTo>
                              <a:pt x="20" y="376"/>
                              <a:pt x="19" y="375"/>
                              <a:pt x="18" y="374"/>
                            </a:cubicBezTo>
                            <a:cubicBezTo>
                              <a:pt x="15" y="372"/>
                              <a:pt x="12" y="372"/>
                              <a:pt x="9" y="371"/>
                            </a:cubicBezTo>
                            <a:cubicBezTo>
                              <a:pt x="10" y="371"/>
                              <a:pt x="10" y="371"/>
                              <a:pt x="10" y="371"/>
                            </a:cubicBezTo>
                            <a:cubicBezTo>
                              <a:pt x="10" y="371"/>
                              <a:pt x="9" y="371"/>
                              <a:pt x="9" y="371"/>
                            </a:cubicBezTo>
                            <a:cubicBezTo>
                              <a:pt x="6" y="369"/>
                              <a:pt x="5" y="366"/>
                              <a:pt x="4" y="364"/>
                            </a:cubicBezTo>
                            <a:cubicBezTo>
                              <a:pt x="2" y="361"/>
                              <a:pt x="2" y="358"/>
                              <a:pt x="1" y="356"/>
                            </a:cubicBezTo>
                            <a:cubicBezTo>
                              <a:pt x="0" y="351"/>
                              <a:pt x="2" y="347"/>
                              <a:pt x="2" y="343"/>
                            </a:cubicBezTo>
                            <a:cubicBezTo>
                              <a:pt x="3" y="339"/>
                              <a:pt x="6" y="337"/>
                              <a:pt x="8" y="334"/>
                            </a:cubicBezTo>
                            <a:cubicBezTo>
                              <a:pt x="9" y="332"/>
                              <a:pt x="11" y="331"/>
                              <a:pt x="11" y="328"/>
                            </a:cubicBezTo>
                            <a:cubicBezTo>
                              <a:pt x="11" y="325"/>
                              <a:pt x="12" y="322"/>
                              <a:pt x="13" y="318"/>
                            </a:cubicBezTo>
                            <a:cubicBezTo>
                              <a:pt x="13" y="318"/>
                              <a:pt x="13" y="318"/>
                              <a:pt x="13" y="318"/>
                            </a:cubicBezTo>
                            <a:cubicBezTo>
                              <a:pt x="13" y="318"/>
                              <a:pt x="13" y="318"/>
                              <a:pt x="13" y="317"/>
                            </a:cubicBezTo>
                            <a:cubicBezTo>
                              <a:pt x="15" y="316"/>
                              <a:pt x="16" y="313"/>
                              <a:pt x="17" y="311"/>
                            </a:cubicBezTo>
                            <a:cubicBezTo>
                              <a:pt x="18" y="310"/>
                              <a:pt x="16" y="309"/>
                              <a:pt x="16" y="307"/>
                            </a:cubicBezTo>
                            <a:cubicBezTo>
                              <a:pt x="16" y="306"/>
                              <a:pt x="15" y="305"/>
                              <a:pt x="15" y="304"/>
                            </a:cubicBezTo>
                            <a:cubicBezTo>
                              <a:pt x="16" y="303"/>
                              <a:pt x="18" y="302"/>
                              <a:pt x="17" y="301"/>
                            </a:cubicBezTo>
                            <a:cubicBezTo>
                              <a:pt x="16" y="298"/>
                              <a:pt x="18" y="296"/>
                              <a:pt x="18" y="294"/>
                            </a:cubicBezTo>
                            <a:cubicBezTo>
                              <a:pt x="19" y="293"/>
                              <a:pt x="20" y="291"/>
                              <a:pt x="21" y="290"/>
                            </a:cubicBezTo>
                            <a:cubicBezTo>
                              <a:pt x="23" y="288"/>
                              <a:pt x="24" y="285"/>
                              <a:pt x="23" y="282"/>
                            </a:cubicBezTo>
                            <a:cubicBezTo>
                              <a:pt x="22" y="277"/>
                              <a:pt x="24" y="273"/>
                              <a:pt x="28" y="269"/>
                            </a:cubicBezTo>
                            <a:cubicBezTo>
                              <a:pt x="29" y="268"/>
                              <a:pt x="29" y="267"/>
                              <a:pt x="30" y="267"/>
                            </a:cubicBezTo>
                            <a:cubicBezTo>
                              <a:pt x="34" y="263"/>
                              <a:pt x="34" y="263"/>
                              <a:pt x="30" y="259"/>
                            </a:cubicBezTo>
                            <a:cubicBezTo>
                              <a:pt x="27" y="256"/>
                              <a:pt x="25" y="252"/>
                              <a:pt x="24" y="249"/>
                            </a:cubicBezTo>
                            <a:cubicBezTo>
                              <a:pt x="21" y="242"/>
                              <a:pt x="20" y="234"/>
                              <a:pt x="19" y="227"/>
                            </a:cubicBezTo>
                            <a:cubicBezTo>
                              <a:pt x="19" y="224"/>
                              <a:pt x="19" y="221"/>
                              <a:pt x="19" y="219"/>
                            </a:cubicBezTo>
                            <a:cubicBezTo>
                              <a:pt x="19" y="217"/>
                              <a:pt x="20" y="214"/>
                              <a:pt x="20" y="212"/>
                            </a:cubicBezTo>
                            <a:cubicBezTo>
                              <a:pt x="21" y="212"/>
                              <a:pt x="21" y="211"/>
                              <a:pt x="21" y="210"/>
                            </a:cubicBezTo>
                            <a:cubicBezTo>
                              <a:pt x="21" y="210"/>
                              <a:pt x="21" y="210"/>
                              <a:pt x="21" y="210"/>
                            </a:cubicBezTo>
                            <a:cubicBezTo>
                              <a:pt x="22" y="210"/>
                              <a:pt x="22" y="210"/>
                              <a:pt x="21" y="209"/>
                            </a:cubicBezTo>
                            <a:cubicBezTo>
                              <a:pt x="21" y="209"/>
                              <a:pt x="21" y="209"/>
                              <a:pt x="21" y="209"/>
                            </a:cubicBezTo>
                            <a:cubicBezTo>
                              <a:pt x="22" y="209"/>
                              <a:pt x="22" y="209"/>
                              <a:pt x="22" y="208"/>
                            </a:cubicBezTo>
                            <a:cubicBezTo>
                              <a:pt x="22" y="208"/>
                              <a:pt x="22" y="208"/>
                              <a:pt x="22" y="208"/>
                            </a:cubicBezTo>
                            <a:cubicBezTo>
                              <a:pt x="23" y="208"/>
                              <a:pt x="23" y="207"/>
                              <a:pt x="23" y="207"/>
                            </a:cubicBezTo>
                            <a:cubicBezTo>
                              <a:pt x="23" y="207"/>
                              <a:pt x="23" y="207"/>
                              <a:pt x="23" y="207"/>
                            </a:cubicBezTo>
                            <a:cubicBezTo>
                              <a:pt x="23" y="206"/>
                              <a:pt x="24" y="206"/>
                              <a:pt x="24" y="204"/>
                            </a:cubicBezTo>
                            <a:cubicBezTo>
                              <a:pt x="27" y="200"/>
                              <a:pt x="30" y="195"/>
                              <a:pt x="35" y="191"/>
                            </a:cubicBezTo>
                            <a:cubicBezTo>
                              <a:pt x="35" y="191"/>
                              <a:pt x="35" y="191"/>
                              <a:pt x="35" y="190"/>
                            </a:cubicBezTo>
                            <a:cubicBezTo>
                              <a:pt x="35" y="190"/>
                              <a:pt x="35" y="190"/>
                              <a:pt x="35" y="190"/>
                            </a:cubicBezTo>
                            <a:cubicBezTo>
                              <a:pt x="36" y="190"/>
                              <a:pt x="36" y="190"/>
                              <a:pt x="36" y="190"/>
                            </a:cubicBezTo>
                            <a:cubicBezTo>
                              <a:pt x="36" y="190"/>
                              <a:pt x="36" y="190"/>
                              <a:pt x="36" y="190"/>
                            </a:cubicBezTo>
                            <a:cubicBezTo>
                              <a:pt x="37" y="189"/>
                              <a:pt x="39" y="188"/>
                              <a:pt x="39" y="187"/>
                            </a:cubicBezTo>
                            <a:cubicBezTo>
                              <a:pt x="39" y="187"/>
                              <a:pt x="39" y="187"/>
                              <a:pt x="39" y="187"/>
                            </a:cubicBezTo>
                            <a:cubicBezTo>
                              <a:pt x="40" y="187"/>
                              <a:pt x="40" y="186"/>
                              <a:pt x="40" y="185"/>
                            </a:cubicBezTo>
                            <a:cubicBezTo>
                              <a:pt x="40" y="185"/>
                              <a:pt x="40" y="185"/>
                              <a:pt x="40" y="185"/>
                            </a:cubicBezTo>
                            <a:cubicBezTo>
                              <a:pt x="41" y="185"/>
                              <a:pt x="41" y="185"/>
                              <a:pt x="41" y="185"/>
                            </a:cubicBezTo>
                            <a:cubicBezTo>
                              <a:pt x="45" y="181"/>
                              <a:pt x="46" y="175"/>
                              <a:pt x="50" y="171"/>
                            </a:cubicBezTo>
                            <a:cubicBezTo>
                              <a:pt x="51" y="170"/>
                              <a:pt x="52" y="169"/>
                              <a:pt x="54" y="168"/>
                            </a:cubicBezTo>
                            <a:cubicBezTo>
                              <a:pt x="56" y="167"/>
                              <a:pt x="57" y="166"/>
                              <a:pt x="58" y="164"/>
                            </a:cubicBezTo>
                            <a:cubicBezTo>
                              <a:pt x="60" y="160"/>
                              <a:pt x="62" y="158"/>
                              <a:pt x="66" y="156"/>
                            </a:cubicBezTo>
                            <a:cubicBezTo>
                              <a:pt x="67" y="155"/>
                              <a:pt x="69" y="154"/>
                              <a:pt x="67" y="151"/>
                            </a:cubicBezTo>
                            <a:cubicBezTo>
                              <a:pt x="69" y="148"/>
                              <a:pt x="68" y="145"/>
                              <a:pt x="67" y="142"/>
                            </a:cubicBezTo>
                            <a:cubicBezTo>
                              <a:pt x="67" y="141"/>
                              <a:pt x="68" y="139"/>
                              <a:pt x="68" y="137"/>
                            </a:cubicBezTo>
                            <a:cubicBezTo>
                              <a:pt x="67" y="135"/>
                              <a:pt x="70" y="134"/>
                              <a:pt x="70" y="132"/>
                            </a:cubicBezTo>
                            <a:cubicBezTo>
                              <a:pt x="72" y="129"/>
                              <a:pt x="73" y="125"/>
                              <a:pt x="71" y="121"/>
                            </a:cubicBezTo>
                            <a:cubicBezTo>
                              <a:pt x="72" y="120"/>
                              <a:pt x="71" y="119"/>
                              <a:pt x="71" y="118"/>
                            </a:cubicBezTo>
                            <a:cubicBezTo>
                              <a:pt x="70" y="116"/>
                              <a:pt x="69" y="113"/>
                              <a:pt x="70" y="111"/>
                            </a:cubicBezTo>
                            <a:cubicBezTo>
                              <a:pt x="71" y="109"/>
                              <a:pt x="71" y="108"/>
                              <a:pt x="72" y="106"/>
                            </a:cubicBezTo>
                            <a:cubicBezTo>
                              <a:pt x="74" y="103"/>
                              <a:pt x="75" y="99"/>
                              <a:pt x="73" y="96"/>
                            </a:cubicBezTo>
                            <a:cubicBezTo>
                              <a:pt x="71" y="91"/>
                              <a:pt x="74" y="87"/>
                              <a:pt x="77" y="83"/>
                            </a:cubicBezTo>
                            <a:cubicBezTo>
                              <a:pt x="82" y="76"/>
                              <a:pt x="89" y="69"/>
                              <a:pt x="95" y="62"/>
                            </a:cubicBezTo>
                            <a:cubicBezTo>
                              <a:pt x="96" y="61"/>
                              <a:pt x="96" y="60"/>
                              <a:pt x="97" y="60"/>
                            </a:cubicBezTo>
                            <a:cubicBezTo>
                              <a:pt x="101" y="58"/>
                              <a:pt x="104" y="55"/>
                              <a:pt x="106" y="52"/>
                            </a:cubicBezTo>
                            <a:cubicBezTo>
                              <a:pt x="108" y="49"/>
                              <a:pt x="110" y="48"/>
                              <a:pt x="112" y="46"/>
                            </a:cubicBezTo>
                            <a:cubicBezTo>
                              <a:pt x="118" y="43"/>
                              <a:pt x="122" y="38"/>
                              <a:pt x="125" y="32"/>
                            </a:cubicBezTo>
                            <a:cubicBezTo>
                              <a:pt x="129" y="28"/>
                              <a:pt x="133" y="24"/>
                              <a:pt x="137" y="20"/>
                            </a:cubicBezTo>
                            <a:cubicBezTo>
                              <a:pt x="142" y="16"/>
                              <a:pt x="144" y="10"/>
                              <a:pt x="149" y="7"/>
                            </a:cubicBezTo>
                            <a:cubicBezTo>
                              <a:pt x="150" y="7"/>
                              <a:pt x="151" y="7"/>
                              <a:pt x="151" y="6"/>
                            </a:cubicBezTo>
                            <a:cubicBezTo>
                              <a:pt x="151" y="6"/>
                              <a:pt x="151" y="6"/>
                              <a:pt x="151" y="6"/>
                            </a:cubicBezTo>
                            <a:cubicBezTo>
                              <a:pt x="153" y="6"/>
                              <a:pt x="155" y="5"/>
                              <a:pt x="157" y="5"/>
                            </a:cubicBezTo>
                            <a:cubicBezTo>
                              <a:pt x="161" y="4"/>
                              <a:pt x="165" y="3"/>
                              <a:pt x="168" y="2"/>
                            </a:cubicBezTo>
                            <a:cubicBezTo>
                              <a:pt x="169" y="2"/>
                              <a:pt x="169" y="2"/>
                              <a:pt x="170" y="1"/>
                            </a:cubicBezTo>
                            <a:cubicBezTo>
                              <a:pt x="174" y="0"/>
                              <a:pt x="175" y="1"/>
                              <a:pt x="176" y="4"/>
                            </a:cubicBezTo>
                            <a:cubicBezTo>
                              <a:pt x="177" y="5"/>
                              <a:pt x="177" y="7"/>
                              <a:pt x="178" y="7"/>
                            </a:cubicBezTo>
                            <a:cubicBezTo>
                              <a:pt x="180" y="11"/>
                              <a:pt x="184" y="12"/>
                              <a:pt x="188" y="14"/>
                            </a:cubicBezTo>
                            <a:cubicBezTo>
                              <a:pt x="192" y="17"/>
                              <a:pt x="194" y="20"/>
                              <a:pt x="194" y="25"/>
                            </a:cubicBezTo>
                            <a:cubicBezTo>
                              <a:pt x="194" y="29"/>
                              <a:pt x="195" y="33"/>
                              <a:pt x="197" y="37"/>
                            </a:cubicBezTo>
                            <a:cubicBezTo>
                              <a:pt x="198" y="39"/>
                              <a:pt x="200" y="39"/>
                              <a:pt x="202" y="41"/>
                            </a:cubicBezTo>
                            <a:cubicBezTo>
                              <a:pt x="205" y="44"/>
                              <a:pt x="210" y="47"/>
                              <a:pt x="215" y="49"/>
                            </a:cubicBezTo>
                            <a:cubicBezTo>
                              <a:pt x="215" y="50"/>
                              <a:pt x="215" y="50"/>
                              <a:pt x="216" y="50"/>
                            </a:cubicBezTo>
                            <a:cubicBezTo>
                              <a:pt x="220" y="51"/>
                              <a:pt x="224" y="50"/>
                              <a:pt x="229" y="51"/>
                            </a:cubicBezTo>
                            <a:cubicBezTo>
                              <a:pt x="232" y="51"/>
                              <a:pt x="235" y="54"/>
                              <a:pt x="237" y="56"/>
                            </a:cubicBezTo>
                            <a:cubicBezTo>
                              <a:pt x="239" y="58"/>
                              <a:pt x="241" y="60"/>
                              <a:pt x="243" y="61"/>
                            </a:cubicBezTo>
                            <a:cubicBezTo>
                              <a:pt x="246" y="62"/>
                              <a:pt x="248" y="62"/>
                              <a:pt x="251" y="63"/>
                            </a:cubicBezTo>
                            <a:cubicBezTo>
                              <a:pt x="256" y="65"/>
                              <a:pt x="260" y="67"/>
                              <a:pt x="263" y="72"/>
                            </a:cubicBezTo>
                            <a:cubicBezTo>
                              <a:pt x="265" y="77"/>
                              <a:pt x="264" y="81"/>
                              <a:pt x="258" y="82"/>
                            </a:cubicBezTo>
                            <a:cubicBezTo>
                              <a:pt x="256" y="82"/>
                              <a:pt x="254" y="83"/>
                              <a:pt x="253" y="85"/>
                            </a:cubicBezTo>
                            <a:cubicBezTo>
                              <a:pt x="252" y="85"/>
                              <a:pt x="252" y="85"/>
                              <a:pt x="251" y="85"/>
                            </a:cubicBezTo>
                            <a:cubicBezTo>
                              <a:pt x="245" y="83"/>
                              <a:pt x="239" y="81"/>
                              <a:pt x="233" y="80"/>
                            </a:cubicBezTo>
                            <a:cubicBezTo>
                              <a:pt x="231" y="80"/>
                              <a:pt x="230" y="81"/>
                              <a:pt x="228" y="81"/>
                            </a:cubicBezTo>
                            <a:cubicBezTo>
                              <a:pt x="225" y="80"/>
                              <a:pt x="222" y="81"/>
                              <a:pt x="219" y="83"/>
                            </a:cubicBezTo>
                            <a:cubicBezTo>
                              <a:pt x="212" y="85"/>
                              <a:pt x="205" y="89"/>
                              <a:pt x="200" y="96"/>
                            </a:cubicBezTo>
                            <a:cubicBezTo>
                              <a:pt x="198" y="98"/>
                              <a:pt x="194" y="99"/>
                              <a:pt x="191" y="101"/>
                            </a:cubicBezTo>
                            <a:cubicBezTo>
                              <a:pt x="187" y="103"/>
                              <a:pt x="182" y="106"/>
                              <a:pt x="179" y="110"/>
                            </a:cubicBezTo>
                            <a:cubicBezTo>
                              <a:pt x="177" y="112"/>
                              <a:pt x="177" y="115"/>
                              <a:pt x="180" y="117"/>
                            </a:cubicBezTo>
                            <a:cubicBezTo>
                              <a:pt x="183" y="120"/>
                              <a:pt x="187" y="122"/>
                              <a:pt x="191" y="125"/>
                            </a:cubicBezTo>
                            <a:cubicBezTo>
                              <a:pt x="191" y="125"/>
                              <a:pt x="192" y="126"/>
                              <a:pt x="193" y="127"/>
                            </a:cubicBezTo>
                            <a:cubicBezTo>
                              <a:pt x="193" y="129"/>
                              <a:pt x="194" y="131"/>
                              <a:pt x="194" y="132"/>
                            </a:cubicBezTo>
                            <a:cubicBezTo>
                              <a:pt x="196" y="136"/>
                              <a:pt x="196" y="138"/>
                              <a:pt x="192" y="140"/>
                            </a:cubicBezTo>
                            <a:close/>
                          </a:path>
                        </a:pathLst>
                      </a:custGeom>
                      <a:grpFill/>
                      <a:ln w="317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s-ES"/>
                        </a:defPPr>
                        <a:lvl1pPr marL="0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673776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1347551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2021327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2695103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3368878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4042654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4716429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5390205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673776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O" sz="2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81" name="Freeform 74">
                        <a:extLst>
                          <a:ext uri="{FF2B5EF4-FFF2-40B4-BE49-F238E27FC236}">
                            <a16:creationId xmlns:a16="http://schemas.microsoft.com/office/drawing/2014/main" id="{9D0C5C00-6497-4FD9-98C7-7030452BB4A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25499" y="1277756"/>
                        <a:ext cx="38502" cy="27123"/>
                      </a:xfrm>
                      <a:custGeom>
                        <a:avLst/>
                        <a:gdLst>
                          <a:gd name="T0" fmla="*/ 16 w 20"/>
                          <a:gd name="T1" fmla="*/ 14 h 14"/>
                          <a:gd name="T2" fmla="*/ 1 w 20"/>
                          <a:gd name="T3" fmla="*/ 5 h 14"/>
                          <a:gd name="T4" fmla="*/ 3 w 20"/>
                          <a:gd name="T5" fmla="*/ 0 h 14"/>
                          <a:gd name="T6" fmla="*/ 16 w 20"/>
                          <a:gd name="T7" fmla="*/ 1 h 14"/>
                          <a:gd name="T8" fmla="*/ 20 w 20"/>
                          <a:gd name="T9" fmla="*/ 8 h 14"/>
                          <a:gd name="T10" fmla="*/ 19 w 20"/>
                          <a:gd name="T11" fmla="*/ 14 h 14"/>
                          <a:gd name="T12" fmla="*/ 19 w 20"/>
                          <a:gd name="T13" fmla="*/ 14 h 14"/>
                          <a:gd name="T14" fmla="*/ 16 w 20"/>
                          <a:gd name="T15" fmla="*/ 14 h 1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</a:cxnLst>
                        <a:rect l="0" t="0" r="r" b="b"/>
                        <a:pathLst>
                          <a:path w="20" h="14">
                            <a:moveTo>
                              <a:pt x="16" y="14"/>
                            </a:moveTo>
                            <a:cubicBezTo>
                              <a:pt x="10" y="14"/>
                              <a:pt x="5" y="10"/>
                              <a:pt x="1" y="5"/>
                            </a:cubicBezTo>
                            <a:cubicBezTo>
                              <a:pt x="0" y="3"/>
                              <a:pt x="1" y="2"/>
                              <a:pt x="3" y="0"/>
                            </a:cubicBezTo>
                            <a:cubicBezTo>
                              <a:pt x="8" y="1"/>
                              <a:pt x="12" y="0"/>
                              <a:pt x="16" y="1"/>
                            </a:cubicBezTo>
                            <a:cubicBezTo>
                              <a:pt x="19" y="3"/>
                              <a:pt x="19" y="5"/>
                              <a:pt x="20" y="8"/>
                            </a:cubicBezTo>
                            <a:cubicBezTo>
                              <a:pt x="19" y="10"/>
                              <a:pt x="19" y="12"/>
                              <a:pt x="19" y="14"/>
                            </a:cubicBezTo>
                            <a:cubicBezTo>
                              <a:pt x="19" y="14"/>
                              <a:pt x="19" y="14"/>
                              <a:pt x="19" y="14"/>
                            </a:cubicBezTo>
                            <a:cubicBezTo>
                              <a:pt x="18" y="13"/>
                              <a:pt x="17" y="14"/>
                              <a:pt x="16" y="14"/>
                            </a:cubicBezTo>
                            <a:close/>
                          </a:path>
                        </a:pathLst>
                      </a:custGeom>
                      <a:grpFill/>
                      <a:ln w="7938" cap="flat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s-ES"/>
                        </a:defPPr>
                        <a:lvl1pPr marL="0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673776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1347551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2021327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2695103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3368878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4042654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4716429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5390205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l" defTabSz="673776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O" sz="2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82" name="Freeform 75">
                        <a:extLst>
                          <a:ext uri="{FF2B5EF4-FFF2-40B4-BE49-F238E27FC236}">
                            <a16:creationId xmlns:a16="http://schemas.microsoft.com/office/drawing/2014/main" id="{25286D9C-FCEF-4A49-8D8B-E2ED26DEFC4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54573" y="1274742"/>
                        <a:ext cx="14186" cy="18081"/>
                      </a:xfrm>
                      <a:custGeom>
                        <a:avLst/>
                        <a:gdLst>
                          <a:gd name="T0" fmla="*/ 7 w 7"/>
                          <a:gd name="T1" fmla="*/ 6 h 10"/>
                          <a:gd name="T2" fmla="*/ 5 w 7"/>
                          <a:gd name="T3" fmla="*/ 10 h 10"/>
                          <a:gd name="T4" fmla="*/ 2 w 7"/>
                          <a:gd name="T5" fmla="*/ 8 h 10"/>
                          <a:gd name="T6" fmla="*/ 1 w 7"/>
                          <a:gd name="T7" fmla="*/ 7 h 10"/>
                          <a:gd name="T8" fmla="*/ 0 w 7"/>
                          <a:gd name="T9" fmla="*/ 1 h 10"/>
                          <a:gd name="T10" fmla="*/ 3 w 7"/>
                          <a:gd name="T11" fmla="*/ 1 h 10"/>
                          <a:gd name="T12" fmla="*/ 7 w 7"/>
                          <a:gd name="T13" fmla="*/ 5 h 10"/>
                          <a:gd name="T14" fmla="*/ 7 w 7"/>
                          <a:gd name="T15" fmla="*/ 6 h 1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</a:cxnLst>
                        <a:rect l="0" t="0" r="r" b="b"/>
                        <a:pathLst>
                          <a:path w="7" h="10">
                            <a:moveTo>
                              <a:pt x="7" y="6"/>
                            </a:moveTo>
                            <a:cubicBezTo>
                              <a:pt x="7" y="7"/>
                              <a:pt x="7" y="9"/>
                              <a:pt x="5" y="10"/>
                            </a:cubicBezTo>
                            <a:cubicBezTo>
                              <a:pt x="4" y="10"/>
                              <a:pt x="3" y="9"/>
                              <a:pt x="2" y="8"/>
                            </a:cubicBezTo>
                            <a:cubicBezTo>
                              <a:pt x="2" y="7"/>
                              <a:pt x="1" y="7"/>
                              <a:pt x="1" y="7"/>
                            </a:cubicBezTo>
                            <a:cubicBezTo>
                              <a:pt x="0" y="5"/>
                              <a:pt x="0" y="3"/>
                              <a:pt x="0" y="1"/>
                            </a:cubicBezTo>
                            <a:cubicBezTo>
                              <a:pt x="1" y="0"/>
                              <a:pt x="2" y="1"/>
                              <a:pt x="3" y="1"/>
                            </a:cubicBezTo>
                            <a:cubicBezTo>
                              <a:pt x="5" y="2"/>
                              <a:pt x="7" y="2"/>
                              <a:pt x="7" y="5"/>
                            </a:cubicBezTo>
                            <a:cubicBezTo>
                              <a:pt x="7" y="5"/>
                              <a:pt x="7" y="6"/>
                              <a:pt x="7" y="6"/>
                            </a:cubicBezTo>
                            <a:close/>
                          </a:path>
                        </a:pathLst>
                      </a:custGeom>
                      <a:grpFill/>
                      <a:ln w="7938" cap="flat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s-ES"/>
                        </a:defPPr>
                        <a:lvl1pPr marL="0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673776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1347551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2021327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2695103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3368878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4042654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4716429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5390205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l" defTabSz="673776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O" sz="2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83" name="Freeform 79">
                        <a:extLst>
                          <a:ext uri="{FF2B5EF4-FFF2-40B4-BE49-F238E27FC236}">
                            <a16:creationId xmlns:a16="http://schemas.microsoft.com/office/drawing/2014/main" id="{1A3AF341-428C-40E0-90E3-77B2984E119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07563" y="967373"/>
                        <a:ext cx="166002" cy="236092"/>
                      </a:xfrm>
                      <a:custGeom>
                        <a:avLst/>
                        <a:gdLst>
                          <a:gd name="T0" fmla="*/ 113 w 128"/>
                          <a:gd name="T1" fmla="*/ 23 h 177"/>
                          <a:gd name="T2" fmla="*/ 113 w 128"/>
                          <a:gd name="T3" fmla="*/ 30 h 177"/>
                          <a:gd name="T4" fmla="*/ 104 w 128"/>
                          <a:gd name="T5" fmla="*/ 39 h 177"/>
                          <a:gd name="T6" fmla="*/ 107 w 128"/>
                          <a:gd name="T7" fmla="*/ 43 h 177"/>
                          <a:gd name="T8" fmla="*/ 104 w 128"/>
                          <a:gd name="T9" fmla="*/ 47 h 177"/>
                          <a:gd name="T10" fmla="*/ 107 w 128"/>
                          <a:gd name="T11" fmla="*/ 50 h 177"/>
                          <a:gd name="T12" fmla="*/ 110 w 128"/>
                          <a:gd name="T13" fmla="*/ 57 h 177"/>
                          <a:gd name="T14" fmla="*/ 114 w 128"/>
                          <a:gd name="T15" fmla="*/ 67 h 177"/>
                          <a:gd name="T16" fmla="*/ 107 w 128"/>
                          <a:gd name="T17" fmla="*/ 70 h 177"/>
                          <a:gd name="T18" fmla="*/ 110 w 128"/>
                          <a:gd name="T19" fmla="*/ 70 h 177"/>
                          <a:gd name="T20" fmla="*/ 118 w 128"/>
                          <a:gd name="T21" fmla="*/ 68 h 177"/>
                          <a:gd name="T22" fmla="*/ 123 w 128"/>
                          <a:gd name="T23" fmla="*/ 66 h 177"/>
                          <a:gd name="T24" fmla="*/ 127 w 128"/>
                          <a:gd name="T25" fmla="*/ 67 h 177"/>
                          <a:gd name="T26" fmla="*/ 124 w 128"/>
                          <a:gd name="T27" fmla="*/ 80 h 177"/>
                          <a:gd name="T28" fmla="*/ 111 w 128"/>
                          <a:gd name="T29" fmla="*/ 85 h 177"/>
                          <a:gd name="T30" fmla="*/ 110 w 128"/>
                          <a:gd name="T31" fmla="*/ 92 h 177"/>
                          <a:gd name="T32" fmla="*/ 110 w 128"/>
                          <a:gd name="T33" fmla="*/ 108 h 177"/>
                          <a:gd name="T34" fmla="*/ 109 w 128"/>
                          <a:gd name="T35" fmla="*/ 119 h 177"/>
                          <a:gd name="T36" fmla="*/ 101 w 128"/>
                          <a:gd name="T37" fmla="*/ 136 h 177"/>
                          <a:gd name="T38" fmla="*/ 85 w 128"/>
                          <a:gd name="T39" fmla="*/ 143 h 177"/>
                          <a:gd name="T40" fmla="*/ 72 w 128"/>
                          <a:gd name="T41" fmla="*/ 150 h 177"/>
                          <a:gd name="T42" fmla="*/ 64 w 128"/>
                          <a:gd name="T43" fmla="*/ 158 h 177"/>
                          <a:gd name="T44" fmla="*/ 58 w 128"/>
                          <a:gd name="T45" fmla="*/ 165 h 177"/>
                          <a:gd name="T46" fmla="*/ 53 w 128"/>
                          <a:gd name="T47" fmla="*/ 168 h 177"/>
                          <a:gd name="T48" fmla="*/ 47 w 128"/>
                          <a:gd name="T49" fmla="*/ 168 h 177"/>
                          <a:gd name="T50" fmla="*/ 45 w 128"/>
                          <a:gd name="T51" fmla="*/ 167 h 177"/>
                          <a:gd name="T52" fmla="*/ 36 w 128"/>
                          <a:gd name="T53" fmla="*/ 170 h 177"/>
                          <a:gd name="T54" fmla="*/ 28 w 128"/>
                          <a:gd name="T55" fmla="*/ 175 h 177"/>
                          <a:gd name="T56" fmla="*/ 29 w 128"/>
                          <a:gd name="T57" fmla="*/ 176 h 177"/>
                          <a:gd name="T58" fmla="*/ 28 w 128"/>
                          <a:gd name="T59" fmla="*/ 176 h 177"/>
                          <a:gd name="T60" fmla="*/ 19 w 128"/>
                          <a:gd name="T61" fmla="*/ 176 h 177"/>
                          <a:gd name="T62" fmla="*/ 13 w 128"/>
                          <a:gd name="T63" fmla="*/ 164 h 177"/>
                          <a:gd name="T64" fmla="*/ 12 w 128"/>
                          <a:gd name="T65" fmla="*/ 158 h 177"/>
                          <a:gd name="T66" fmla="*/ 14 w 128"/>
                          <a:gd name="T67" fmla="*/ 147 h 177"/>
                          <a:gd name="T68" fmla="*/ 14 w 128"/>
                          <a:gd name="T69" fmla="*/ 146 h 177"/>
                          <a:gd name="T70" fmla="*/ 10 w 128"/>
                          <a:gd name="T71" fmla="*/ 134 h 177"/>
                          <a:gd name="T72" fmla="*/ 2 w 128"/>
                          <a:gd name="T73" fmla="*/ 129 h 177"/>
                          <a:gd name="T74" fmla="*/ 3 w 128"/>
                          <a:gd name="T75" fmla="*/ 118 h 177"/>
                          <a:gd name="T76" fmla="*/ 7 w 128"/>
                          <a:gd name="T77" fmla="*/ 108 h 177"/>
                          <a:gd name="T78" fmla="*/ 8 w 128"/>
                          <a:gd name="T79" fmla="*/ 85 h 177"/>
                          <a:gd name="T80" fmla="*/ 13 w 128"/>
                          <a:gd name="T81" fmla="*/ 71 h 177"/>
                          <a:gd name="T82" fmla="*/ 18 w 128"/>
                          <a:gd name="T83" fmla="*/ 62 h 177"/>
                          <a:gd name="T84" fmla="*/ 20 w 128"/>
                          <a:gd name="T85" fmla="*/ 57 h 177"/>
                          <a:gd name="T86" fmla="*/ 29 w 128"/>
                          <a:gd name="T87" fmla="*/ 45 h 177"/>
                          <a:gd name="T88" fmla="*/ 48 w 128"/>
                          <a:gd name="T89" fmla="*/ 40 h 177"/>
                          <a:gd name="T90" fmla="*/ 55 w 128"/>
                          <a:gd name="T91" fmla="*/ 43 h 177"/>
                          <a:gd name="T92" fmla="*/ 72 w 128"/>
                          <a:gd name="T93" fmla="*/ 29 h 177"/>
                          <a:gd name="T94" fmla="*/ 72 w 128"/>
                          <a:gd name="T95" fmla="*/ 21 h 177"/>
                          <a:gd name="T96" fmla="*/ 73 w 128"/>
                          <a:gd name="T97" fmla="*/ 14 h 177"/>
                          <a:gd name="T98" fmla="*/ 80 w 128"/>
                          <a:gd name="T99" fmla="*/ 9 h 177"/>
                          <a:gd name="T100" fmla="*/ 81 w 128"/>
                          <a:gd name="T101" fmla="*/ 4 h 177"/>
                          <a:gd name="T102" fmla="*/ 83 w 128"/>
                          <a:gd name="T103" fmla="*/ 1 h 177"/>
                          <a:gd name="T104" fmla="*/ 91 w 128"/>
                          <a:gd name="T105" fmla="*/ 8 h 177"/>
                          <a:gd name="T106" fmla="*/ 93 w 128"/>
                          <a:gd name="T107" fmla="*/ 17 h 177"/>
                          <a:gd name="T108" fmla="*/ 94 w 128"/>
                          <a:gd name="T109" fmla="*/ 18 h 177"/>
                          <a:gd name="T110" fmla="*/ 111 w 128"/>
                          <a:gd name="T111" fmla="*/ 21 h 17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</a:cxnLst>
                        <a:rect l="0" t="0" r="r" b="b"/>
                        <a:pathLst>
                          <a:path w="128" h="177">
                            <a:moveTo>
                              <a:pt x="111" y="21"/>
                            </a:moveTo>
                            <a:cubicBezTo>
                              <a:pt x="111" y="22"/>
                              <a:pt x="112" y="22"/>
                              <a:pt x="113" y="23"/>
                            </a:cubicBezTo>
                            <a:cubicBezTo>
                              <a:pt x="113" y="25"/>
                              <a:pt x="113" y="27"/>
                              <a:pt x="113" y="30"/>
                            </a:cubicBezTo>
                            <a:cubicBezTo>
                              <a:pt x="113" y="30"/>
                              <a:pt x="113" y="30"/>
                              <a:pt x="113" y="30"/>
                            </a:cubicBezTo>
                            <a:cubicBezTo>
                              <a:pt x="112" y="30"/>
                              <a:pt x="111" y="31"/>
                              <a:pt x="112" y="32"/>
                            </a:cubicBezTo>
                            <a:cubicBezTo>
                              <a:pt x="109" y="34"/>
                              <a:pt x="106" y="37"/>
                              <a:pt x="104" y="39"/>
                            </a:cubicBezTo>
                            <a:cubicBezTo>
                              <a:pt x="102" y="40"/>
                              <a:pt x="102" y="42"/>
                              <a:pt x="105" y="42"/>
                            </a:cubicBezTo>
                            <a:cubicBezTo>
                              <a:pt x="106" y="42"/>
                              <a:pt x="106" y="42"/>
                              <a:pt x="107" y="43"/>
                            </a:cubicBezTo>
                            <a:cubicBezTo>
                              <a:pt x="107" y="44"/>
                              <a:pt x="106" y="44"/>
                              <a:pt x="105" y="45"/>
                            </a:cubicBezTo>
                            <a:cubicBezTo>
                              <a:pt x="105" y="46"/>
                              <a:pt x="103" y="45"/>
                              <a:pt x="104" y="47"/>
                            </a:cubicBezTo>
                            <a:cubicBezTo>
                              <a:pt x="104" y="48"/>
                              <a:pt x="105" y="48"/>
                              <a:pt x="106" y="48"/>
                            </a:cubicBezTo>
                            <a:cubicBezTo>
                              <a:pt x="107" y="48"/>
                              <a:pt x="107" y="49"/>
                              <a:pt x="107" y="50"/>
                            </a:cubicBezTo>
                            <a:cubicBezTo>
                              <a:pt x="108" y="51"/>
                              <a:pt x="109" y="53"/>
                              <a:pt x="110" y="54"/>
                            </a:cubicBezTo>
                            <a:cubicBezTo>
                              <a:pt x="110" y="55"/>
                              <a:pt x="111" y="56"/>
                              <a:pt x="110" y="57"/>
                            </a:cubicBezTo>
                            <a:cubicBezTo>
                              <a:pt x="109" y="58"/>
                              <a:pt x="110" y="58"/>
                              <a:pt x="111" y="59"/>
                            </a:cubicBezTo>
                            <a:cubicBezTo>
                              <a:pt x="113" y="61"/>
                              <a:pt x="114" y="64"/>
                              <a:pt x="114" y="67"/>
                            </a:cubicBezTo>
                            <a:cubicBezTo>
                              <a:pt x="112" y="68"/>
                              <a:pt x="109" y="67"/>
                              <a:pt x="108" y="68"/>
                            </a:cubicBezTo>
                            <a:cubicBezTo>
                              <a:pt x="107" y="69"/>
                              <a:pt x="106" y="70"/>
                              <a:pt x="107" y="70"/>
                            </a:cubicBezTo>
                            <a:cubicBezTo>
                              <a:pt x="107" y="71"/>
                              <a:pt x="108" y="71"/>
                              <a:pt x="109" y="70"/>
                            </a:cubicBezTo>
                            <a:cubicBezTo>
                              <a:pt x="109" y="70"/>
                              <a:pt x="110" y="70"/>
                              <a:pt x="110" y="70"/>
                            </a:cubicBezTo>
                            <a:cubicBezTo>
                              <a:pt x="113" y="69"/>
                              <a:pt x="116" y="70"/>
                              <a:pt x="118" y="68"/>
                            </a:cubicBezTo>
                            <a:cubicBezTo>
                              <a:pt x="118" y="68"/>
                              <a:pt x="118" y="68"/>
                              <a:pt x="118" y="68"/>
                            </a:cubicBezTo>
                            <a:cubicBezTo>
                              <a:pt x="119" y="69"/>
                              <a:pt x="120" y="68"/>
                              <a:pt x="120" y="67"/>
                            </a:cubicBezTo>
                            <a:cubicBezTo>
                              <a:pt x="121" y="67"/>
                              <a:pt x="123" y="67"/>
                              <a:pt x="123" y="66"/>
                            </a:cubicBezTo>
                            <a:cubicBezTo>
                              <a:pt x="125" y="64"/>
                              <a:pt x="126" y="65"/>
                              <a:pt x="127" y="67"/>
                            </a:cubicBezTo>
                            <a:cubicBezTo>
                              <a:pt x="127" y="67"/>
                              <a:pt x="127" y="67"/>
                              <a:pt x="127" y="67"/>
                            </a:cubicBezTo>
                            <a:cubicBezTo>
                              <a:pt x="127" y="66"/>
                              <a:pt x="127" y="66"/>
                              <a:pt x="127" y="66"/>
                            </a:cubicBezTo>
                            <a:cubicBezTo>
                              <a:pt x="128" y="71"/>
                              <a:pt x="127" y="76"/>
                              <a:pt x="124" y="80"/>
                            </a:cubicBezTo>
                            <a:cubicBezTo>
                              <a:pt x="122" y="80"/>
                              <a:pt x="121" y="80"/>
                              <a:pt x="120" y="81"/>
                            </a:cubicBezTo>
                            <a:cubicBezTo>
                              <a:pt x="117" y="82"/>
                              <a:pt x="115" y="84"/>
                              <a:pt x="111" y="85"/>
                            </a:cubicBezTo>
                            <a:cubicBezTo>
                              <a:pt x="109" y="85"/>
                              <a:pt x="109" y="87"/>
                              <a:pt x="108" y="89"/>
                            </a:cubicBezTo>
                            <a:cubicBezTo>
                              <a:pt x="107" y="91"/>
                              <a:pt x="109" y="91"/>
                              <a:pt x="110" y="92"/>
                            </a:cubicBezTo>
                            <a:cubicBezTo>
                              <a:pt x="111" y="92"/>
                              <a:pt x="111" y="93"/>
                              <a:pt x="110" y="94"/>
                            </a:cubicBezTo>
                            <a:cubicBezTo>
                              <a:pt x="107" y="99"/>
                              <a:pt x="108" y="103"/>
                              <a:pt x="110" y="108"/>
                            </a:cubicBezTo>
                            <a:cubicBezTo>
                              <a:pt x="111" y="110"/>
                              <a:pt x="113" y="114"/>
                              <a:pt x="110" y="116"/>
                            </a:cubicBezTo>
                            <a:cubicBezTo>
                              <a:pt x="109" y="117"/>
                              <a:pt x="110" y="118"/>
                              <a:pt x="109" y="119"/>
                            </a:cubicBezTo>
                            <a:cubicBezTo>
                              <a:pt x="108" y="123"/>
                              <a:pt x="105" y="127"/>
                              <a:pt x="102" y="131"/>
                            </a:cubicBezTo>
                            <a:cubicBezTo>
                              <a:pt x="101" y="133"/>
                              <a:pt x="101" y="135"/>
                              <a:pt x="101" y="136"/>
                            </a:cubicBezTo>
                            <a:cubicBezTo>
                              <a:pt x="100" y="140"/>
                              <a:pt x="97" y="140"/>
                              <a:pt x="95" y="141"/>
                            </a:cubicBezTo>
                            <a:cubicBezTo>
                              <a:pt x="91" y="142"/>
                              <a:pt x="88" y="142"/>
                              <a:pt x="85" y="143"/>
                            </a:cubicBezTo>
                            <a:cubicBezTo>
                              <a:pt x="83" y="145"/>
                              <a:pt x="80" y="144"/>
                              <a:pt x="78" y="145"/>
                            </a:cubicBezTo>
                            <a:cubicBezTo>
                              <a:pt x="75" y="146"/>
                              <a:pt x="73" y="148"/>
                              <a:pt x="72" y="150"/>
                            </a:cubicBezTo>
                            <a:cubicBezTo>
                              <a:pt x="72" y="151"/>
                              <a:pt x="72" y="152"/>
                              <a:pt x="71" y="152"/>
                            </a:cubicBezTo>
                            <a:cubicBezTo>
                              <a:pt x="68" y="153"/>
                              <a:pt x="66" y="156"/>
                              <a:pt x="64" y="158"/>
                            </a:cubicBezTo>
                            <a:cubicBezTo>
                              <a:pt x="63" y="158"/>
                              <a:pt x="63" y="159"/>
                              <a:pt x="63" y="160"/>
                            </a:cubicBezTo>
                            <a:cubicBezTo>
                              <a:pt x="62" y="162"/>
                              <a:pt x="60" y="164"/>
                              <a:pt x="58" y="165"/>
                            </a:cubicBezTo>
                            <a:cubicBezTo>
                              <a:pt x="56" y="165"/>
                              <a:pt x="56" y="166"/>
                              <a:pt x="55" y="167"/>
                            </a:cubicBezTo>
                            <a:cubicBezTo>
                              <a:pt x="54" y="168"/>
                              <a:pt x="53" y="167"/>
                              <a:pt x="53" y="168"/>
                            </a:cubicBezTo>
                            <a:cubicBezTo>
                              <a:pt x="53" y="168"/>
                              <a:pt x="53" y="168"/>
                              <a:pt x="53" y="168"/>
                            </a:cubicBezTo>
                            <a:cubicBezTo>
                              <a:pt x="51" y="168"/>
                              <a:pt x="49" y="169"/>
                              <a:pt x="47" y="168"/>
                            </a:cubicBezTo>
                            <a:cubicBezTo>
                              <a:pt x="47" y="168"/>
                              <a:pt x="47" y="168"/>
                              <a:pt x="47" y="168"/>
                            </a:cubicBezTo>
                            <a:cubicBezTo>
                              <a:pt x="47" y="167"/>
                              <a:pt x="46" y="168"/>
                              <a:pt x="45" y="167"/>
                            </a:cubicBezTo>
                            <a:cubicBezTo>
                              <a:pt x="43" y="167"/>
                              <a:pt x="40" y="166"/>
                              <a:pt x="39" y="169"/>
                            </a:cubicBezTo>
                            <a:cubicBezTo>
                              <a:pt x="38" y="170"/>
                              <a:pt x="37" y="170"/>
                              <a:pt x="36" y="170"/>
                            </a:cubicBezTo>
                            <a:cubicBezTo>
                              <a:pt x="33" y="171"/>
                              <a:pt x="31" y="171"/>
                              <a:pt x="30" y="174"/>
                            </a:cubicBezTo>
                            <a:cubicBezTo>
                              <a:pt x="30" y="175"/>
                              <a:pt x="29" y="175"/>
                              <a:pt x="28" y="175"/>
                            </a:cubicBezTo>
                            <a:cubicBezTo>
                              <a:pt x="29" y="175"/>
                              <a:pt x="29" y="175"/>
                              <a:pt x="29" y="175"/>
                            </a:cubicBezTo>
                            <a:cubicBezTo>
                              <a:pt x="29" y="176"/>
                              <a:pt x="29" y="176"/>
                              <a:pt x="29" y="176"/>
                            </a:cubicBezTo>
                            <a:cubicBezTo>
                              <a:pt x="29" y="176"/>
                              <a:pt x="29" y="176"/>
                              <a:pt x="29" y="176"/>
                            </a:cubicBezTo>
                            <a:cubicBezTo>
                              <a:pt x="28" y="176"/>
                              <a:pt x="28" y="176"/>
                              <a:pt x="28" y="176"/>
                            </a:cubicBezTo>
                            <a:cubicBezTo>
                              <a:pt x="28" y="176"/>
                              <a:pt x="28" y="176"/>
                              <a:pt x="28" y="176"/>
                            </a:cubicBezTo>
                            <a:cubicBezTo>
                              <a:pt x="25" y="177"/>
                              <a:pt x="22" y="176"/>
                              <a:pt x="19" y="176"/>
                            </a:cubicBezTo>
                            <a:cubicBezTo>
                              <a:pt x="17" y="175"/>
                              <a:pt x="16" y="175"/>
                              <a:pt x="16" y="172"/>
                            </a:cubicBezTo>
                            <a:cubicBezTo>
                              <a:pt x="17" y="170"/>
                              <a:pt x="15" y="166"/>
                              <a:pt x="13" y="164"/>
                            </a:cubicBezTo>
                            <a:cubicBezTo>
                              <a:pt x="11" y="163"/>
                              <a:pt x="11" y="161"/>
                              <a:pt x="12" y="159"/>
                            </a:cubicBezTo>
                            <a:cubicBezTo>
                              <a:pt x="12" y="159"/>
                              <a:pt x="13" y="158"/>
                              <a:pt x="12" y="158"/>
                            </a:cubicBezTo>
                            <a:cubicBezTo>
                              <a:pt x="10" y="155"/>
                              <a:pt x="13" y="153"/>
                              <a:pt x="14" y="152"/>
                            </a:cubicBezTo>
                            <a:cubicBezTo>
                              <a:pt x="16" y="150"/>
                              <a:pt x="15" y="149"/>
                              <a:pt x="14" y="147"/>
                            </a:cubicBezTo>
                            <a:cubicBezTo>
                              <a:pt x="14" y="147"/>
                              <a:pt x="14" y="146"/>
                              <a:pt x="14" y="146"/>
                            </a:cubicBezTo>
                            <a:cubicBezTo>
                              <a:pt x="14" y="146"/>
                              <a:pt x="14" y="146"/>
                              <a:pt x="14" y="146"/>
                            </a:cubicBezTo>
                            <a:cubicBezTo>
                              <a:pt x="13" y="144"/>
                              <a:pt x="13" y="141"/>
                              <a:pt x="12" y="139"/>
                            </a:cubicBezTo>
                            <a:cubicBezTo>
                              <a:pt x="11" y="137"/>
                              <a:pt x="10" y="136"/>
                              <a:pt x="10" y="134"/>
                            </a:cubicBezTo>
                            <a:cubicBezTo>
                              <a:pt x="10" y="131"/>
                              <a:pt x="8" y="130"/>
                              <a:pt x="6" y="130"/>
                            </a:cubicBezTo>
                            <a:cubicBezTo>
                              <a:pt x="4" y="130"/>
                              <a:pt x="3" y="129"/>
                              <a:pt x="2" y="129"/>
                            </a:cubicBezTo>
                            <a:cubicBezTo>
                              <a:pt x="1" y="128"/>
                              <a:pt x="0" y="126"/>
                              <a:pt x="1" y="125"/>
                            </a:cubicBezTo>
                            <a:cubicBezTo>
                              <a:pt x="3" y="123"/>
                              <a:pt x="2" y="120"/>
                              <a:pt x="3" y="118"/>
                            </a:cubicBezTo>
                            <a:cubicBezTo>
                              <a:pt x="4" y="117"/>
                              <a:pt x="3" y="116"/>
                              <a:pt x="4" y="115"/>
                            </a:cubicBezTo>
                            <a:cubicBezTo>
                              <a:pt x="7" y="113"/>
                              <a:pt x="8" y="111"/>
                              <a:pt x="7" y="108"/>
                            </a:cubicBezTo>
                            <a:cubicBezTo>
                              <a:pt x="9" y="103"/>
                              <a:pt x="10" y="98"/>
                              <a:pt x="8" y="93"/>
                            </a:cubicBezTo>
                            <a:cubicBezTo>
                              <a:pt x="7" y="91"/>
                              <a:pt x="8" y="88"/>
                              <a:pt x="8" y="85"/>
                            </a:cubicBezTo>
                            <a:cubicBezTo>
                              <a:pt x="9" y="81"/>
                              <a:pt x="11" y="78"/>
                              <a:pt x="12" y="73"/>
                            </a:cubicBezTo>
                            <a:cubicBezTo>
                              <a:pt x="12" y="72"/>
                              <a:pt x="12" y="72"/>
                              <a:pt x="13" y="71"/>
                            </a:cubicBezTo>
                            <a:cubicBezTo>
                              <a:pt x="14" y="70"/>
                              <a:pt x="15" y="69"/>
                              <a:pt x="15" y="68"/>
                            </a:cubicBezTo>
                            <a:cubicBezTo>
                              <a:pt x="15" y="65"/>
                              <a:pt x="17" y="64"/>
                              <a:pt x="18" y="62"/>
                            </a:cubicBezTo>
                            <a:cubicBezTo>
                              <a:pt x="20" y="61"/>
                              <a:pt x="20" y="58"/>
                              <a:pt x="20" y="56"/>
                            </a:cubicBezTo>
                            <a:cubicBezTo>
                              <a:pt x="20" y="57"/>
                              <a:pt x="20" y="57"/>
                              <a:pt x="20" y="57"/>
                            </a:cubicBezTo>
                            <a:cubicBezTo>
                              <a:pt x="23" y="55"/>
                              <a:pt x="21" y="53"/>
                              <a:pt x="22" y="51"/>
                            </a:cubicBezTo>
                            <a:cubicBezTo>
                              <a:pt x="26" y="51"/>
                              <a:pt x="28" y="48"/>
                              <a:pt x="29" y="45"/>
                            </a:cubicBezTo>
                            <a:cubicBezTo>
                              <a:pt x="31" y="41"/>
                              <a:pt x="36" y="40"/>
                              <a:pt x="39" y="37"/>
                            </a:cubicBezTo>
                            <a:cubicBezTo>
                              <a:pt x="42" y="39"/>
                              <a:pt x="45" y="37"/>
                              <a:pt x="48" y="40"/>
                            </a:cubicBezTo>
                            <a:cubicBezTo>
                              <a:pt x="49" y="42"/>
                              <a:pt x="50" y="45"/>
                              <a:pt x="53" y="42"/>
                            </a:cubicBezTo>
                            <a:cubicBezTo>
                              <a:pt x="54" y="42"/>
                              <a:pt x="55" y="43"/>
                              <a:pt x="55" y="43"/>
                            </a:cubicBezTo>
                            <a:cubicBezTo>
                              <a:pt x="58" y="44"/>
                              <a:pt x="61" y="44"/>
                              <a:pt x="63" y="42"/>
                            </a:cubicBezTo>
                            <a:cubicBezTo>
                              <a:pt x="67" y="38"/>
                              <a:pt x="71" y="35"/>
                              <a:pt x="72" y="29"/>
                            </a:cubicBezTo>
                            <a:cubicBezTo>
                              <a:pt x="73" y="28"/>
                              <a:pt x="72" y="27"/>
                              <a:pt x="72" y="26"/>
                            </a:cubicBezTo>
                            <a:cubicBezTo>
                              <a:pt x="72" y="24"/>
                              <a:pt x="71" y="23"/>
                              <a:pt x="72" y="21"/>
                            </a:cubicBezTo>
                            <a:cubicBezTo>
                              <a:pt x="72" y="21"/>
                              <a:pt x="72" y="21"/>
                              <a:pt x="72" y="21"/>
                            </a:cubicBezTo>
                            <a:cubicBezTo>
                              <a:pt x="73" y="19"/>
                              <a:pt x="72" y="17"/>
                              <a:pt x="73" y="14"/>
                            </a:cubicBezTo>
                            <a:cubicBezTo>
                              <a:pt x="72" y="12"/>
                              <a:pt x="75" y="9"/>
                              <a:pt x="77" y="9"/>
                            </a:cubicBezTo>
                            <a:cubicBezTo>
                              <a:pt x="78" y="9"/>
                              <a:pt x="79" y="9"/>
                              <a:pt x="80" y="9"/>
                            </a:cubicBezTo>
                            <a:cubicBezTo>
                              <a:pt x="81" y="9"/>
                              <a:pt x="82" y="8"/>
                              <a:pt x="82" y="7"/>
                            </a:cubicBezTo>
                            <a:cubicBezTo>
                              <a:pt x="82" y="6"/>
                              <a:pt x="81" y="5"/>
                              <a:pt x="81" y="4"/>
                            </a:cubicBezTo>
                            <a:cubicBezTo>
                              <a:pt x="81" y="3"/>
                              <a:pt x="82" y="2"/>
                              <a:pt x="80" y="1"/>
                            </a:cubicBezTo>
                            <a:cubicBezTo>
                              <a:pt x="82" y="1"/>
                              <a:pt x="83" y="1"/>
                              <a:pt x="83" y="1"/>
                            </a:cubicBezTo>
                            <a:cubicBezTo>
                              <a:pt x="86" y="0"/>
                              <a:pt x="88" y="1"/>
                              <a:pt x="88" y="4"/>
                            </a:cubicBezTo>
                            <a:cubicBezTo>
                              <a:pt x="88" y="6"/>
                              <a:pt x="90" y="6"/>
                              <a:pt x="91" y="8"/>
                            </a:cubicBezTo>
                            <a:cubicBezTo>
                              <a:pt x="92" y="10"/>
                              <a:pt x="92" y="11"/>
                              <a:pt x="92" y="13"/>
                            </a:cubicBezTo>
                            <a:cubicBezTo>
                              <a:pt x="92" y="15"/>
                              <a:pt x="91" y="16"/>
                              <a:pt x="93" y="17"/>
                            </a:cubicBezTo>
                            <a:cubicBezTo>
                              <a:pt x="93" y="17"/>
                              <a:pt x="93" y="17"/>
                              <a:pt x="93" y="17"/>
                            </a:cubicBezTo>
                            <a:cubicBezTo>
                              <a:pt x="93" y="18"/>
                              <a:pt x="93" y="18"/>
                              <a:pt x="94" y="18"/>
                            </a:cubicBezTo>
                            <a:cubicBezTo>
                              <a:pt x="96" y="20"/>
                              <a:pt x="97" y="21"/>
                              <a:pt x="100" y="20"/>
                            </a:cubicBezTo>
                            <a:cubicBezTo>
                              <a:pt x="104" y="20"/>
                              <a:pt x="107" y="20"/>
                              <a:pt x="111" y="21"/>
                            </a:cubicBezTo>
                            <a:close/>
                          </a:path>
                        </a:pathLst>
                      </a:custGeom>
                      <a:grpFill/>
                      <a:ln w="317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s-ES"/>
                        </a:defPPr>
                        <a:lvl1pPr marL="0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673776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1347551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2021327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2695103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3368878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4042654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4716429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5390205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673776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O" sz="2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84" name="Freeform 80">
                        <a:extLst>
                          <a:ext uri="{FF2B5EF4-FFF2-40B4-BE49-F238E27FC236}">
                            <a16:creationId xmlns:a16="http://schemas.microsoft.com/office/drawing/2014/main" id="{DDDD70C0-1546-4145-9368-E6C98EED27C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56208" y="928570"/>
                        <a:ext cx="52838" cy="52385"/>
                      </a:xfrm>
                      <a:custGeom>
                        <a:avLst/>
                        <a:gdLst>
                          <a:gd name="T0" fmla="*/ 31 w 35"/>
                          <a:gd name="T1" fmla="*/ 4 h 36"/>
                          <a:gd name="T2" fmla="*/ 28 w 35"/>
                          <a:gd name="T3" fmla="*/ 7 h 36"/>
                          <a:gd name="T4" fmla="*/ 26 w 35"/>
                          <a:gd name="T5" fmla="*/ 10 h 36"/>
                          <a:gd name="T6" fmla="*/ 28 w 35"/>
                          <a:gd name="T7" fmla="*/ 19 h 36"/>
                          <a:gd name="T8" fmla="*/ 30 w 35"/>
                          <a:gd name="T9" fmla="*/ 21 h 36"/>
                          <a:gd name="T10" fmla="*/ 35 w 35"/>
                          <a:gd name="T11" fmla="*/ 24 h 36"/>
                          <a:gd name="T12" fmla="*/ 29 w 35"/>
                          <a:gd name="T13" fmla="*/ 29 h 36"/>
                          <a:gd name="T14" fmla="*/ 23 w 35"/>
                          <a:gd name="T15" fmla="*/ 32 h 36"/>
                          <a:gd name="T16" fmla="*/ 22 w 35"/>
                          <a:gd name="T17" fmla="*/ 33 h 36"/>
                          <a:gd name="T18" fmla="*/ 22 w 35"/>
                          <a:gd name="T19" fmla="*/ 33 h 36"/>
                          <a:gd name="T20" fmla="*/ 21 w 35"/>
                          <a:gd name="T21" fmla="*/ 34 h 36"/>
                          <a:gd name="T22" fmla="*/ 14 w 35"/>
                          <a:gd name="T23" fmla="*/ 35 h 36"/>
                          <a:gd name="T24" fmla="*/ 12 w 35"/>
                          <a:gd name="T25" fmla="*/ 34 h 36"/>
                          <a:gd name="T26" fmla="*/ 9 w 35"/>
                          <a:gd name="T27" fmla="*/ 31 h 36"/>
                          <a:gd name="T28" fmla="*/ 8 w 35"/>
                          <a:gd name="T29" fmla="*/ 30 h 36"/>
                          <a:gd name="T30" fmla="*/ 5 w 35"/>
                          <a:gd name="T31" fmla="*/ 28 h 36"/>
                          <a:gd name="T32" fmla="*/ 1 w 35"/>
                          <a:gd name="T33" fmla="*/ 19 h 36"/>
                          <a:gd name="T34" fmla="*/ 2 w 35"/>
                          <a:gd name="T35" fmla="*/ 13 h 36"/>
                          <a:gd name="T36" fmla="*/ 8 w 35"/>
                          <a:gd name="T37" fmla="*/ 7 h 36"/>
                          <a:gd name="T38" fmla="*/ 10 w 35"/>
                          <a:gd name="T39" fmla="*/ 5 h 36"/>
                          <a:gd name="T40" fmla="*/ 11 w 35"/>
                          <a:gd name="T41" fmla="*/ 4 h 36"/>
                          <a:gd name="T42" fmla="*/ 20 w 35"/>
                          <a:gd name="T43" fmla="*/ 3 h 36"/>
                          <a:gd name="T44" fmla="*/ 25 w 35"/>
                          <a:gd name="T45" fmla="*/ 1 h 36"/>
                          <a:gd name="T46" fmla="*/ 27 w 35"/>
                          <a:gd name="T47" fmla="*/ 0 h 36"/>
                          <a:gd name="T48" fmla="*/ 30 w 35"/>
                          <a:gd name="T49" fmla="*/ 2 h 36"/>
                          <a:gd name="T50" fmla="*/ 31 w 35"/>
                          <a:gd name="T51" fmla="*/ 4 h 3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</a:cxnLst>
                        <a:rect l="0" t="0" r="r" b="b"/>
                        <a:pathLst>
                          <a:path w="35" h="36">
                            <a:moveTo>
                              <a:pt x="31" y="4"/>
                            </a:moveTo>
                            <a:cubicBezTo>
                              <a:pt x="30" y="5"/>
                              <a:pt x="29" y="6"/>
                              <a:pt x="28" y="7"/>
                            </a:cubicBezTo>
                            <a:cubicBezTo>
                              <a:pt x="26" y="7"/>
                              <a:pt x="26" y="9"/>
                              <a:pt x="26" y="10"/>
                            </a:cubicBezTo>
                            <a:cubicBezTo>
                              <a:pt x="26" y="13"/>
                              <a:pt x="27" y="16"/>
                              <a:pt x="28" y="19"/>
                            </a:cubicBezTo>
                            <a:cubicBezTo>
                              <a:pt x="28" y="20"/>
                              <a:pt x="27" y="22"/>
                              <a:pt x="30" y="21"/>
                            </a:cubicBezTo>
                            <a:cubicBezTo>
                              <a:pt x="32" y="21"/>
                              <a:pt x="33" y="23"/>
                              <a:pt x="35" y="24"/>
                            </a:cubicBezTo>
                            <a:cubicBezTo>
                              <a:pt x="31" y="24"/>
                              <a:pt x="31" y="28"/>
                              <a:pt x="29" y="29"/>
                            </a:cubicBezTo>
                            <a:cubicBezTo>
                              <a:pt x="28" y="31"/>
                              <a:pt x="26" y="33"/>
                              <a:pt x="23" y="32"/>
                            </a:cubicBezTo>
                            <a:cubicBezTo>
                              <a:pt x="23" y="32"/>
                              <a:pt x="22" y="32"/>
                              <a:pt x="22" y="33"/>
                            </a:cubicBezTo>
                            <a:cubicBezTo>
                              <a:pt x="22" y="33"/>
                              <a:pt x="22" y="33"/>
                              <a:pt x="22" y="33"/>
                            </a:cubicBezTo>
                            <a:cubicBezTo>
                              <a:pt x="21" y="33"/>
                              <a:pt x="21" y="34"/>
                              <a:pt x="21" y="34"/>
                            </a:cubicBezTo>
                            <a:cubicBezTo>
                              <a:pt x="19" y="34"/>
                              <a:pt x="16" y="33"/>
                              <a:pt x="14" y="35"/>
                            </a:cubicBezTo>
                            <a:cubicBezTo>
                              <a:pt x="13" y="36"/>
                              <a:pt x="12" y="35"/>
                              <a:pt x="12" y="34"/>
                            </a:cubicBezTo>
                            <a:cubicBezTo>
                              <a:pt x="11" y="33"/>
                              <a:pt x="10" y="32"/>
                              <a:pt x="9" y="31"/>
                            </a:cubicBezTo>
                            <a:cubicBezTo>
                              <a:pt x="9" y="30"/>
                              <a:pt x="9" y="29"/>
                              <a:pt x="8" y="30"/>
                            </a:cubicBezTo>
                            <a:cubicBezTo>
                              <a:pt x="6" y="31"/>
                              <a:pt x="6" y="29"/>
                              <a:pt x="5" y="28"/>
                            </a:cubicBezTo>
                            <a:cubicBezTo>
                              <a:pt x="1" y="26"/>
                              <a:pt x="2" y="22"/>
                              <a:pt x="1" y="19"/>
                            </a:cubicBezTo>
                            <a:cubicBezTo>
                              <a:pt x="0" y="16"/>
                              <a:pt x="2" y="15"/>
                              <a:pt x="2" y="13"/>
                            </a:cubicBezTo>
                            <a:cubicBezTo>
                              <a:pt x="2" y="9"/>
                              <a:pt x="4" y="8"/>
                              <a:pt x="8" y="7"/>
                            </a:cubicBezTo>
                            <a:cubicBezTo>
                              <a:pt x="9" y="7"/>
                              <a:pt x="10" y="7"/>
                              <a:pt x="10" y="5"/>
                            </a:cubicBezTo>
                            <a:cubicBezTo>
                              <a:pt x="10" y="5"/>
                              <a:pt x="10" y="4"/>
                              <a:pt x="11" y="4"/>
                            </a:cubicBezTo>
                            <a:cubicBezTo>
                              <a:pt x="14" y="4"/>
                              <a:pt x="17" y="2"/>
                              <a:pt x="20" y="3"/>
                            </a:cubicBezTo>
                            <a:cubicBezTo>
                              <a:pt x="22" y="3"/>
                              <a:pt x="24" y="3"/>
                              <a:pt x="25" y="1"/>
                            </a:cubicBezTo>
                            <a:cubicBezTo>
                              <a:pt x="25" y="1"/>
                              <a:pt x="26" y="0"/>
                              <a:pt x="27" y="0"/>
                            </a:cubicBezTo>
                            <a:cubicBezTo>
                              <a:pt x="28" y="1"/>
                              <a:pt x="28" y="3"/>
                              <a:pt x="30" y="2"/>
                            </a:cubicBezTo>
                            <a:cubicBezTo>
                              <a:pt x="32" y="1"/>
                              <a:pt x="31" y="3"/>
                              <a:pt x="31" y="4"/>
                            </a:cubicBezTo>
                            <a:close/>
                          </a:path>
                        </a:pathLst>
                      </a:custGeom>
                      <a:grpFill/>
                      <a:ln w="7938" cap="flat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s-ES"/>
                        </a:defPPr>
                        <a:lvl1pPr marL="0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673776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1347551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2021327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2695103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3368878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4042654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4716429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5390205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l" defTabSz="673776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O" sz="2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85" name="Freeform 81">
                        <a:extLst>
                          <a:ext uri="{FF2B5EF4-FFF2-40B4-BE49-F238E27FC236}">
                            <a16:creationId xmlns:a16="http://schemas.microsoft.com/office/drawing/2014/main" id="{71E7ACFF-11DF-4488-A190-CB4BDEE984D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69086" y="760987"/>
                        <a:ext cx="25330" cy="24109"/>
                      </a:xfrm>
                      <a:custGeom>
                        <a:avLst/>
                        <a:gdLst>
                          <a:gd name="T0" fmla="*/ 10 w 13"/>
                          <a:gd name="T1" fmla="*/ 6 h 13"/>
                          <a:gd name="T2" fmla="*/ 10 w 13"/>
                          <a:gd name="T3" fmla="*/ 11 h 13"/>
                          <a:gd name="T4" fmla="*/ 1 w 13"/>
                          <a:gd name="T5" fmla="*/ 13 h 13"/>
                          <a:gd name="T6" fmla="*/ 0 w 13"/>
                          <a:gd name="T7" fmla="*/ 12 h 13"/>
                          <a:gd name="T8" fmla="*/ 0 w 13"/>
                          <a:gd name="T9" fmla="*/ 12 h 13"/>
                          <a:gd name="T10" fmla="*/ 1 w 13"/>
                          <a:gd name="T11" fmla="*/ 11 h 13"/>
                          <a:gd name="T12" fmla="*/ 1 w 13"/>
                          <a:gd name="T13" fmla="*/ 11 h 13"/>
                          <a:gd name="T14" fmla="*/ 2 w 13"/>
                          <a:gd name="T15" fmla="*/ 8 h 13"/>
                          <a:gd name="T16" fmla="*/ 2 w 13"/>
                          <a:gd name="T17" fmla="*/ 8 h 13"/>
                          <a:gd name="T18" fmla="*/ 3 w 13"/>
                          <a:gd name="T19" fmla="*/ 6 h 13"/>
                          <a:gd name="T20" fmla="*/ 6 w 13"/>
                          <a:gd name="T21" fmla="*/ 0 h 13"/>
                          <a:gd name="T22" fmla="*/ 9 w 13"/>
                          <a:gd name="T23" fmla="*/ 5 h 13"/>
                          <a:gd name="T24" fmla="*/ 10 w 13"/>
                          <a:gd name="T25" fmla="*/ 6 h 1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13" h="13">
                            <a:moveTo>
                              <a:pt x="10" y="6"/>
                            </a:moveTo>
                            <a:cubicBezTo>
                              <a:pt x="13" y="9"/>
                              <a:pt x="13" y="9"/>
                              <a:pt x="10" y="11"/>
                            </a:cubicBezTo>
                            <a:cubicBezTo>
                              <a:pt x="7" y="12"/>
                              <a:pt x="4" y="12"/>
                              <a:pt x="1" y="13"/>
                            </a:cubicBezTo>
                            <a:cubicBezTo>
                              <a:pt x="1" y="13"/>
                              <a:pt x="1" y="12"/>
                              <a:pt x="0" y="12"/>
                            </a:cubicBezTo>
                            <a:cubicBezTo>
                              <a:pt x="0" y="12"/>
                              <a:pt x="0" y="12"/>
                              <a:pt x="0" y="12"/>
                            </a:cubicBezTo>
                            <a:cubicBezTo>
                              <a:pt x="1" y="12"/>
                              <a:pt x="1" y="11"/>
                              <a:pt x="1" y="11"/>
                            </a:cubicBezTo>
                            <a:cubicBezTo>
                              <a:pt x="1" y="11"/>
                              <a:pt x="1" y="11"/>
                              <a:pt x="1" y="11"/>
                            </a:cubicBezTo>
                            <a:cubicBezTo>
                              <a:pt x="2" y="10"/>
                              <a:pt x="3" y="9"/>
                              <a:pt x="2" y="8"/>
                            </a:cubicBezTo>
                            <a:cubicBezTo>
                              <a:pt x="2" y="8"/>
                              <a:pt x="2" y="8"/>
                              <a:pt x="2" y="8"/>
                            </a:cubicBezTo>
                            <a:cubicBezTo>
                              <a:pt x="3" y="7"/>
                              <a:pt x="3" y="7"/>
                              <a:pt x="3" y="6"/>
                            </a:cubicBezTo>
                            <a:cubicBezTo>
                              <a:pt x="4" y="4"/>
                              <a:pt x="4" y="2"/>
                              <a:pt x="6" y="0"/>
                            </a:cubicBezTo>
                            <a:cubicBezTo>
                              <a:pt x="9" y="1"/>
                              <a:pt x="11" y="1"/>
                              <a:pt x="9" y="5"/>
                            </a:cubicBezTo>
                            <a:cubicBezTo>
                              <a:pt x="9" y="5"/>
                              <a:pt x="10" y="6"/>
                              <a:pt x="10" y="6"/>
                            </a:cubicBezTo>
                            <a:close/>
                          </a:path>
                        </a:pathLst>
                      </a:custGeom>
                      <a:grpFill/>
                      <a:ln w="7938" cap="flat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s-ES"/>
                        </a:defPPr>
                        <a:lvl1pPr marL="0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673776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1347551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2021327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2695103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3368878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4042654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4716429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5390205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l" defTabSz="673776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O" sz="2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86" name="Freeform 82">
                        <a:extLst>
                          <a:ext uri="{FF2B5EF4-FFF2-40B4-BE49-F238E27FC236}">
                            <a16:creationId xmlns:a16="http://schemas.microsoft.com/office/drawing/2014/main" id="{A2BD6EC1-8890-454B-BBE1-17C1287397B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75242" y="972996"/>
                        <a:ext cx="28370" cy="15069"/>
                      </a:xfrm>
                      <a:custGeom>
                        <a:avLst/>
                        <a:gdLst>
                          <a:gd name="T0" fmla="*/ 5 w 15"/>
                          <a:gd name="T1" fmla="*/ 6 h 8"/>
                          <a:gd name="T2" fmla="*/ 3 w 15"/>
                          <a:gd name="T3" fmla="*/ 7 h 8"/>
                          <a:gd name="T4" fmla="*/ 1 w 15"/>
                          <a:gd name="T5" fmla="*/ 7 h 8"/>
                          <a:gd name="T6" fmla="*/ 1 w 15"/>
                          <a:gd name="T7" fmla="*/ 5 h 8"/>
                          <a:gd name="T8" fmla="*/ 12 w 15"/>
                          <a:gd name="T9" fmla="*/ 1 h 8"/>
                          <a:gd name="T10" fmla="*/ 13 w 15"/>
                          <a:gd name="T11" fmla="*/ 4 h 8"/>
                          <a:gd name="T12" fmla="*/ 7 w 15"/>
                          <a:gd name="T13" fmla="*/ 5 h 8"/>
                          <a:gd name="T14" fmla="*/ 5 w 15"/>
                          <a:gd name="T15" fmla="*/ 6 h 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</a:cxnLst>
                        <a:rect l="0" t="0" r="r" b="b"/>
                        <a:pathLst>
                          <a:path w="15" h="8">
                            <a:moveTo>
                              <a:pt x="5" y="6"/>
                            </a:moveTo>
                            <a:cubicBezTo>
                              <a:pt x="4" y="7"/>
                              <a:pt x="4" y="7"/>
                              <a:pt x="3" y="7"/>
                            </a:cubicBezTo>
                            <a:cubicBezTo>
                              <a:pt x="2" y="8"/>
                              <a:pt x="1" y="8"/>
                              <a:pt x="1" y="7"/>
                            </a:cubicBezTo>
                            <a:cubicBezTo>
                              <a:pt x="0" y="6"/>
                              <a:pt x="1" y="6"/>
                              <a:pt x="1" y="5"/>
                            </a:cubicBezTo>
                            <a:cubicBezTo>
                              <a:pt x="4" y="1"/>
                              <a:pt x="8" y="1"/>
                              <a:pt x="12" y="1"/>
                            </a:cubicBezTo>
                            <a:cubicBezTo>
                              <a:pt x="15" y="0"/>
                              <a:pt x="14" y="2"/>
                              <a:pt x="13" y="4"/>
                            </a:cubicBezTo>
                            <a:cubicBezTo>
                              <a:pt x="11" y="5"/>
                              <a:pt x="9" y="5"/>
                              <a:pt x="7" y="5"/>
                            </a:cubicBezTo>
                            <a:cubicBezTo>
                              <a:pt x="6" y="5"/>
                              <a:pt x="5" y="5"/>
                              <a:pt x="5" y="6"/>
                            </a:cubicBezTo>
                            <a:close/>
                          </a:path>
                        </a:pathLst>
                      </a:custGeom>
                      <a:grpFill/>
                      <a:ln w="7938" cap="flat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s-ES"/>
                        </a:defPPr>
                        <a:lvl1pPr marL="0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673776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1347551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2021327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2695103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3368878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4042654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4716429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5390205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l" defTabSz="673776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O" sz="2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87" name="Freeform 83">
                        <a:extLst>
                          <a:ext uri="{FF2B5EF4-FFF2-40B4-BE49-F238E27FC236}">
                            <a16:creationId xmlns:a16="http://schemas.microsoft.com/office/drawing/2014/main" id="{337D25D8-99D6-4C30-8897-8A1F043D073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81205" y="802570"/>
                        <a:ext cx="10132" cy="7032"/>
                      </a:xfrm>
                      <a:custGeom>
                        <a:avLst/>
                        <a:gdLst>
                          <a:gd name="T0" fmla="*/ 2 w 5"/>
                          <a:gd name="T1" fmla="*/ 4 h 4"/>
                          <a:gd name="T2" fmla="*/ 0 w 5"/>
                          <a:gd name="T3" fmla="*/ 2 h 4"/>
                          <a:gd name="T4" fmla="*/ 2 w 5"/>
                          <a:gd name="T5" fmla="*/ 0 h 4"/>
                          <a:gd name="T6" fmla="*/ 5 w 5"/>
                          <a:gd name="T7" fmla="*/ 3 h 4"/>
                          <a:gd name="T8" fmla="*/ 2 w 5"/>
                          <a:gd name="T9" fmla="*/ 4 h 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5" h="4">
                            <a:moveTo>
                              <a:pt x="2" y="4"/>
                            </a:moveTo>
                            <a:cubicBezTo>
                              <a:pt x="1" y="4"/>
                              <a:pt x="0" y="3"/>
                              <a:pt x="0" y="2"/>
                            </a:cubicBezTo>
                            <a:cubicBezTo>
                              <a:pt x="0" y="1"/>
                              <a:pt x="1" y="0"/>
                              <a:pt x="2" y="0"/>
                            </a:cubicBezTo>
                            <a:cubicBezTo>
                              <a:pt x="3" y="1"/>
                              <a:pt x="5" y="1"/>
                              <a:pt x="5" y="3"/>
                            </a:cubicBezTo>
                            <a:cubicBezTo>
                              <a:pt x="5" y="4"/>
                              <a:pt x="3" y="3"/>
                              <a:pt x="2" y="4"/>
                            </a:cubicBezTo>
                            <a:close/>
                          </a:path>
                        </a:pathLst>
                      </a:custGeom>
                      <a:grpFill/>
                      <a:ln w="7938" cap="flat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s-ES"/>
                        </a:defPPr>
                        <a:lvl1pPr marL="0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673776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1347551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2021327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2695103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3368878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4042654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4716429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5390205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l" defTabSz="673776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O" sz="2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175" name="Freeform 84">
                      <a:extLst>
                        <a:ext uri="{FF2B5EF4-FFF2-40B4-BE49-F238E27FC236}">
                          <a16:creationId xmlns:a16="http://schemas.microsoft.com/office/drawing/2014/main" id="{8AFC8B0C-766E-4098-8637-DEFEBDDFFD2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92533" y="3795788"/>
                      <a:ext cx="253304" cy="348573"/>
                    </a:xfrm>
                    <a:custGeom>
                      <a:avLst/>
                      <a:gdLst>
                        <a:gd name="T0" fmla="*/ 44 w 133"/>
                        <a:gd name="T1" fmla="*/ 160 h 185"/>
                        <a:gd name="T2" fmla="*/ 30 w 133"/>
                        <a:gd name="T3" fmla="*/ 158 h 185"/>
                        <a:gd name="T4" fmla="*/ 16 w 133"/>
                        <a:gd name="T5" fmla="*/ 152 h 185"/>
                        <a:gd name="T6" fmla="*/ 7 w 133"/>
                        <a:gd name="T7" fmla="*/ 147 h 185"/>
                        <a:gd name="T8" fmla="*/ 21 w 133"/>
                        <a:gd name="T9" fmla="*/ 134 h 185"/>
                        <a:gd name="T10" fmla="*/ 34 w 133"/>
                        <a:gd name="T11" fmla="*/ 125 h 185"/>
                        <a:gd name="T12" fmla="*/ 40 w 133"/>
                        <a:gd name="T13" fmla="*/ 104 h 185"/>
                        <a:gd name="T14" fmla="*/ 57 w 133"/>
                        <a:gd name="T15" fmla="*/ 93 h 185"/>
                        <a:gd name="T16" fmla="*/ 65 w 133"/>
                        <a:gd name="T17" fmla="*/ 82 h 185"/>
                        <a:gd name="T18" fmla="*/ 60 w 133"/>
                        <a:gd name="T19" fmla="*/ 66 h 185"/>
                        <a:gd name="T20" fmla="*/ 72 w 133"/>
                        <a:gd name="T21" fmla="*/ 57 h 185"/>
                        <a:gd name="T22" fmla="*/ 70 w 133"/>
                        <a:gd name="T23" fmla="*/ 46 h 185"/>
                        <a:gd name="T24" fmla="*/ 49 w 133"/>
                        <a:gd name="T25" fmla="*/ 56 h 185"/>
                        <a:gd name="T26" fmla="*/ 37 w 133"/>
                        <a:gd name="T27" fmla="*/ 45 h 185"/>
                        <a:gd name="T28" fmla="*/ 49 w 133"/>
                        <a:gd name="T29" fmla="*/ 28 h 185"/>
                        <a:gd name="T30" fmla="*/ 33 w 133"/>
                        <a:gd name="T31" fmla="*/ 33 h 185"/>
                        <a:gd name="T32" fmla="*/ 22 w 133"/>
                        <a:gd name="T33" fmla="*/ 38 h 185"/>
                        <a:gd name="T34" fmla="*/ 15 w 133"/>
                        <a:gd name="T35" fmla="*/ 23 h 185"/>
                        <a:gd name="T36" fmla="*/ 0 w 133"/>
                        <a:gd name="T37" fmla="*/ 15 h 185"/>
                        <a:gd name="T38" fmla="*/ 22 w 133"/>
                        <a:gd name="T39" fmla="*/ 14 h 185"/>
                        <a:gd name="T40" fmla="*/ 33 w 133"/>
                        <a:gd name="T41" fmla="*/ 8 h 185"/>
                        <a:gd name="T42" fmla="*/ 50 w 133"/>
                        <a:gd name="T43" fmla="*/ 0 h 185"/>
                        <a:gd name="T44" fmla="*/ 67 w 133"/>
                        <a:gd name="T45" fmla="*/ 11 h 185"/>
                        <a:gd name="T46" fmla="*/ 78 w 133"/>
                        <a:gd name="T47" fmla="*/ 12 h 185"/>
                        <a:gd name="T48" fmla="*/ 89 w 133"/>
                        <a:gd name="T49" fmla="*/ 9 h 185"/>
                        <a:gd name="T50" fmla="*/ 106 w 133"/>
                        <a:gd name="T51" fmla="*/ 27 h 185"/>
                        <a:gd name="T52" fmla="*/ 104 w 133"/>
                        <a:gd name="T53" fmla="*/ 35 h 185"/>
                        <a:gd name="T54" fmla="*/ 120 w 133"/>
                        <a:gd name="T55" fmla="*/ 49 h 185"/>
                        <a:gd name="T56" fmla="*/ 121 w 133"/>
                        <a:gd name="T57" fmla="*/ 60 h 185"/>
                        <a:gd name="T58" fmla="*/ 113 w 133"/>
                        <a:gd name="T59" fmla="*/ 64 h 185"/>
                        <a:gd name="T60" fmla="*/ 112 w 133"/>
                        <a:gd name="T61" fmla="*/ 76 h 185"/>
                        <a:gd name="T62" fmla="*/ 113 w 133"/>
                        <a:gd name="T63" fmla="*/ 86 h 185"/>
                        <a:gd name="T64" fmla="*/ 103 w 133"/>
                        <a:gd name="T65" fmla="*/ 89 h 185"/>
                        <a:gd name="T66" fmla="*/ 106 w 133"/>
                        <a:gd name="T67" fmla="*/ 100 h 185"/>
                        <a:gd name="T68" fmla="*/ 121 w 133"/>
                        <a:gd name="T69" fmla="*/ 110 h 185"/>
                        <a:gd name="T70" fmla="*/ 133 w 133"/>
                        <a:gd name="T71" fmla="*/ 126 h 185"/>
                        <a:gd name="T72" fmla="*/ 123 w 133"/>
                        <a:gd name="T73" fmla="*/ 142 h 185"/>
                        <a:gd name="T74" fmla="*/ 119 w 133"/>
                        <a:gd name="T75" fmla="*/ 149 h 185"/>
                        <a:gd name="T76" fmla="*/ 100 w 133"/>
                        <a:gd name="T77" fmla="*/ 171 h 185"/>
                        <a:gd name="T78" fmla="*/ 91 w 133"/>
                        <a:gd name="T79" fmla="*/ 182 h 185"/>
                        <a:gd name="T80" fmla="*/ 79 w 133"/>
                        <a:gd name="T81" fmla="*/ 181 h 185"/>
                        <a:gd name="T82" fmla="*/ 59 w 133"/>
                        <a:gd name="T83" fmla="*/ 178 h 185"/>
                        <a:gd name="T84" fmla="*/ 52 w 133"/>
                        <a:gd name="T85" fmla="*/ 165 h 18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</a:cxnLst>
                      <a:rect l="0" t="0" r="r" b="b"/>
                      <a:pathLst>
                        <a:path w="133" h="185">
                          <a:moveTo>
                            <a:pt x="52" y="165"/>
                          </a:moveTo>
                          <a:cubicBezTo>
                            <a:pt x="44" y="160"/>
                            <a:pt x="44" y="160"/>
                            <a:pt x="44" y="160"/>
                          </a:cubicBezTo>
                          <a:cubicBezTo>
                            <a:pt x="37" y="165"/>
                            <a:pt x="37" y="165"/>
                            <a:pt x="37" y="165"/>
                          </a:cubicBezTo>
                          <a:cubicBezTo>
                            <a:pt x="30" y="158"/>
                            <a:pt x="30" y="158"/>
                            <a:pt x="30" y="158"/>
                          </a:cubicBezTo>
                          <a:cubicBezTo>
                            <a:pt x="25" y="149"/>
                            <a:pt x="25" y="149"/>
                            <a:pt x="25" y="149"/>
                          </a:cubicBezTo>
                          <a:cubicBezTo>
                            <a:pt x="16" y="152"/>
                            <a:pt x="16" y="152"/>
                            <a:pt x="16" y="152"/>
                          </a:cubicBezTo>
                          <a:cubicBezTo>
                            <a:pt x="5" y="158"/>
                            <a:pt x="5" y="158"/>
                            <a:pt x="5" y="158"/>
                          </a:cubicBezTo>
                          <a:cubicBezTo>
                            <a:pt x="7" y="147"/>
                            <a:pt x="7" y="147"/>
                            <a:pt x="7" y="147"/>
                          </a:cubicBezTo>
                          <a:cubicBezTo>
                            <a:pt x="13" y="140"/>
                            <a:pt x="13" y="140"/>
                            <a:pt x="13" y="140"/>
                          </a:cubicBezTo>
                          <a:cubicBezTo>
                            <a:pt x="21" y="134"/>
                            <a:pt x="21" y="134"/>
                            <a:pt x="21" y="134"/>
                          </a:cubicBezTo>
                          <a:cubicBezTo>
                            <a:pt x="26" y="129"/>
                            <a:pt x="26" y="129"/>
                            <a:pt x="26" y="129"/>
                          </a:cubicBezTo>
                          <a:cubicBezTo>
                            <a:pt x="34" y="125"/>
                            <a:pt x="34" y="125"/>
                            <a:pt x="34" y="125"/>
                          </a:cubicBezTo>
                          <a:cubicBezTo>
                            <a:pt x="35" y="113"/>
                            <a:pt x="35" y="113"/>
                            <a:pt x="35" y="113"/>
                          </a:cubicBezTo>
                          <a:cubicBezTo>
                            <a:pt x="40" y="104"/>
                            <a:pt x="40" y="104"/>
                            <a:pt x="40" y="104"/>
                          </a:cubicBezTo>
                          <a:cubicBezTo>
                            <a:pt x="49" y="96"/>
                            <a:pt x="49" y="96"/>
                            <a:pt x="49" y="96"/>
                          </a:cubicBezTo>
                          <a:cubicBezTo>
                            <a:pt x="57" y="93"/>
                            <a:pt x="57" y="93"/>
                            <a:pt x="57" y="93"/>
                          </a:cubicBezTo>
                          <a:cubicBezTo>
                            <a:pt x="59" y="86"/>
                            <a:pt x="59" y="86"/>
                            <a:pt x="59" y="86"/>
                          </a:cubicBezTo>
                          <a:cubicBezTo>
                            <a:pt x="65" y="82"/>
                            <a:pt x="65" y="82"/>
                            <a:pt x="65" y="82"/>
                          </a:cubicBezTo>
                          <a:cubicBezTo>
                            <a:pt x="57" y="75"/>
                            <a:pt x="57" y="75"/>
                            <a:pt x="57" y="75"/>
                          </a:cubicBezTo>
                          <a:cubicBezTo>
                            <a:pt x="60" y="66"/>
                            <a:pt x="60" y="66"/>
                            <a:pt x="60" y="66"/>
                          </a:cubicBezTo>
                          <a:cubicBezTo>
                            <a:pt x="71" y="68"/>
                            <a:pt x="71" y="68"/>
                            <a:pt x="71" y="68"/>
                          </a:cubicBezTo>
                          <a:cubicBezTo>
                            <a:pt x="72" y="57"/>
                            <a:pt x="72" y="57"/>
                            <a:pt x="72" y="57"/>
                          </a:cubicBezTo>
                          <a:cubicBezTo>
                            <a:pt x="76" y="57"/>
                            <a:pt x="80" y="51"/>
                            <a:pt x="78" y="47"/>
                          </a:cubicBezTo>
                          <a:cubicBezTo>
                            <a:pt x="76" y="45"/>
                            <a:pt x="72" y="44"/>
                            <a:pt x="70" y="46"/>
                          </a:cubicBezTo>
                          <a:cubicBezTo>
                            <a:pt x="60" y="52"/>
                            <a:pt x="60" y="52"/>
                            <a:pt x="60" y="52"/>
                          </a:cubicBezTo>
                          <a:cubicBezTo>
                            <a:pt x="49" y="56"/>
                            <a:pt x="49" y="56"/>
                            <a:pt x="49" y="56"/>
                          </a:cubicBezTo>
                          <a:cubicBezTo>
                            <a:pt x="41" y="54"/>
                            <a:pt x="41" y="54"/>
                            <a:pt x="41" y="54"/>
                          </a:cubicBezTo>
                          <a:cubicBezTo>
                            <a:pt x="37" y="45"/>
                            <a:pt x="37" y="45"/>
                            <a:pt x="37" y="45"/>
                          </a:cubicBezTo>
                          <a:cubicBezTo>
                            <a:pt x="43" y="37"/>
                            <a:pt x="43" y="37"/>
                            <a:pt x="43" y="37"/>
                          </a:cubicBezTo>
                          <a:cubicBezTo>
                            <a:pt x="49" y="28"/>
                            <a:pt x="49" y="28"/>
                            <a:pt x="49" y="28"/>
                          </a:cubicBezTo>
                          <a:cubicBezTo>
                            <a:pt x="39" y="26"/>
                            <a:pt x="39" y="26"/>
                            <a:pt x="39" y="26"/>
                          </a:cubicBezTo>
                          <a:cubicBezTo>
                            <a:pt x="33" y="33"/>
                            <a:pt x="33" y="33"/>
                            <a:pt x="33" y="33"/>
                          </a:cubicBezTo>
                          <a:cubicBezTo>
                            <a:pt x="29" y="42"/>
                            <a:pt x="29" y="42"/>
                            <a:pt x="29" y="42"/>
                          </a:cubicBezTo>
                          <a:cubicBezTo>
                            <a:pt x="22" y="38"/>
                            <a:pt x="22" y="38"/>
                            <a:pt x="22" y="38"/>
                          </a:cubicBezTo>
                          <a:cubicBezTo>
                            <a:pt x="17" y="30"/>
                            <a:pt x="17" y="30"/>
                            <a:pt x="17" y="30"/>
                          </a:cubicBezTo>
                          <a:cubicBezTo>
                            <a:pt x="15" y="23"/>
                            <a:pt x="15" y="23"/>
                            <a:pt x="15" y="23"/>
                          </a:cubicBezTo>
                          <a:cubicBezTo>
                            <a:pt x="8" y="26"/>
                            <a:pt x="8" y="26"/>
                            <a:pt x="8" y="26"/>
                          </a:cubicBezTo>
                          <a:cubicBezTo>
                            <a:pt x="0" y="15"/>
                            <a:pt x="0" y="15"/>
                            <a:pt x="0" y="15"/>
                          </a:cubicBezTo>
                          <a:cubicBezTo>
                            <a:pt x="12" y="10"/>
                            <a:pt x="12" y="10"/>
                            <a:pt x="12" y="10"/>
                          </a:cubicBezTo>
                          <a:cubicBezTo>
                            <a:pt x="22" y="14"/>
                            <a:pt x="22" y="14"/>
                            <a:pt x="22" y="14"/>
                          </a:cubicBezTo>
                          <a:cubicBezTo>
                            <a:pt x="29" y="2"/>
                            <a:pt x="29" y="2"/>
                            <a:pt x="29" y="2"/>
                          </a:cubicBezTo>
                          <a:cubicBezTo>
                            <a:pt x="33" y="8"/>
                            <a:pt x="33" y="8"/>
                            <a:pt x="33" y="8"/>
                          </a:cubicBezTo>
                          <a:cubicBezTo>
                            <a:pt x="39" y="0"/>
                            <a:pt x="39" y="0"/>
                            <a:pt x="39" y="0"/>
                          </a:cubicBezTo>
                          <a:cubicBezTo>
                            <a:pt x="50" y="0"/>
                            <a:pt x="50" y="0"/>
                            <a:pt x="50" y="0"/>
                          </a:cubicBezTo>
                          <a:cubicBezTo>
                            <a:pt x="59" y="3"/>
                            <a:pt x="59" y="3"/>
                            <a:pt x="59" y="3"/>
                          </a:cubicBezTo>
                          <a:cubicBezTo>
                            <a:pt x="67" y="11"/>
                            <a:pt x="67" y="11"/>
                            <a:pt x="67" y="11"/>
                          </a:cubicBezTo>
                          <a:cubicBezTo>
                            <a:pt x="71" y="13"/>
                            <a:pt x="71" y="13"/>
                            <a:pt x="71" y="13"/>
                          </a:cubicBezTo>
                          <a:cubicBezTo>
                            <a:pt x="78" y="12"/>
                            <a:pt x="78" y="12"/>
                            <a:pt x="78" y="12"/>
                          </a:cubicBezTo>
                          <a:cubicBezTo>
                            <a:pt x="83" y="11"/>
                            <a:pt x="83" y="11"/>
                            <a:pt x="83" y="11"/>
                          </a:cubicBezTo>
                          <a:cubicBezTo>
                            <a:pt x="89" y="9"/>
                            <a:pt x="89" y="9"/>
                            <a:pt x="89" y="9"/>
                          </a:cubicBezTo>
                          <a:cubicBezTo>
                            <a:pt x="102" y="16"/>
                            <a:pt x="102" y="16"/>
                            <a:pt x="102" y="16"/>
                          </a:cubicBezTo>
                          <a:cubicBezTo>
                            <a:pt x="106" y="27"/>
                            <a:pt x="106" y="27"/>
                            <a:pt x="106" y="27"/>
                          </a:cubicBezTo>
                          <a:cubicBezTo>
                            <a:pt x="101" y="29"/>
                            <a:pt x="101" y="29"/>
                            <a:pt x="101" y="29"/>
                          </a:cubicBezTo>
                          <a:cubicBezTo>
                            <a:pt x="104" y="35"/>
                            <a:pt x="104" y="35"/>
                            <a:pt x="104" y="35"/>
                          </a:cubicBezTo>
                          <a:cubicBezTo>
                            <a:pt x="107" y="44"/>
                            <a:pt x="107" y="44"/>
                            <a:pt x="107" y="44"/>
                          </a:cubicBezTo>
                          <a:cubicBezTo>
                            <a:pt x="120" y="49"/>
                            <a:pt x="120" y="49"/>
                            <a:pt x="120" y="49"/>
                          </a:cubicBezTo>
                          <a:cubicBezTo>
                            <a:pt x="126" y="56"/>
                            <a:pt x="126" y="56"/>
                            <a:pt x="126" y="56"/>
                          </a:cubicBezTo>
                          <a:cubicBezTo>
                            <a:pt x="121" y="60"/>
                            <a:pt x="121" y="60"/>
                            <a:pt x="121" y="60"/>
                          </a:cubicBezTo>
                          <a:cubicBezTo>
                            <a:pt x="119" y="64"/>
                            <a:pt x="119" y="64"/>
                            <a:pt x="119" y="64"/>
                          </a:cubicBezTo>
                          <a:cubicBezTo>
                            <a:pt x="113" y="64"/>
                            <a:pt x="113" y="64"/>
                            <a:pt x="113" y="64"/>
                          </a:cubicBezTo>
                          <a:cubicBezTo>
                            <a:pt x="113" y="70"/>
                            <a:pt x="113" y="70"/>
                            <a:pt x="113" y="70"/>
                          </a:cubicBezTo>
                          <a:cubicBezTo>
                            <a:pt x="112" y="76"/>
                            <a:pt x="112" y="76"/>
                            <a:pt x="112" y="76"/>
                          </a:cubicBezTo>
                          <a:cubicBezTo>
                            <a:pt x="117" y="79"/>
                            <a:pt x="117" y="79"/>
                            <a:pt x="117" y="79"/>
                          </a:cubicBezTo>
                          <a:cubicBezTo>
                            <a:pt x="113" y="86"/>
                            <a:pt x="113" y="86"/>
                            <a:pt x="113" y="86"/>
                          </a:cubicBezTo>
                          <a:cubicBezTo>
                            <a:pt x="107" y="85"/>
                            <a:pt x="107" y="85"/>
                            <a:pt x="107" y="85"/>
                          </a:cubicBezTo>
                          <a:cubicBezTo>
                            <a:pt x="103" y="89"/>
                            <a:pt x="103" y="89"/>
                            <a:pt x="103" y="89"/>
                          </a:cubicBezTo>
                          <a:cubicBezTo>
                            <a:pt x="107" y="93"/>
                            <a:pt x="107" y="93"/>
                            <a:pt x="107" y="93"/>
                          </a:cubicBezTo>
                          <a:cubicBezTo>
                            <a:pt x="106" y="100"/>
                            <a:pt x="106" y="100"/>
                            <a:pt x="106" y="100"/>
                          </a:cubicBezTo>
                          <a:cubicBezTo>
                            <a:pt x="114" y="101"/>
                            <a:pt x="114" y="101"/>
                            <a:pt x="114" y="101"/>
                          </a:cubicBezTo>
                          <a:cubicBezTo>
                            <a:pt x="121" y="110"/>
                            <a:pt x="121" y="110"/>
                            <a:pt x="121" y="110"/>
                          </a:cubicBezTo>
                          <a:cubicBezTo>
                            <a:pt x="126" y="117"/>
                            <a:pt x="126" y="117"/>
                            <a:pt x="126" y="117"/>
                          </a:cubicBezTo>
                          <a:cubicBezTo>
                            <a:pt x="133" y="126"/>
                            <a:pt x="133" y="126"/>
                            <a:pt x="133" y="126"/>
                          </a:cubicBezTo>
                          <a:cubicBezTo>
                            <a:pt x="127" y="133"/>
                            <a:pt x="127" y="133"/>
                            <a:pt x="127" y="133"/>
                          </a:cubicBezTo>
                          <a:cubicBezTo>
                            <a:pt x="123" y="142"/>
                            <a:pt x="123" y="142"/>
                            <a:pt x="123" y="142"/>
                          </a:cubicBezTo>
                          <a:cubicBezTo>
                            <a:pt x="118" y="142"/>
                            <a:pt x="118" y="142"/>
                            <a:pt x="118" y="142"/>
                          </a:cubicBezTo>
                          <a:cubicBezTo>
                            <a:pt x="119" y="149"/>
                            <a:pt x="119" y="149"/>
                            <a:pt x="119" y="149"/>
                          </a:cubicBezTo>
                          <a:cubicBezTo>
                            <a:pt x="114" y="152"/>
                            <a:pt x="114" y="152"/>
                            <a:pt x="114" y="152"/>
                          </a:cubicBezTo>
                          <a:cubicBezTo>
                            <a:pt x="100" y="171"/>
                            <a:pt x="100" y="171"/>
                            <a:pt x="100" y="171"/>
                          </a:cubicBezTo>
                          <a:cubicBezTo>
                            <a:pt x="94" y="174"/>
                            <a:pt x="94" y="174"/>
                            <a:pt x="94" y="174"/>
                          </a:cubicBezTo>
                          <a:cubicBezTo>
                            <a:pt x="91" y="182"/>
                            <a:pt x="91" y="182"/>
                            <a:pt x="91" y="182"/>
                          </a:cubicBezTo>
                          <a:cubicBezTo>
                            <a:pt x="87" y="185"/>
                            <a:pt x="87" y="185"/>
                            <a:pt x="87" y="185"/>
                          </a:cubicBezTo>
                          <a:cubicBezTo>
                            <a:pt x="79" y="181"/>
                            <a:pt x="79" y="181"/>
                            <a:pt x="79" y="181"/>
                          </a:cubicBezTo>
                          <a:cubicBezTo>
                            <a:pt x="70" y="175"/>
                            <a:pt x="70" y="175"/>
                            <a:pt x="70" y="175"/>
                          </a:cubicBezTo>
                          <a:cubicBezTo>
                            <a:pt x="59" y="178"/>
                            <a:pt x="59" y="178"/>
                            <a:pt x="59" y="178"/>
                          </a:cubicBezTo>
                          <a:cubicBezTo>
                            <a:pt x="53" y="177"/>
                            <a:pt x="53" y="177"/>
                            <a:pt x="53" y="177"/>
                          </a:cubicBezTo>
                          <a:lnTo>
                            <a:pt x="52" y="165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317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s-CO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76" name="Freeform 87">
                      <a:extLst>
                        <a:ext uri="{FF2B5EF4-FFF2-40B4-BE49-F238E27FC236}">
                          <a16:creationId xmlns:a16="http://schemas.microsoft.com/office/drawing/2014/main" id="{DDC09A89-0F88-48AE-9895-CD7594ED30E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714212" y="1698191"/>
                      <a:ext cx="189473" cy="130590"/>
                    </a:xfrm>
                    <a:custGeom>
                      <a:avLst/>
                      <a:gdLst>
                        <a:gd name="T0" fmla="*/ 2 w 187"/>
                        <a:gd name="T1" fmla="*/ 59 h 130"/>
                        <a:gd name="T2" fmla="*/ 0 w 187"/>
                        <a:gd name="T3" fmla="*/ 34 h 130"/>
                        <a:gd name="T4" fmla="*/ 8 w 187"/>
                        <a:gd name="T5" fmla="*/ 21 h 130"/>
                        <a:gd name="T6" fmla="*/ 17 w 187"/>
                        <a:gd name="T7" fmla="*/ 17 h 130"/>
                        <a:gd name="T8" fmla="*/ 23 w 187"/>
                        <a:gd name="T9" fmla="*/ 0 h 130"/>
                        <a:gd name="T10" fmla="*/ 40 w 187"/>
                        <a:gd name="T11" fmla="*/ 0 h 130"/>
                        <a:gd name="T12" fmla="*/ 55 w 187"/>
                        <a:gd name="T13" fmla="*/ 2 h 130"/>
                        <a:gd name="T14" fmla="*/ 74 w 187"/>
                        <a:gd name="T15" fmla="*/ 6 h 130"/>
                        <a:gd name="T16" fmla="*/ 102 w 187"/>
                        <a:gd name="T17" fmla="*/ 14 h 130"/>
                        <a:gd name="T18" fmla="*/ 125 w 187"/>
                        <a:gd name="T19" fmla="*/ 15 h 130"/>
                        <a:gd name="T20" fmla="*/ 143 w 187"/>
                        <a:gd name="T21" fmla="*/ 17 h 130"/>
                        <a:gd name="T22" fmla="*/ 170 w 187"/>
                        <a:gd name="T23" fmla="*/ 14 h 130"/>
                        <a:gd name="T24" fmla="*/ 187 w 187"/>
                        <a:gd name="T25" fmla="*/ 10 h 130"/>
                        <a:gd name="T26" fmla="*/ 183 w 187"/>
                        <a:gd name="T27" fmla="*/ 25 h 130"/>
                        <a:gd name="T28" fmla="*/ 164 w 187"/>
                        <a:gd name="T29" fmla="*/ 44 h 130"/>
                        <a:gd name="T30" fmla="*/ 160 w 187"/>
                        <a:gd name="T31" fmla="*/ 70 h 130"/>
                        <a:gd name="T32" fmla="*/ 160 w 187"/>
                        <a:gd name="T33" fmla="*/ 92 h 130"/>
                        <a:gd name="T34" fmla="*/ 164 w 187"/>
                        <a:gd name="T35" fmla="*/ 109 h 130"/>
                        <a:gd name="T36" fmla="*/ 175 w 187"/>
                        <a:gd name="T37" fmla="*/ 119 h 130"/>
                        <a:gd name="T38" fmla="*/ 173 w 187"/>
                        <a:gd name="T39" fmla="*/ 130 h 130"/>
                        <a:gd name="T40" fmla="*/ 153 w 187"/>
                        <a:gd name="T41" fmla="*/ 128 h 130"/>
                        <a:gd name="T42" fmla="*/ 134 w 187"/>
                        <a:gd name="T43" fmla="*/ 124 h 130"/>
                        <a:gd name="T44" fmla="*/ 123 w 187"/>
                        <a:gd name="T45" fmla="*/ 119 h 130"/>
                        <a:gd name="T46" fmla="*/ 111 w 187"/>
                        <a:gd name="T47" fmla="*/ 124 h 130"/>
                        <a:gd name="T48" fmla="*/ 102 w 187"/>
                        <a:gd name="T49" fmla="*/ 117 h 130"/>
                        <a:gd name="T50" fmla="*/ 104 w 187"/>
                        <a:gd name="T51" fmla="*/ 111 h 130"/>
                        <a:gd name="T52" fmla="*/ 102 w 187"/>
                        <a:gd name="T53" fmla="*/ 102 h 130"/>
                        <a:gd name="T54" fmla="*/ 106 w 187"/>
                        <a:gd name="T55" fmla="*/ 92 h 130"/>
                        <a:gd name="T56" fmla="*/ 94 w 187"/>
                        <a:gd name="T57" fmla="*/ 85 h 130"/>
                        <a:gd name="T58" fmla="*/ 66 w 187"/>
                        <a:gd name="T59" fmla="*/ 79 h 130"/>
                        <a:gd name="T60" fmla="*/ 55 w 187"/>
                        <a:gd name="T61" fmla="*/ 74 h 130"/>
                        <a:gd name="T62" fmla="*/ 38 w 187"/>
                        <a:gd name="T63" fmla="*/ 74 h 130"/>
                        <a:gd name="T64" fmla="*/ 34 w 187"/>
                        <a:gd name="T65" fmla="*/ 57 h 130"/>
                        <a:gd name="T66" fmla="*/ 17 w 187"/>
                        <a:gd name="T67" fmla="*/ 64 h 130"/>
                        <a:gd name="T68" fmla="*/ 2 w 187"/>
                        <a:gd name="T69" fmla="*/ 59 h 1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187" h="130">
                          <a:moveTo>
                            <a:pt x="2" y="59"/>
                          </a:moveTo>
                          <a:lnTo>
                            <a:pt x="0" y="34"/>
                          </a:lnTo>
                          <a:lnTo>
                            <a:pt x="8" y="21"/>
                          </a:lnTo>
                          <a:lnTo>
                            <a:pt x="17" y="17"/>
                          </a:lnTo>
                          <a:lnTo>
                            <a:pt x="23" y="0"/>
                          </a:lnTo>
                          <a:lnTo>
                            <a:pt x="40" y="0"/>
                          </a:lnTo>
                          <a:lnTo>
                            <a:pt x="55" y="2"/>
                          </a:lnTo>
                          <a:lnTo>
                            <a:pt x="74" y="6"/>
                          </a:lnTo>
                          <a:lnTo>
                            <a:pt x="102" y="14"/>
                          </a:lnTo>
                          <a:lnTo>
                            <a:pt x="125" y="15"/>
                          </a:lnTo>
                          <a:lnTo>
                            <a:pt x="143" y="17"/>
                          </a:lnTo>
                          <a:lnTo>
                            <a:pt x="170" y="14"/>
                          </a:lnTo>
                          <a:lnTo>
                            <a:pt x="187" y="10"/>
                          </a:lnTo>
                          <a:lnTo>
                            <a:pt x="183" y="25"/>
                          </a:lnTo>
                          <a:lnTo>
                            <a:pt x="164" y="44"/>
                          </a:lnTo>
                          <a:lnTo>
                            <a:pt x="160" y="70"/>
                          </a:lnTo>
                          <a:lnTo>
                            <a:pt x="160" y="92"/>
                          </a:lnTo>
                          <a:lnTo>
                            <a:pt x="164" y="109"/>
                          </a:lnTo>
                          <a:lnTo>
                            <a:pt x="175" y="119"/>
                          </a:lnTo>
                          <a:lnTo>
                            <a:pt x="173" y="130"/>
                          </a:lnTo>
                          <a:lnTo>
                            <a:pt x="153" y="128"/>
                          </a:lnTo>
                          <a:lnTo>
                            <a:pt x="134" y="124"/>
                          </a:lnTo>
                          <a:lnTo>
                            <a:pt x="123" y="119"/>
                          </a:lnTo>
                          <a:lnTo>
                            <a:pt x="111" y="124"/>
                          </a:lnTo>
                          <a:lnTo>
                            <a:pt x="102" y="117"/>
                          </a:lnTo>
                          <a:lnTo>
                            <a:pt x="104" y="111"/>
                          </a:lnTo>
                          <a:lnTo>
                            <a:pt x="102" y="102"/>
                          </a:lnTo>
                          <a:lnTo>
                            <a:pt x="106" y="92"/>
                          </a:lnTo>
                          <a:lnTo>
                            <a:pt x="94" y="85"/>
                          </a:lnTo>
                          <a:lnTo>
                            <a:pt x="66" y="79"/>
                          </a:lnTo>
                          <a:lnTo>
                            <a:pt x="55" y="74"/>
                          </a:lnTo>
                          <a:lnTo>
                            <a:pt x="38" y="74"/>
                          </a:lnTo>
                          <a:lnTo>
                            <a:pt x="34" y="57"/>
                          </a:lnTo>
                          <a:lnTo>
                            <a:pt x="17" y="64"/>
                          </a:lnTo>
                          <a:lnTo>
                            <a:pt x="2" y="59"/>
                          </a:lnTo>
                          <a:close/>
                        </a:path>
                      </a:pathLst>
                    </a:custGeom>
                    <a:grpFill/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s-CO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77" name="Freeform 88">
                      <a:extLst>
                        <a:ext uri="{FF2B5EF4-FFF2-40B4-BE49-F238E27FC236}">
                          <a16:creationId xmlns:a16="http://schemas.microsoft.com/office/drawing/2014/main" id="{103C0840-6B62-42B9-BFCC-223674A1A43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28431" y="2000174"/>
                      <a:ext cx="79031" cy="58263"/>
                    </a:xfrm>
                    <a:custGeom>
                      <a:avLst/>
                      <a:gdLst>
                        <a:gd name="T0" fmla="*/ 35 w 78"/>
                        <a:gd name="T1" fmla="*/ 0 h 58"/>
                        <a:gd name="T2" fmla="*/ 35 w 78"/>
                        <a:gd name="T3" fmla="*/ 11 h 58"/>
                        <a:gd name="T4" fmla="*/ 31 w 78"/>
                        <a:gd name="T5" fmla="*/ 17 h 58"/>
                        <a:gd name="T6" fmla="*/ 30 w 78"/>
                        <a:gd name="T7" fmla="*/ 20 h 58"/>
                        <a:gd name="T8" fmla="*/ 31 w 78"/>
                        <a:gd name="T9" fmla="*/ 24 h 58"/>
                        <a:gd name="T10" fmla="*/ 39 w 78"/>
                        <a:gd name="T11" fmla="*/ 24 h 58"/>
                        <a:gd name="T12" fmla="*/ 45 w 78"/>
                        <a:gd name="T13" fmla="*/ 28 h 58"/>
                        <a:gd name="T14" fmla="*/ 52 w 78"/>
                        <a:gd name="T15" fmla="*/ 28 h 58"/>
                        <a:gd name="T16" fmla="*/ 54 w 78"/>
                        <a:gd name="T17" fmla="*/ 28 h 58"/>
                        <a:gd name="T18" fmla="*/ 60 w 78"/>
                        <a:gd name="T19" fmla="*/ 34 h 58"/>
                        <a:gd name="T20" fmla="*/ 60 w 78"/>
                        <a:gd name="T21" fmla="*/ 36 h 58"/>
                        <a:gd name="T22" fmla="*/ 65 w 78"/>
                        <a:gd name="T23" fmla="*/ 30 h 58"/>
                        <a:gd name="T24" fmla="*/ 65 w 78"/>
                        <a:gd name="T25" fmla="*/ 34 h 58"/>
                        <a:gd name="T26" fmla="*/ 69 w 78"/>
                        <a:gd name="T27" fmla="*/ 36 h 58"/>
                        <a:gd name="T28" fmla="*/ 69 w 78"/>
                        <a:gd name="T29" fmla="*/ 30 h 58"/>
                        <a:gd name="T30" fmla="*/ 73 w 78"/>
                        <a:gd name="T31" fmla="*/ 30 h 58"/>
                        <a:gd name="T32" fmla="*/ 78 w 78"/>
                        <a:gd name="T33" fmla="*/ 36 h 58"/>
                        <a:gd name="T34" fmla="*/ 63 w 78"/>
                        <a:gd name="T35" fmla="*/ 43 h 58"/>
                        <a:gd name="T36" fmla="*/ 67 w 78"/>
                        <a:gd name="T37" fmla="*/ 52 h 58"/>
                        <a:gd name="T38" fmla="*/ 65 w 78"/>
                        <a:gd name="T39" fmla="*/ 54 h 58"/>
                        <a:gd name="T40" fmla="*/ 60 w 78"/>
                        <a:gd name="T41" fmla="*/ 58 h 58"/>
                        <a:gd name="T42" fmla="*/ 54 w 78"/>
                        <a:gd name="T43" fmla="*/ 58 h 58"/>
                        <a:gd name="T44" fmla="*/ 48 w 78"/>
                        <a:gd name="T45" fmla="*/ 54 h 58"/>
                        <a:gd name="T46" fmla="*/ 45 w 78"/>
                        <a:gd name="T47" fmla="*/ 54 h 58"/>
                        <a:gd name="T48" fmla="*/ 47 w 78"/>
                        <a:gd name="T49" fmla="*/ 49 h 58"/>
                        <a:gd name="T50" fmla="*/ 41 w 78"/>
                        <a:gd name="T51" fmla="*/ 49 h 58"/>
                        <a:gd name="T52" fmla="*/ 39 w 78"/>
                        <a:gd name="T53" fmla="*/ 52 h 58"/>
                        <a:gd name="T54" fmla="*/ 35 w 78"/>
                        <a:gd name="T55" fmla="*/ 58 h 58"/>
                        <a:gd name="T56" fmla="*/ 33 w 78"/>
                        <a:gd name="T57" fmla="*/ 52 h 58"/>
                        <a:gd name="T58" fmla="*/ 30 w 78"/>
                        <a:gd name="T59" fmla="*/ 49 h 58"/>
                        <a:gd name="T60" fmla="*/ 26 w 78"/>
                        <a:gd name="T61" fmla="*/ 49 h 58"/>
                        <a:gd name="T62" fmla="*/ 18 w 78"/>
                        <a:gd name="T63" fmla="*/ 47 h 58"/>
                        <a:gd name="T64" fmla="*/ 15 w 78"/>
                        <a:gd name="T65" fmla="*/ 43 h 58"/>
                        <a:gd name="T66" fmla="*/ 22 w 78"/>
                        <a:gd name="T67" fmla="*/ 39 h 58"/>
                        <a:gd name="T68" fmla="*/ 22 w 78"/>
                        <a:gd name="T69" fmla="*/ 36 h 58"/>
                        <a:gd name="T70" fmla="*/ 15 w 78"/>
                        <a:gd name="T71" fmla="*/ 34 h 58"/>
                        <a:gd name="T72" fmla="*/ 11 w 78"/>
                        <a:gd name="T73" fmla="*/ 28 h 58"/>
                        <a:gd name="T74" fmla="*/ 7 w 78"/>
                        <a:gd name="T75" fmla="*/ 28 h 58"/>
                        <a:gd name="T76" fmla="*/ 0 w 78"/>
                        <a:gd name="T77" fmla="*/ 19 h 58"/>
                        <a:gd name="T78" fmla="*/ 9 w 78"/>
                        <a:gd name="T79" fmla="*/ 17 h 58"/>
                        <a:gd name="T80" fmla="*/ 15 w 78"/>
                        <a:gd name="T81" fmla="*/ 13 h 58"/>
                        <a:gd name="T82" fmla="*/ 20 w 78"/>
                        <a:gd name="T83" fmla="*/ 9 h 58"/>
                        <a:gd name="T84" fmla="*/ 26 w 78"/>
                        <a:gd name="T85" fmla="*/ 7 h 58"/>
                        <a:gd name="T86" fmla="*/ 35 w 78"/>
                        <a:gd name="T87" fmla="*/ 0 h 5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</a:cxnLst>
                      <a:rect l="0" t="0" r="r" b="b"/>
                      <a:pathLst>
                        <a:path w="78" h="58">
                          <a:moveTo>
                            <a:pt x="35" y="0"/>
                          </a:moveTo>
                          <a:lnTo>
                            <a:pt x="35" y="11"/>
                          </a:lnTo>
                          <a:lnTo>
                            <a:pt x="31" y="17"/>
                          </a:lnTo>
                          <a:lnTo>
                            <a:pt x="30" y="20"/>
                          </a:lnTo>
                          <a:lnTo>
                            <a:pt x="31" y="24"/>
                          </a:lnTo>
                          <a:lnTo>
                            <a:pt x="39" y="24"/>
                          </a:lnTo>
                          <a:lnTo>
                            <a:pt x="45" y="28"/>
                          </a:lnTo>
                          <a:lnTo>
                            <a:pt x="52" y="28"/>
                          </a:lnTo>
                          <a:lnTo>
                            <a:pt x="54" y="28"/>
                          </a:lnTo>
                          <a:lnTo>
                            <a:pt x="60" y="34"/>
                          </a:lnTo>
                          <a:lnTo>
                            <a:pt x="60" y="36"/>
                          </a:lnTo>
                          <a:lnTo>
                            <a:pt x="65" y="30"/>
                          </a:lnTo>
                          <a:lnTo>
                            <a:pt x="65" y="34"/>
                          </a:lnTo>
                          <a:lnTo>
                            <a:pt x="69" y="36"/>
                          </a:lnTo>
                          <a:lnTo>
                            <a:pt x="69" y="30"/>
                          </a:lnTo>
                          <a:lnTo>
                            <a:pt x="73" y="30"/>
                          </a:lnTo>
                          <a:lnTo>
                            <a:pt x="78" y="36"/>
                          </a:lnTo>
                          <a:lnTo>
                            <a:pt x="63" y="43"/>
                          </a:lnTo>
                          <a:lnTo>
                            <a:pt x="67" y="52"/>
                          </a:lnTo>
                          <a:lnTo>
                            <a:pt x="65" y="54"/>
                          </a:lnTo>
                          <a:lnTo>
                            <a:pt x="60" y="58"/>
                          </a:lnTo>
                          <a:lnTo>
                            <a:pt x="54" y="58"/>
                          </a:lnTo>
                          <a:lnTo>
                            <a:pt x="48" y="54"/>
                          </a:lnTo>
                          <a:lnTo>
                            <a:pt x="45" y="54"/>
                          </a:lnTo>
                          <a:lnTo>
                            <a:pt x="47" y="49"/>
                          </a:lnTo>
                          <a:lnTo>
                            <a:pt x="41" y="49"/>
                          </a:lnTo>
                          <a:lnTo>
                            <a:pt x="39" y="52"/>
                          </a:lnTo>
                          <a:lnTo>
                            <a:pt x="35" y="58"/>
                          </a:lnTo>
                          <a:lnTo>
                            <a:pt x="33" y="52"/>
                          </a:lnTo>
                          <a:lnTo>
                            <a:pt x="30" y="49"/>
                          </a:lnTo>
                          <a:lnTo>
                            <a:pt x="26" y="49"/>
                          </a:lnTo>
                          <a:lnTo>
                            <a:pt x="18" y="47"/>
                          </a:lnTo>
                          <a:lnTo>
                            <a:pt x="15" y="43"/>
                          </a:lnTo>
                          <a:lnTo>
                            <a:pt x="22" y="39"/>
                          </a:lnTo>
                          <a:lnTo>
                            <a:pt x="22" y="36"/>
                          </a:lnTo>
                          <a:lnTo>
                            <a:pt x="15" y="34"/>
                          </a:lnTo>
                          <a:lnTo>
                            <a:pt x="11" y="28"/>
                          </a:lnTo>
                          <a:lnTo>
                            <a:pt x="7" y="28"/>
                          </a:lnTo>
                          <a:lnTo>
                            <a:pt x="0" y="19"/>
                          </a:lnTo>
                          <a:lnTo>
                            <a:pt x="9" y="17"/>
                          </a:lnTo>
                          <a:lnTo>
                            <a:pt x="15" y="13"/>
                          </a:lnTo>
                          <a:lnTo>
                            <a:pt x="20" y="9"/>
                          </a:lnTo>
                          <a:lnTo>
                            <a:pt x="26" y="7"/>
                          </a:lnTo>
                          <a:lnTo>
                            <a:pt x="35" y="0"/>
                          </a:lnTo>
                          <a:close/>
                        </a:path>
                      </a:pathLst>
                    </a:custGeom>
                    <a:grpFill/>
                    <a:ln w="6350" cap="flat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6737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O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8" name="Freeform 89">
                      <a:extLst>
                        <a:ext uri="{FF2B5EF4-FFF2-40B4-BE49-F238E27FC236}">
                          <a16:creationId xmlns:a16="http://schemas.microsoft.com/office/drawing/2014/main" id="{C3906C9B-3AB8-499E-BB71-2078964FC5D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30061" y="1790227"/>
                      <a:ext cx="30398" cy="42191"/>
                    </a:xfrm>
                    <a:custGeom>
                      <a:avLst/>
                      <a:gdLst>
                        <a:gd name="T0" fmla="*/ 15 w 30"/>
                        <a:gd name="T1" fmla="*/ 2 h 42"/>
                        <a:gd name="T2" fmla="*/ 6 w 30"/>
                        <a:gd name="T3" fmla="*/ 0 h 42"/>
                        <a:gd name="T4" fmla="*/ 2 w 30"/>
                        <a:gd name="T5" fmla="*/ 8 h 42"/>
                        <a:gd name="T6" fmla="*/ 0 w 30"/>
                        <a:gd name="T7" fmla="*/ 12 h 42"/>
                        <a:gd name="T8" fmla="*/ 4 w 30"/>
                        <a:gd name="T9" fmla="*/ 19 h 42"/>
                        <a:gd name="T10" fmla="*/ 0 w 30"/>
                        <a:gd name="T11" fmla="*/ 23 h 42"/>
                        <a:gd name="T12" fmla="*/ 2 w 30"/>
                        <a:gd name="T13" fmla="*/ 27 h 42"/>
                        <a:gd name="T14" fmla="*/ 4 w 30"/>
                        <a:gd name="T15" fmla="*/ 38 h 42"/>
                        <a:gd name="T16" fmla="*/ 9 w 30"/>
                        <a:gd name="T17" fmla="*/ 42 h 42"/>
                        <a:gd name="T18" fmla="*/ 17 w 30"/>
                        <a:gd name="T19" fmla="*/ 42 h 42"/>
                        <a:gd name="T20" fmla="*/ 17 w 30"/>
                        <a:gd name="T21" fmla="*/ 38 h 42"/>
                        <a:gd name="T22" fmla="*/ 24 w 30"/>
                        <a:gd name="T23" fmla="*/ 34 h 42"/>
                        <a:gd name="T24" fmla="*/ 30 w 30"/>
                        <a:gd name="T25" fmla="*/ 32 h 42"/>
                        <a:gd name="T26" fmla="*/ 30 w 30"/>
                        <a:gd name="T27" fmla="*/ 25 h 42"/>
                        <a:gd name="T28" fmla="*/ 15 w 30"/>
                        <a:gd name="T29" fmla="*/ 2 h 4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30" h="42">
                          <a:moveTo>
                            <a:pt x="15" y="2"/>
                          </a:moveTo>
                          <a:lnTo>
                            <a:pt x="6" y="0"/>
                          </a:lnTo>
                          <a:lnTo>
                            <a:pt x="2" y="8"/>
                          </a:lnTo>
                          <a:lnTo>
                            <a:pt x="0" y="12"/>
                          </a:lnTo>
                          <a:lnTo>
                            <a:pt x="4" y="19"/>
                          </a:lnTo>
                          <a:lnTo>
                            <a:pt x="0" y="23"/>
                          </a:lnTo>
                          <a:lnTo>
                            <a:pt x="2" y="27"/>
                          </a:lnTo>
                          <a:lnTo>
                            <a:pt x="4" y="38"/>
                          </a:lnTo>
                          <a:lnTo>
                            <a:pt x="9" y="42"/>
                          </a:lnTo>
                          <a:lnTo>
                            <a:pt x="17" y="42"/>
                          </a:lnTo>
                          <a:lnTo>
                            <a:pt x="17" y="38"/>
                          </a:lnTo>
                          <a:lnTo>
                            <a:pt x="24" y="34"/>
                          </a:lnTo>
                          <a:lnTo>
                            <a:pt x="30" y="32"/>
                          </a:lnTo>
                          <a:lnTo>
                            <a:pt x="30" y="25"/>
                          </a:lnTo>
                          <a:lnTo>
                            <a:pt x="15" y="2"/>
                          </a:lnTo>
                          <a:close/>
                        </a:path>
                      </a:pathLst>
                    </a:custGeom>
                    <a:grpFill/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s-CO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79" name="Freeform 90">
                      <a:extLst>
                        <a:ext uri="{FF2B5EF4-FFF2-40B4-BE49-F238E27FC236}">
                          <a16:creationId xmlns:a16="http://schemas.microsoft.com/office/drawing/2014/main" id="{9AD32257-01FF-4FB7-9862-65819435065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744864" y="3558207"/>
                      <a:ext cx="52838" cy="283275"/>
                    </a:xfrm>
                    <a:custGeom>
                      <a:avLst/>
                      <a:gdLst>
                        <a:gd name="T0" fmla="*/ 14 w 74"/>
                        <a:gd name="T1" fmla="*/ 103 h 192"/>
                        <a:gd name="T2" fmla="*/ 0 w 74"/>
                        <a:gd name="T3" fmla="*/ 122 h 192"/>
                        <a:gd name="T4" fmla="*/ 0 w 74"/>
                        <a:gd name="T5" fmla="*/ 148 h 192"/>
                        <a:gd name="T6" fmla="*/ 8 w 74"/>
                        <a:gd name="T7" fmla="*/ 158 h 192"/>
                        <a:gd name="T8" fmla="*/ 14 w 74"/>
                        <a:gd name="T9" fmla="*/ 177 h 192"/>
                        <a:gd name="T10" fmla="*/ 30 w 74"/>
                        <a:gd name="T11" fmla="*/ 177 h 192"/>
                        <a:gd name="T12" fmla="*/ 42 w 74"/>
                        <a:gd name="T13" fmla="*/ 192 h 192"/>
                        <a:gd name="T14" fmla="*/ 49 w 74"/>
                        <a:gd name="T15" fmla="*/ 171 h 192"/>
                        <a:gd name="T16" fmla="*/ 49 w 74"/>
                        <a:gd name="T17" fmla="*/ 94 h 192"/>
                        <a:gd name="T18" fmla="*/ 64 w 74"/>
                        <a:gd name="T19" fmla="*/ 86 h 192"/>
                        <a:gd name="T20" fmla="*/ 74 w 74"/>
                        <a:gd name="T21" fmla="*/ 68 h 192"/>
                        <a:gd name="T22" fmla="*/ 74 w 74"/>
                        <a:gd name="T23" fmla="*/ 53 h 192"/>
                        <a:gd name="T24" fmla="*/ 74 w 74"/>
                        <a:gd name="T25" fmla="*/ 34 h 192"/>
                        <a:gd name="T26" fmla="*/ 64 w 74"/>
                        <a:gd name="T27" fmla="*/ 23 h 192"/>
                        <a:gd name="T28" fmla="*/ 74 w 74"/>
                        <a:gd name="T29" fmla="*/ 8 h 192"/>
                        <a:gd name="T30" fmla="*/ 57 w 74"/>
                        <a:gd name="T31" fmla="*/ 0 h 192"/>
                        <a:gd name="T32" fmla="*/ 42 w 74"/>
                        <a:gd name="T33" fmla="*/ 0 h 192"/>
                        <a:gd name="T34" fmla="*/ 21 w 74"/>
                        <a:gd name="T35" fmla="*/ 0 h 192"/>
                        <a:gd name="T36" fmla="*/ 14 w 74"/>
                        <a:gd name="T37" fmla="*/ 13 h 192"/>
                        <a:gd name="T38" fmla="*/ 0 w 74"/>
                        <a:gd name="T39" fmla="*/ 41 h 192"/>
                        <a:gd name="T40" fmla="*/ 0 w 74"/>
                        <a:gd name="T41" fmla="*/ 56 h 192"/>
                        <a:gd name="T42" fmla="*/ 0 w 74"/>
                        <a:gd name="T43" fmla="*/ 81 h 192"/>
                        <a:gd name="T44" fmla="*/ 14 w 74"/>
                        <a:gd name="T45" fmla="*/ 103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</a:cxnLst>
                      <a:rect l="0" t="0" r="r" b="b"/>
                      <a:pathLst>
                        <a:path w="74" h="192">
                          <a:moveTo>
                            <a:pt x="14" y="103"/>
                          </a:moveTo>
                          <a:lnTo>
                            <a:pt x="0" y="122"/>
                          </a:lnTo>
                          <a:lnTo>
                            <a:pt x="0" y="148"/>
                          </a:lnTo>
                          <a:lnTo>
                            <a:pt x="8" y="158"/>
                          </a:lnTo>
                          <a:lnTo>
                            <a:pt x="14" y="177"/>
                          </a:lnTo>
                          <a:lnTo>
                            <a:pt x="30" y="177"/>
                          </a:lnTo>
                          <a:lnTo>
                            <a:pt x="42" y="192"/>
                          </a:lnTo>
                          <a:lnTo>
                            <a:pt x="49" y="171"/>
                          </a:lnTo>
                          <a:lnTo>
                            <a:pt x="49" y="94"/>
                          </a:lnTo>
                          <a:lnTo>
                            <a:pt x="64" y="86"/>
                          </a:lnTo>
                          <a:lnTo>
                            <a:pt x="74" y="68"/>
                          </a:lnTo>
                          <a:lnTo>
                            <a:pt x="74" y="53"/>
                          </a:lnTo>
                          <a:lnTo>
                            <a:pt x="74" y="34"/>
                          </a:lnTo>
                          <a:lnTo>
                            <a:pt x="64" y="23"/>
                          </a:lnTo>
                          <a:lnTo>
                            <a:pt x="74" y="8"/>
                          </a:lnTo>
                          <a:lnTo>
                            <a:pt x="57" y="0"/>
                          </a:lnTo>
                          <a:lnTo>
                            <a:pt x="42" y="0"/>
                          </a:lnTo>
                          <a:lnTo>
                            <a:pt x="21" y="0"/>
                          </a:lnTo>
                          <a:lnTo>
                            <a:pt x="14" y="13"/>
                          </a:lnTo>
                          <a:lnTo>
                            <a:pt x="0" y="41"/>
                          </a:lnTo>
                          <a:lnTo>
                            <a:pt x="0" y="56"/>
                          </a:lnTo>
                          <a:lnTo>
                            <a:pt x="0" y="81"/>
                          </a:lnTo>
                          <a:lnTo>
                            <a:pt x="14" y="103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317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6737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O" sz="2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135" name="Elipse 134">
                  <a:extLst>
                    <a:ext uri="{FF2B5EF4-FFF2-40B4-BE49-F238E27FC236}">
                      <a16:creationId xmlns:a16="http://schemas.microsoft.com/office/drawing/2014/main" id="{BC3CD45A-20C0-4226-8473-099D379AE5F5}"/>
                    </a:ext>
                  </a:extLst>
                </p:cNvPr>
                <p:cNvSpPr/>
                <p:nvPr/>
              </p:nvSpPr>
              <p:spPr>
                <a:xfrm>
                  <a:off x="3007827" y="13859005"/>
                  <a:ext cx="163323" cy="16146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36" name="CuadroTexto 135">
                  <a:extLst>
                    <a:ext uri="{FF2B5EF4-FFF2-40B4-BE49-F238E27FC236}">
                      <a16:creationId xmlns:a16="http://schemas.microsoft.com/office/drawing/2014/main" id="{A0835D7A-9718-477A-B792-BA365CAED04D}"/>
                    </a:ext>
                  </a:extLst>
                </p:cNvPr>
                <p:cNvSpPr txBox="1"/>
                <p:nvPr/>
              </p:nvSpPr>
              <p:spPr>
                <a:xfrm>
                  <a:off x="3085658" y="14210605"/>
                  <a:ext cx="1166823" cy="35160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800" dirty="0"/>
                    <a:t>Sin cambios</a:t>
                  </a:r>
                  <a:endParaRPr lang="es-CO" sz="800" dirty="0"/>
                </a:p>
              </p:txBody>
            </p:sp>
            <p:sp>
              <p:nvSpPr>
                <p:cNvPr id="137" name="CuadroTexto 136">
                  <a:extLst>
                    <a:ext uri="{FF2B5EF4-FFF2-40B4-BE49-F238E27FC236}">
                      <a16:creationId xmlns:a16="http://schemas.microsoft.com/office/drawing/2014/main" id="{619B66C2-C54F-462F-9ED6-33301D3BD562}"/>
                    </a:ext>
                  </a:extLst>
                </p:cNvPr>
                <p:cNvSpPr txBox="1"/>
                <p:nvPr/>
              </p:nvSpPr>
              <p:spPr>
                <a:xfrm>
                  <a:off x="3067516" y="13991646"/>
                  <a:ext cx="999034" cy="35160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800" dirty="0"/>
                    <a:t>Descenso</a:t>
                  </a:r>
                  <a:endParaRPr lang="es-CO" sz="800" dirty="0"/>
                </a:p>
              </p:txBody>
            </p:sp>
            <p:sp>
              <p:nvSpPr>
                <p:cNvPr id="138" name="CuadroTexto 137">
                  <a:extLst>
                    <a:ext uri="{FF2B5EF4-FFF2-40B4-BE49-F238E27FC236}">
                      <a16:creationId xmlns:a16="http://schemas.microsoft.com/office/drawing/2014/main" id="{828110C1-601D-4DE5-9EDD-63143BBEEC76}"/>
                    </a:ext>
                  </a:extLst>
                </p:cNvPr>
                <p:cNvSpPr txBox="1"/>
                <p:nvPr/>
              </p:nvSpPr>
              <p:spPr>
                <a:xfrm>
                  <a:off x="3074391" y="13781308"/>
                  <a:ext cx="985281" cy="35160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800" dirty="0"/>
                    <a:t>Aumento</a:t>
                  </a:r>
                  <a:endParaRPr lang="es-CO" sz="800" dirty="0"/>
                </a:p>
              </p:txBody>
            </p:sp>
            <p:cxnSp>
              <p:nvCxnSpPr>
                <p:cNvPr id="139" name="Conector recto 138">
                  <a:extLst>
                    <a:ext uri="{FF2B5EF4-FFF2-40B4-BE49-F238E27FC236}">
                      <a16:creationId xmlns:a16="http://schemas.microsoft.com/office/drawing/2014/main" id="{3E49CDA7-1AF9-4AC1-88E6-011ABD6208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27160" y="12550549"/>
                  <a:ext cx="94745" cy="43414"/>
                </a:xfrm>
                <a:prstGeom prst="lin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sp>
              <p:nvSpPr>
                <p:cNvPr id="140" name="Forma libre: forma 139">
                  <a:extLst>
                    <a:ext uri="{FF2B5EF4-FFF2-40B4-BE49-F238E27FC236}">
                      <a16:creationId xmlns:a16="http://schemas.microsoft.com/office/drawing/2014/main" id="{46B11681-2ECB-49BE-B2DE-B57484A2C29D}"/>
                    </a:ext>
                  </a:extLst>
                </p:cNvPr>
                <p:cNvSpPr/>
                <p:nvPr/>
              </p:nvSpPr>
              <p:spPr>
                <a:xfrm rot="211382">
                  <a:off x="3618818" y="12512891"/>
                  <a:ext cx="109891" cy="109053"/>
                </a:xfrm>
                <a:custGeom>
                  <a:avLst/>
                  <a:gdLst>
                    <a:gd name="connsiteX0" fmla="*/ 70812 w 129341"/>
                    <a:gd name="connsiteY0" fmla="*/ 135907 h 139562"/>
                    <a:gd name="connsiteX1" fmla="*/ 33866 w 129341"/>
                    <a:gd name="connsiteY1" fmla="*/ 129750 h 139562"/>
                    <a:gd name="connsiteX2" fmla="*/ 12315 w 129341"/>
                    <a:gd name="connsiteY2" fmla="*/ 126671 h 139562"/>
                    <a:gd name="connsiteX3" fmla="*/ 9236 w 129341"/>
                    <a:gd name="connsiteY3" fmla="*/ 114356 h 139562"/>
                    <a:gd name="connsiteX4" fmla="*/ 0 w 129341"/>
                    <a:gd name="connsiteY4" fmla="*/ 68174 h 139562"/>
                    <a:gd name="connsiteX5" fmla="*/ 3078 w 129341"/>
                    <a:gd name="connsiteY5" fmla="*/ 49701 h 139562"/>
                    <a:gd name="connsiteX6" fmla="*/ 18472 w 129341"/>
                    <a:gd name="connsiteY6" fmla="*/ 46622 h 139562"/>
                    <a:gd name="connsiteX7" fmla="*/ 27709 w 129341"/>
                    <a:gd name="connsiteY7" fmla="*/ 43544 h 139562"/>
                    <a:gd name="connsiteX8" fmla="*/ 36945 w 129341"/>
                    <a:gd name="connsiteY8" fmla="*/ 37386 h 139562"/>
                    <a:gd name="connsiteX9" fmla="*/ 52339 w 129341"/>
                    <a:gd name="connsiteY9" fmla="*/ 21992 h 139562"/>
                    <a:gd name="connsiteX10" fmla="*/ 55418 w 129341"/>
                    <a:gd name="connsiteY10" fmla="*/ 9677 h 139562"/>
                    <a:gd name="connsiteX11" fmla="*/ 58496 w 129341"/>
                    <a:gd name="connsiteY11" fmla="*/ 441 h 139562"/>
                    <a:gd name="connsiteX12" fmla="*/ 76969 w 129341"/>
                    <a:gd name="connsiteY12" fmla="*/ 3519 h 139562"/>
                    <a:gd name="connsiteX13" fmla="*/ 86206 w 129341"/>
                    <a:gd name="connsiteY13" fmla="*/ 15834 h 139562"/>
                    <a:gd name="connsiteX14" fmla="*/ 104678 w 129341"/>
                    <a:gd name="connsiteY14" fmla="*/ 21992 h 139562"/>
                    <a:gd name="connsiteX15" fmla="*/ 123151 w 129341"/>
                    <a:gd name="connsiteY15" fmla="*/ 31228 h 139562"/>
                    <a:gd name="connsiteX16" fmla="*/ 129309 w 129341"/>
                    <a:gd name="connsiteY16" fmla="*/ 65095 h 139562"/>
                    <a:gd name="connsiteX17" fmla="*/ 126230 w 129341"/>
                    <a:gd name="connsiteY17" fmla="*/ 123592 h 139562"/>
                    <a:gd name="connsiteX18" fmla="*/ 116993 w 129341"/>
                    <a:gd name="connsiteY18" fmla="*/ 129750 h 139562"/>
                    <a:gd name="connsiteX19" fmla="*/ 107757 w 129341"/>
                    <a:gd name="connsiteY19" fmla="*/ 138986 h 139562"/>
                    <a:gd name="connsiteX20" fmla="*/ 70812 w 129341"/>
                    <a:gd name="connsiteY20" fmla="*/ 135907 h 139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29341" h="139562">
                      <a:moveTo>
                        <a:pt x="70812" y="135907"/>
                      </a:moveTo>
                      <a:cubicBezTo>
                        <a:pt x="58497" y="134368"/>
                        <a:pt x="52339" y="123592"/>
                        <a:pt x="33866" y="129750"/>
                      </a:cubicBezTo>
                      <a:cubicBezTo>
                        <a:pt x="26682" y="128724"/>
                        <a:pt x="18469" y="130517"/>
                        <a:pt x="12315" y="126671"/>
                      </a:cubicBezTo>
                      <a:cubicBezTo>
                        <a:pt x="8727" y="124428"/>
                        <a:pt x="9761" y="118555"/>
                        <a:pt x="9236" y="114356"/>
                      </a:cubicBezTo>
                      <a:cubicBezTo>
                        <a:pt x="3766" y="70597"/>
                        <a:pt x="13636" y="88629"/>
                        <a:pt x="0" y="68174"/>
                      </a:cubicBezTo>
                      <a:cubicBezTo>
                        <a:pt x="1026" y="62016"/>
                        <a:pt x="-984" y="54441"/>
                        <a:pt x="3078" y="49701"/>
                      </a:cubicBezTo>
                      <a:cubicBezTo>
                        <a:pt x="6483" y="45728"/>
                        <a:pt x="13395" y="47891"/>
                        <a:pt x="18472" y="46622"/>
                      </a:cubicBezTo>
                      <a:cubicBezTo>
                        <a:pt x="21621" y="45835"/>
                        <a:pt x="24630" y="44570"/>
                        <a:pt x="27709" y="43544"/>
                      </a:cubicBezTo>
                      <a:cubicBezTo>
                        <a:pt x="30788" y="41491"/>
                        <a:pt x="34329" y="40002"/>
                        <a:pt x="36945" y="37386"/>
                      </a:cubicBezTo>
                      <a:cubicBezTo>
                        <a:pt x="57470" y="16861"/>
                        <a:pt x="27710" y="38413"/>
                        <a:pt x="52339" y="21992"/>
                      </a:cubicBezTo>
                      <a:cubicBezTo>
                        <a:pt x="53365" y="17887"/>
                        <a:pt x="54256" y="13746"/>
                        <a:pt x="55418" y="9677"/>
                      </a:cubicBezTo>
                      <a:cubicBezTo>
                        <a:pt x="56309" y="6557"/>
                        <a:pt x="55376" y="1333"/>
                        <a:pt x="58496" y="441"/>
                      </a:cubicBezTo>
                      <a:cubicBezTo>
                        <a:pt x="64498" y="-1274"/>
                        <a:pt x="70811" y="2493"/>
                        <a:pt x="76969" y="3519"/>
                      </a:cubicBezTo>
                      <a:cubicBezTo>
                        <a:pt x="80048" y="7624"/>
                        <a:pt x="81936" y="12988"/>
                        <a:pt x="86206" y="15834"/>
                      </a:cubicBezTo>
                      <a:cubicBezTo>
                        <a:pt x="91606" y="19434"/>
                        <a:pt x="98521" y="19939"/>
                        <a:pt x="104678" y="21992"/>
                      </a:cubicBezTo>
                      <a:cubicBezTo>
                        <a:pt x="117426" y="26242"/>
                        <a:pt x="111213" y="23270"/>
                        <a:pt x="123151" y="31228"/>
                      </a:cubicBezTo>
                      <a:cubicBezTo>
                        <a:pt x="124152" y="36233"/>
                        <a:pt x="129309" y="61156"/>
                        <a:pt x="129309" y="65095"/>
                      </a:cubicBezTo>
                      <a:cubicBezTo>
                        <a:pt x="129309" y="84621"/>
                        <a:pt x="129884" y="104411"/>
                        <a:pt x="126230" y="123592"/>
                      </a:cubicBezTo>
                      <a:cubicBezTo>
                        <a:pt x="125538" y="127227"/>
                        <a:pt x="119836" y="127381"/>
                        <a:pt x="116993" y="129750"/>
                      </a:cubicBezTo>
                      <a:cubicBezTo>
                        <a:pt x="113648" y="132537"/>
                        <a:pt x="111887" y="137609"/>
                        <a:pt x="107757" y="138986"/>
                      </a:cubicBezTo>
                      <a:cubicBezTo>
                        <a:pt x="101915" y="140933"/>
                        <a:pt x="83127" y="137446"/>
                        <a:pt x="70812" y="13590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7938" cap="flat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73776"/>
                  <a:endParaRPr lang="es-CO" sz="27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33" name="Elipse 132">
                <a:extLst>
                  <a:ext uri="{FF2B5EF4-FFF2-40B4-BE49-F238E27FC236}">
                    <a16:creationId xmlns:a16="http://schemas.microsoft.com/office/drawing/2014/main" id="{42238C0A-24BA-444B-9619-C00253AC482D}"/>
                  </a:ext>
                </a:extLst>
              </p:cNvPr>
              <p:cNvSpPr/>
              <p:nvPr/>
            </p:nvSpPr>
            <p:spPr>
              <a:xfrm>
                <a:off x="1500000" y="4428395"/>
                <a:ext cx="123570" cy="11951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131" name="Elipse 130">
              <a:extLst>
                <a:ext uri="{FF2B5EF4-FFF2-40B4-BE49-F238E27FC236}">
                  <a16:creationId xmlns:a16="http://schemas.microsoft.com/office/drawing/2014/main" id="{2B38CB39-6091-4A52-B8EA-E6CC9958B579}"/>
                </a:ext>
              </a:extLst>
            </p:cNvPr>
            <p:cNvSpPr/>
            <p:nvPr/>
          </p:nvSpPr>
          <p:spPr>
            <a:xfrm>
              <a:off x="401112" y="6241314"/>
              <a:ext cx="95181" cy="9894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88" name="CuadroTexto 187">
            <a:extLst>
              <a:ext uri="{FF2B5EF4-FFF2-40B4-BE49-F238E27FC236}">
                <a16:creationId xmlns:a16="http://schemas.microsoft.com/office/drawing/2014/main" id="{E6E98111-2D59-48CA-A218-12A8802BFE19}"/>
              </a:ext>
            </a:extLst>
          </p:cNvPr>
          <p:cNvSpPr txBox="1"/>
          <p:nvPr/>
        </p:nvSpPr>
        <p:spPr>
          <a:xfrm>
            <a:off x="7426621" y="1880445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PE X</a:t>
            </a:r>
            <a:endParaRPr lang="es-CO" b="1" dirty="0"/>
          </a:p>
        </p:txBody>
      </p:sp>
      <p:sp>
        <p:nvSpPr>
          <p:cNvPr id="189" name="CuadroTexto 188">
            <a:extLst>
              <a:ext uri="{FF2B5EF4-FFF2-40B4-BE49-F238E27FC236}">
                <a16:creationId xmlns:a16="http://schemas.microsoft.com/office/drawing/2014/main" id="{48AD8AAD-C764-4519-BB91-39DD110EA924}"/>
              </a:ext>
            </a:extLst>
          </p:cNvPr>
          <p:cNvSpPr txBox="1"/>
          <p:nvPr/>
        </p:nvSpPr>
        <p:spPr>
          <a:xfrm>
            <a:off x="6971266" y="1531118"/>
            <a:ext cx="15981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/>
              <a:t>Menores de 5 años</a:t>
            </a:r>
          </a:p>
        </p:txBody>
      </p:sp>
      <p:sp>
        <p:nvSpPr>
          <p:cNvPr id="190" name="Rectángulo: esquinas redondeadas 189">
            <a:extLst>
              <a:ext uri="{FF2B5EF4-FFF2-40B4-BE49-F238E27FC236}">
                <a16:creationId xmlns:a16="http://schemas.microsoft.com/office/drawing/2014/main" id="{4570124A-612C-447F-9BEE-77FC5F14AEB3}"/>
              </a:ext>
            </a:extLst>
          </p:cNvPr>
          <p:cNvSpPr/>
          <p:nvPr/>
        </p:nvSpPr>
        <p:spPr>
          <a:xfrm>
            <a:off x="9285415" y="1879213"/>
            <a:ext cx="2607712" cy="3215603"/>
          </a:xfrm>
          <a:prstGeom prst="roundRect">
            <a:avLst/>
          </a:prstGeom>
          <a:solidFill>
            <a:schemeClr val="accent1">
              <a:lumMod val="40000"/>
              <a:lumOff val="60000"/>
              <a:alpha val="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pSp>
        <p:nvGrpSpPr>
          <p:cNvPr id="191" name="Grupo 190">
            <a:extLst>
              <a:ext uri="{FF2B5EF4-FFF2-40B4-BE49-F238E27FC236}">
                <a16:creationId xmlns:a16="http://schemas.microsoft.com/office/drawing/2014/main" id="{48A3C099-F11C-44AB-B5F3-9DAE96E9E3A9}"/>
              </a:ext>
            </a:extLst>
          </p:cNvPr>
          <p:cNvGrpSpPr/>
          <p:nvPr/>
        </p:nvGrpSpPr>
        <p:grpSpPr>
          <a:xfrm>
            <a:off x="9479192" y="2226992"/>
            <a:ext cx="2183736" cy="2606251"/>
            <a:chOff x="238349" y="3454944"/>
            <a:chExt cx="2477892" cy="3059999"/>
          </a:xfrm>
          <a:noFill/>
        </p:grpSpPr>
        <p:grpSp>
          <p:nvGrpSpPr>
            <p:cNvPr id="192" name="Grupo 191">
              <a:extLst>
                <a:ext uri="{FF2B5EF4-FFF2-40B4-BE49-F238E27FC236}">
                  <a16:creationId xmlns:a16="http://schemas.microsoft.com/office/drawing/2014/main" id="{B81C3B3E-CABC-49DC-AB03-F46D565BB3FA}"/>
                </a:ext>
              </a:extLst>
            </p:cNvPr>
            <p:cNvGrpSpPr/>
            <p:nvPr/>
          </p:nvGrpSpPr>
          <p:grpSpPr>
            <a:xfrm>
              <a:off x="238349" y="3454944"/>
              <a:ext cx="2477892" cy="3059999"/>
              <a:chOff x="1288691" y="1218212"/>
              <a:chExt cx="3216947" cy="3696411"/>
            </a:xfrm>
            <a:grpFill/>
          </p:grpSpPr>
          <p:grpSp>
            <p:nvGrpSpPr>
              <p:cNvPr id="194" name="Grupo 193">
                <a:extLst>
                  <a:ext uri="{FF2B5EF4-FFF2-40B4-BE49-F238E27FC236}">
                    <a16:creationId xmlns:a16="http://schemas.microsoft.com/office/drawing/2014/main" id="{F361871B-A304-4879-B2C1-773DCB6203A5}"/>
                  </a:ext>
                </a:extLst>
              </p:cNvPr>
              <p:cNvGrpSpPr/>
              <p:nvPr/>
            </p:nvGrpSpPr>
            <p:grpSpPr>
              <a:xfrm>
                <a:off x="1288691" y="1218212"/>
                <a:ext cx="3216947" cy="3696411"/>
                <a:chOff x="2727540" y="9743957"/>
                <a:chExt cx="4251892" cy="4993854"/>
              </a:xfrm>
              <a:grpFill/>
            </p:grpSpPr>
            <p:grpSp>
              <p:nvGrpSpPr>
                <p:cNvPr id="196" name="Grupo 195">
                  <a:extLst>
                    <a:ext uri="{FF2B5EF4-FFF2-40B4-BE49-F238E27FC236}">
                      <a16:creationId xmlns:a16="http://schemas.microsoft.com/office/drawing/2014/main" id="{1C59266D-4D70-4DF0-8B75-32D206C1E59B}"/>
                    </a:ext>
                  </a:extLst>
                </p:cNvPr>
                <p:cNvGrpSpPr/>
                <p:nvPr/>
              </p:nvGrpSpPr>
              <p:grpSpPr>
                <a:xfrm>
                  <a:off x="2727540" y="9743957"/>
                  <a:ext cx="4251892" cy="4993854"/>
                  <a:chOff x="6634717" y="9199285"/>
                  <a:chExt cx="3184531" cy="4084340"/>
                </a:xfrm>
                <a:grpFill/>
              </p:grpSpPr>
              <p:pic>
                <p:nvPicPr>
                  <p:cNvPr id="203" name="Imagen 202" descr="https://upload.wikimedia.org/wikipedia/commons/3/39/Nordpfeil.png">
                    <a:extLst>
                      <a:ext uri="{FF2B5EF4-FFF2-40B4-BE49-F238E27FC236}">
                        <a16:creationId xmlns:a16="http://schemas.microsoft.com/office/drawing/2014/main" id="{656B1B8F-A48B-46AF-9FB4-B50F094E7324}"/>
                      </a:ext>
                    </a:extLst>
                  </p:cNvPr>
                  <p:cNvPicPr/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808849" y="9930844"/>
                    <a:ext cx="198993" cy="28971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</p:pic>
              <p:grpSp>
                <p:nvGrpSpPr>
                  <p:cNvPr id="204" name="Grupo 203">
                    <a:extLst>
                      <a:ext uri="{FF2B5EF4-FFF2-40B4-BE49-F238E27FC236}">
                        <a16:creationId xmlns:a16="http://schemas.microsoft.com/office/drawing/2014/main" id="{2EB3CC44-E0BE-46D5-970C-EAF682D56B3D}"/>
                      </a:ext>
                    </a:extLst>
                  </p:cNvPr>
                  <p:cNvGrpSpPr/>
                  <p:nvPr/>
                </p:nvGrpSpPr>
                <p:grpSpPr>
                  <a:xfrm>
                    <a:off x="6634717" y="9199285"/>
                    <a:ext cx="3184531" cy="4084340"/>
                    <a:chOff x="3237255" y="1351247"/>
                    <a:chExt cx="3779245" cy="4738381"/>
                  </a:xfrm>
                  <a:grpFill/>
                </p:grpSpPr>
                <p:sp>
                  <p:nvSpPr>
                    <p:cNvPr id="205" name="Freeform 56">
                      <a:extLst>
                        <a:ext uri="{FF2B5EF4-FFF2-40B4-BE49-F238E27FC236}">
                          <a16:creationId xmlns:a16="http://schemas.microsoft.com/office/drawing/2014/main" id="{C3A9EE6E-0612-4E8A-BDD0-C6922ADDC66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135917" y="3397479"/>
                      <a:ext cx="290793" cy="257161"/>
                    </a:xfrm>
                    <a:custGeom>
                      <a:avLst/>
                      <a:gdLst>
                        <a:gd name="T0" fmla="*/ 56 w 287"/>
                        <a:gd name="T1" fmla="*/ 156 h 256"/>
                        <a:gd name="T2" fmla="*/ 39 w 287"/>
                        <a:gd name="T3" fmla="*/ 145 h 256"/>
                        <a:gd name="T4" fmla="*/ 35 w 287"/>
                        <a:gd name="T5" fmla="*/ 126 h 256"/>
                        <a:gd name="T6" fmla="*/ 24 w 287"/>
                        <a:gd name="T7" fmla="*/ 106 h 256"/>
                        <a:gd name="T8" fmla="*/ 11 w 287"/>
                        <a:gd name="T9" fmla="*/ 94 h 256"/>
                        <a:gd name="T10" fmla="*/ 0 w 287"/>
                        <a:gd name="T11" fmla="*/ 76 h 256"/>
                        <a:gd name="T12" fmla="*/ 20 w 287"/>
                        <a:gd name="T13" fmla="*/ 64 h 256"/>
                        <a:gd name="T14" fmla="*/ 32 w 287"/>
                        <a:gd name="T15" fmla="*/ 47 h 256"/>
                        <a:gd name="T16" fmla="*/ 43 w 287"/>
                        <a:gd name="T17" fmla="*/ 34 h 256"/>
                        <a:gd name="T18" fmla="*/ 58 w 287"/>
                        <a:gd name="T19" fmla="*/ 34 h 256"/>
                        <a:gd name="T20" fmla="*/ 69 w 287"/>
                        <a:gd name="T21" fmla="*/ 19 h 256"/>
                        <a:gd name="T22" fmla="*/ 95 w 287"/>
                        <a:gd name="T23" fmla="*/ 19 h 256"/>
                        <a:gd name="T24" fmla="*/ 90 w 287"/>
                        <a:gd name="T25" fmla="*/ 0 h 256"/>
                        <a:gd name="T26" fmla="*/ 107 w 287"/>
                        <a:gd name="T27" fmla="*/ 10 h 256"/>
                        <a:gd name="T28" fmla="*/ 133 w 287"/>
                        <a:gd name="T29" fmla="*/ 8 h 256"/>
                        <a:gd name="T30" fmla="*/ 142 w 287"/>
                        <a:gd name="T31" fmla="*/ 27 h 256"/>
                        <a:gd name="T32" fmla="*/ 133 w 287"/>
                        <a:gd name="T33" fmla="*/ 42 h 256"/>
                        <a:gd name="T34" fmla="*/ 146 w 287"/>
                        <a:gd name="T35" fmla="*/ 42 h 256"/>
                        <a:gd name="T36" fmla="*/ 163 w 287"/>
                        <a:gd name="T37" fmla="*/ 34 h 256"/>
                        <a:gd name="T38" fmla="*/ 180 w 287"/>
                        <a:gd name="T39" fmla="*/ 38 h 256"/>
                        <a:gd name="T40" fmla="*/ 182 w 287"/>
                        <a:gd name="T41" fmla="*/ 53 h 256"/>
                        <a:gd name="T42" fmla="*/ 154 w 287"/>
                        <a:gd name="T43" fmla="*/ 66 h 256"/>
                        <a:gd name="T44" fmla="*/ 154 w 287"/>
                        <a:gd name="T45" fmla="*/ 81 h 256"/>
                        <a:gd name="T46" fmla="*/ 152 w 287"/>
                        <a:gd name="T47" fmla="*/ 96 h 256"/>
                        <a:gd name="T48" fmla="*/ 148 w 287"/>
                        <a:gd name="T49" fmla="*/ 115 h 256"/>
                        <a:gd name="T50" fmla="*/ 148 w 287"/>
                        <a:gd name="T51" fmla="*/ 132 h 256"/>
                        <a:gd name="T52" fmla="*/ 167 w 287"/>
                        <a:gd name="T53" fmla="*/ 134 h 256"/>
                        <a:gd name="T54" fmla="*/ 178 w 287"/>
                        <a:gd name="T55" fmla="*/ 139 h 256"/>
                        <a:gd name="T56" fmla="*/ 184 w 287"/>
                        <a:gd name="T57" fmla="*/ 156 h 256"/>
                        <a:gd name="T58" fmla="*/ 191 w 287"/>
                        <a:gd name="T59" fmla="*/ 168 h 256"/>
                        <a:gd name="T60" fmla="*/ 221 w 287"/>
                        <a:gd name="T61" fmla="*/ 162 h 256"/>
                        <a:gd name="T62" fmla="*/ 242 w 287"/>
                        <a:gd name="T63" fmla="*/ 162 h 256"/>
                        <a:gd name="T64" fmla="*/ 248 w 287"/>
                        <a:gd name="T65" fmla="*/ 171 h 256"/>
                        <a:gd name="T66" fmla="*/ 267 w 287"/>
                        <a:gd name="T67" fmla="*/ 175 h 256"/>
                        <a:gd name="T68" fmla="*/ 268 w 287"/>
                        <a:gd name="T69" fmla="*/ 188 h 256"/>
                        <a:gd name="T70" fmla="*/ 287 w 287"/>
                        <a:gd name="T71" fmla="*/ 198 h 256"/>
                        <a:gd name="T72" fmla="*/ 285 w 287"/>
                        <a:gd name="T73" fmla="*/ 218 h 256"/>
                        <a:gd name="T74" fmla="*/ 280 w 287"/>
                        <a:gd name="T75" fmla="*/ 230 h 256"/>
                        <a:gd name="T76" fmla="*/ 261 w 287"/>
                        <a:gd name="T77" fmla="*/ 241 h 256"/>
                        <a:gd name="T78" fmla="*/ 244 w 287"/>
                        <a:gd name="T79" fmla="*/ 239 h 256"/>
                        <a:gd name="T80" fmla="*/ 225 w 287"/>
                        <a:gd name="T81" fmla="*/ 233 h 256"/>
                        <a:gd name="T82" fmla="*/ 203 w 287"/>
                        <a:gd name="T83" fmla="*/ 233 h 256"/>
                        <a:gd name="T84" fmla="*/ 186 w 287"/>
                        <a:gd name="T85" fmla="*/ 237 h 256"/>
                        <a:gd name="T86" fmla="*/ 190 w 287"/>
                        <a:gd name="T87" fmla="*/ 246 h 256"/>
                        <a:gd name="T88" fmla="*/ 169 w 287"/>
                        <a:gd name="T89" fmla="*/ 256 h 256"/>
                        <a:gd name="T90" fmla="*/ 161 w 287"/>
                        <a:gd name="T91" fmla="*/ 233 h 256"/>
                        <a:gd name="T92" fmla="*/ 146 w 287"/>
                        <a:gd name="T93" fmla="*/ 228 h 256"/>
                        <a:gd name="T94" fmla="*/ 133 w 287"/>
                        <a:gd name="T95" fmla="*/ 224 h 256"/>
                        <a:gd name="T96" fmla="*/ 120 w 287"/>
                        <a:gd name="T97" fmla="*/ 214 h 256"/>
                        <a:gd name="T98" fmla="*/ 126 w 287"/>
                        <a:gd name="T99" fmla="*/ 188 h 256"/>
                        <a:gd name="T100" fmla="*/ 105 w 287"/>
                        <a:gd name="T101" fmla="*/ 188 h 256"/>
                        <a:gd name="T102" fmla="*/ 99 w 287"/>
                        <a:gd name="T103" fmla="*/ 179 h 256"/>
                        <a:gd name="T104" fmla="*/ 86 w 287"/>
                        <a:gd name="T105" fmla="*/ 162 h 256"/>
                        <a:gd name="T106" fmla="*/ 69 w 287"/>
                        <a:gd name="T107" fmla="*/ 153 h 256"/>
                        <a:gd name="T108" fmla="*/ 56 w 287"/>
                        <a:gd name="T109" fmla="*/ 156 h 25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287" h="256">
                          <a:moveTo>
                            <a:pt x="56" y="156"/>
                          </a:moveTo>
                          <a:lnTo>
                            <a:pt x="39" y="145"/>
                          </a:lnTo>
                          <a:lnTo>
                            <a:pt x="35" y="126"/>
                          </a:lnTo>
                          <a:lnTo>
                            <a:pt x="24" y="106"/>
                          </a:lnTo>
                          <a:lnTo>
                            <a:pt x="11" y="94"/>
                          </a:lnTo>
                          <a:lnTo>
                            <a:pt x="0" y="76"/>
                          </a:lnTo>
                          <a:lnTo>
                            <a:pt x="20" y="64"/>
                          </a:lnTo>
                          <a:lnTo>
                            <a:pt x="32" y="47"/>
                          </a:lnTo>
                          <a:lnTo>
                            <a:pt x="43" y="34"/>
                          </a:lnTo>
                          <a:lnTo>
                            <a:pt x="58" y="34"/>
                          </a:lnTo>
                          <a:lnTo>
                            <a:pt x="69" y="19"/>
                          </a:lnTo>
                          <a:lnTo>
                            <a:pt x="95" y="19"/>
                          </a:lnTo>
                          <a:lnTo>
                            <a:pt x="90" y="0"/>
                          </a:lnTo>
                          <a:lnTo>
                            <a:pt x="107" y="10"/>
                          </a:lnTo>
                          <a:lnTo>
                            <a:pt x="133" y="8"/>
                          </a:lnTo>
                          <a:lnTo>
                            <a:pt x="142" y="27"/>
                          </a:lnTo>
                          <a:lnTo>
                            <a:pt x="133" y="42"/>
                          </a:lnTo>
                          <a:lnTo>
                            <a:pt x="146" y="42"/>
                          </a:lnTo>
                          <a:lnTo>
                            <a:pt x="163" y="34"/>
                          </a:lnTo>
                          <a:lnTo>
                            <a:pt x="180" y="38"/>
                          </a:lnTo>
                          <a:lnTo>
                            <a:pt x="182" y="53"/>
                          </a:lnTo>
                          <a:lnTo>
                            <a:pt x="154" y="66"/>
                          </a:lnTo>
                          <a:lnTo>
                            <a:pt x="154" y="81"/>
                          </a:lnTo>
                          <a:lnTo>
                            <a:pt x="152" y="96"/>
                          </a:lnTo>
                          <a:lnTo>
                            <a:pt x="148" y="115"/>
                          </a:lnTo>
                          <a:lnTo>
                            <a:pt x="148" y="132"/>
                          </a:lnTo>
                          <a:lnTo>
                            <a:pt x="167" y="134"/>
                          </a:lnTo>
                          <a:lnTo>
                            <a:pt x="178" y="139"/>
                          </a:lnTo>
                          <a:lnTo>
                            <a:pt x="184" y="156"/>
                          </a:lnTo>
                          <a:lnTo>
                            <a:pt x="191" y="168"/>
                          </a:lnTo>
                          <a:lnTo>
                            <a:pt x="221" y="162"/>
                          </a:lnTo>
                          <a:lnTo>
                            <a:pt x="242" y="162"/>
                          </a:lnTo>
                          <a:lnTo>
                            <a:pt x="248" y="171"/>
                          </a:lnTo>
                          <a:lnTo>
                            <a:pt x="267" y="175"/>
                          </a:lnTo>
                          <a:lnTo>
                            <a:pt x="268" y="188"/>
                          </a:lnTo>
                          <a:lnTo>
                            <a:pt x="287" y="198"/>
                          </a:lnTo>
                          <a:lnTo>
                            <a:pt x="285" y="218"/>
                          </a:lnTo>
                          <a:lnTo>
                            <a:pt x="280" y="230"/>
                          </a:lnTo>
                          <a:lnTo>
                            <a:pt x="261" y="241"/>
                          </a:lnTo>
                          <a:lnTo>
                            <a:pt x="244" y="239"/>
                          </a:lnTo>
                          <a:lnTo>
                            <a:pt x="225" y="233"/>
                          </a:lnTo>
                          <a:lnTo>
                            <a:pt x="203" y="233"/>
                          </a:lnTo>
                          <a:lnTo>
                            <a:pt x="186" y="237"/>
                          </a:lnTo>
                          <a:lnTo>
                            <a:pt x="190" y="246"/>
                          </a:lnTo>
                          <a:lnTo>
                            <a:pt x="169" y="256"/>
                          </a:lnTo>
                          <a:lnTo>
                            <a:pt x="161" y="233"/>
                          </a:lnTo>
                          <a:lnTo>
                            <a:pt x="146" y="228"/>
                          </a:lnTo>
                          <a:lnTo>
                            <a:pt x="133" y="224"/>
                          </a:lnTo>
                          <a:lnTo>
                            <a:pt x="120" y="214"/>
                          </a:lnTo>
                          <a:lnTo>
                            <a:pt x="126" y="188"/>
                          </a:lnTo>
                          <a:lnTo>
                            <a:pt x="105" y="188"/>
                          </a:lnTo>
                          <a:lnTo>
                            <a:pt x="99" y="179"/>
                          </a:lnTo>
                          <a:lnTo>
                            <a:pt x="86" y="162"/>
                          </a:lnTo>
                          <a:lnTo>
                            <a:pt x="69" y="153"/>
                          </a:lnTo>
                          <a:lnTo>
                            <a:pt x="56" y="156"/>
                          </a:lnTo>
                          <a:close/>
                        </a:path>
                      </a:pathLst>
                    </a:custGeom>
                    <a:grpFill/>
                    <a:ln w="317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6737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O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06" name="Freeform 58">
                      <a:extLst>
                        <a:ext uri="{FF2B5EF4-FFF2-40B4-BE49-F238E27FC236}">
                          <a16:creationId xmlns:a16="http://schemas.microsoft.com/office/drawing/2014/main" id="{5C2B584D-C38A-4421-B486-AF3B9AF6A4B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237005" y="3448732"/>
                      <a:ext cx="461015" cy="698150"/>
                    </a:xfrm>
                    <a:custGeom>
                      <a:avLst/>
                      <a:gdLst>
                        <a:gd name="T0" fmla="*/ 455 w 455"/>
                        <a:gd name="T1" fmla="*/ 406 h 695"/>
                        <a:gd name="T2" fmla="*/ 442 w 455"/>
                        <a:gd name="T3" fmla="*/ 370 h 695"/>
                        <a:gd name="T4" fmla="*/ 455 w 455"/>
                        <a:gd name="T5" fmla="*/ 334 h 695"/>
                        <a:gd name="T6" fmla="*/ 435 w 455"/>
                        <a:gd name="T7" fmla="*/ 306 h 695"/>
                        <a:gd name="T8" fmla="*/ 406 w 455"/>
                        <a:gd name="T9" fmla="*/ 321 h 695"/>
                        <a:gd name="T10" fmla="*/ 376 w 455"/>
                        <a:gd name="T11" fmla="*/ 306 h 695"/>
                        <a:gd name="T12" fmla="*/ 346 w 455"/>
                        <a:gd name="T13" fmla="*/ 272 h 695"/>
                        <a:gd name="T14" fmla="*/ 358 w 455"/>
                        <a:gd name="T15" fmla="*/ 229 h 695"/>
                        <a:gd name="T16" fmla="*/ 356 w 455"/>
                        <a:gd name="T17" fmla="*/ 197 h 695"/>
                        <a:gd name="T18" fmla="*/ 359 w 455"/>
                        <a:gd name="T19" fmla="*/ 158 h 695"/>
                        <a:gd name="T20" fmla="*/ 361 w 455"/>
                        <a:gd name="T21" fmla="*/ 122 h 695"/>
                        <a:gd name="T22" fmla="*/ 376 w 455"/>
                        <a:gd name="T23" fmla="*/ 92 h 695"/>
                        <a:gd name="T24" fmla="*/ 380 w 455"/>
                        <a:gd name="T25" fmla="*/ 62 h 695"/>
                        <a:gd name="T26" fmla="*/ 373 w 455"/>
                        <a:gd name="T27" fmla="*/ 32 h 695"/>
                        <a:gd name="T28" fmla="*/ 365 w 455"/>
                        <a:gd name="T29" fmla="*/ 0 h 695"/>
                        <a:gd name="T30" fmla="*/ 327 w 455"/>
                        <a:gd name="T31" fmla="*/ 4 h 695"/>
                        <a:gd name="T32" fmla="*/ 284 w 455"/>
                        <a:gd name="T33" fmla="*/ 9 h 695"/>
                        <a:gd name="T34" fmla="*/ 260 w 455"/>
                        <a:gd name="T35" fmla="*/ 40 h 695"/>
                        <a:gd name="T36" fmla="*/ 230 w 455"/>
                        <a:gd name="T37" fmla="*/ 53 h 695"/>
                        <a:gd name="T38" fmla="*/ 196 w 455"/>
                        <a:gd name="T39" fmla="*/ 66 h 695"/>
                        <a:gd name="T40" fmla="*/ 201 w 455"/>
                        <a:gd name="T41" fmla="*/ 105 h 695"/>
                        <a:gd name="T42" fmla="*/ 201 w 455"/>
                        <a:gd name="T43" fmla="*/ 135 h 695"/>
                        <a:gd name="T44" fmla="*/ 186 w 455"/>
                        <a:gd name="T45" fmla="*/ 167 h 695"/>
                        <a:gd name="T46" fmla="*/ 194 w 455"/>
                        <a:gd name="T47" fmla="*/ 192 h 695"/>
                        <a:gd name="T48" fmla="*/ 169 w 455"/>
                        <a:gd name="T49" fmla="*/ 214 h 695"/>
                        <a:gd name="T50" fmla="*/ 136 w 455"/>
                        <a:gd name="T51" fmla="*/ 250 h 695"/>
                        <a:gd name="T52" fmla="*/ 134 w 455"/>
                        <a:gd name="T53" fmla="*/ 286 h 695"/>
                        <a:gd name="T54" fmla="*/ 109 w 455"/>
                        <a:gd name="T55" fmla="*/ 334 h 695"/>
                        <a:gd name="T56" fmla="*/ 100 w 455"/>
                        <a:gd name="T57" fmla="*/ 370 h 695"/>
                        <a:gd name="T58" fmla="*/ 100 w 455"/>
                        <a:gd name="T59" fmla="*/ 398 h 695"/>
                        <a:gd name="T60" fmla="*/ 66 w 455"/>
                        <a:gd name="T61" fmla="*/ 413 h 695"/>
                        <a:gd name="T62" fmla="*/ 43 w 455"/>
                        <a:gd name="T63" fmla="*/ 455 h 695"/>
                        <a:gd name="T64" fmla="*/ 28 w 455"/>
                        <a:gd name="T65" fmla="*/ 500 h 695"/>
                        <a:gd name="T66" fmla="*/ 21 w 455"/>
                        <a:gd name="T67" fmla="*/ 545 h 695"/>
                        <a:gd name="T68" fmla="*/ 13 w 455"/>
                        <a:gd name="T69" fmla="*/ 594 h 695"/>
                        <a:gd name="T70" fmla="*/ 0 w 455"/>
                        <a:gd name="T71" fmla="*/ 629 h 695"/>
                        <a:gd name="T72" fmla="*/ 6 w 455"/>
                        <a:gd name="T73" fmla="*/ 672 h 695"/>
                        <a:gd name="T74" fmla="*/ 40 w 455"/>
                        <a:gd name="T75" fmla="*/ 695 h 695"/>
                        <a:gd name="T76" fmla="*/ 72 w 455"/>
                        <a:gd name="T77" fmla="*/ 680 h 695"/>
                        <a:gd name="T78" fmla="*/ 96 w 455"/>
                        <a:gd name="T79" fmla="*/ 674 h 695"/>
                        <a:gd name="T80" fmla="*/ 126 w 455"/>
                        <a:gd name="T81" fmla="*/ 648 h 695"/>
                        <a:gd name="T82" fmla="*/ 151 w 455"/>
                        <a:gd name="T83" fmla="*/ 633 h 695"/>
                        <a:gd name="T84" fmla="*/ 160 w 455"/>
                        <a:gd name="T85" fmla="*/ 601 h 695"/>
                        <a:gd name="T86" fmla="*/ 198 w 455"/>
                        <a:gd name="T87" fmla="*/ 575 h 695"/>
                        <a:gd name="T88" fmla="*/ 233 w 455"/>
                        <a:gd name="T89" fmla="*/ 567 h 695"/>
                        <a:gd name="T90" fmla="*/ 258 w 455"/>
                        <a:gd name="T91" fmla="*/ 563 h 695"/>
                        <a:gd name="T92" fmla="*/ 299 w 455"/>
                        <a:gd name="T93" fmla="*/ 554 h 695"/>
                        <a:gd name="T94" fmla="*/ 297 w 455"/>
                        <a:gd name="T95" fmla="*/ 577 h 695"/>
                        <a:gd name="T96" fmla="*/ 307 w 455"/>
                        <a:gd name="T97" fmla="*/ 599 h 695"/>
                        <a:gd name="T98" fmla="*/ 354 w 455"/>
                        <a:gd name="T99" fmla="*/ 590 h 695"/>
                        <a:gd name="T100" fmla="*/ 373 w 455"/>
                        <a:gd name="T101" fmla="*/ 558 h 695"/>
                        <a:gd name="T102" fmla="*/ 382 w 455"/>
                        <a:gd name="T103" fmla="*/ 524 h 695"/>
                        <a:gd name="T104" fmla="*/ 393 w 455"/>
                        <a:gd name="T105" fmla="*/ 496 h 695"/>
                        <a:gd name="T106" fmla="*/ 423 w 455"/>
                        <a:gd name="T107" fmla="*/ 470 h 695"/>
                        <a:gd name="T108" fmla="*/ 442 w 455"/>
                        <a:gd name="T109" fmla="*/ 436 h 6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455" h="695">
                          <a:moveTo>
                            <a:pt x="442" y="436"/>
                          </a:moveTo>
                          <a:lnTo>
                            <a:pt x="455" y="406"/>
                          </a:lnTo>
                          <a:lnTo>
                            <a:pt x="446" y="391"/>
                          </a:lnTo>
                          <a:lnTo>
                            <a:pt x="442" y="370"/>
                          </a:lnTo>
                          <a:lnTo>
                            <a:pt x="455" y="355"/>
                          </a:lnTo>
                          <a:lnTo>
                            <a:pt x="455" y="334"/>
                          </a:lnTo>
                          <a:lnTo>
                            <a:pt x="448" y="319"/>
                          </a:lnTo>
                          <a:lnTo>
                            <a:pt x="435" y="306"/>
                          </a:lnTo>
                          <a:lnTo>
                            <a:pt x="420" y="312"/>
                          </a:lnTo>
                          <a:lnTo>
                            <a:pt x="406" y="321"/>
                          </a:lnTo>
                          <a:lnTo>
                            <a:pt x="388" y="319"/>
                          </a:lnTo>
                          <a:lnTo>
                            <a:pt x="376" y="306"/>
                          </a:lnTo>
                          <a:lnTo>
                            <a:pt x="359" y="301"/>
                          </a:lnTo>
                          <a:lnTo>
                            <a:pt x="346" y="272"/>
                          </a:lnTo>
                          <a:lnTo>
                            <a:pt x="354" y="254"/>
                          </a:lnTo>
                          <a:lnTo>
                            <a:pt x="358" y="229"/>
                          </a:lnTo>
                          <a:lnTo>
                            <a:pt x="356" y="218"/>
                          </a:lnTo>
                          <a:lnTo>
                            <a:pt x="356" y="197"/>
                          </a:lnTo>
                          <a:lnTo>
                            <a:pt x="356" y="177"/>
                          </a:lnTo>
                          <a:lnTo>
                            <a:pt x="359" y="158"/>
                          </a:lnTo>
                          <a:lnTo>
                            <a:pt x="365" y="137"/>
                          </a:lnTo>
                          <a:lnTo>
                            <a:pt x="361" y="122"/>
                          </a:lnTo>
                          <a:lnTo>
                            <a:pt x="367" y="105"/>
                          </a:lnTo>
                          <a:lnTo>
                            <a:pt x="376" y="92"/>
                          </a:lnTo>
                          <a:lnTo>
                            <a:pt x="373" y="73"/>
                          </a:lnTo>
                          <a:lnTo>
                            <a:pt x="380" y="62"/>
                          </a:lnTo>
                          <a:lnTo>
                            <a:pt x="376" y="49"/>
                          </a:lnTo>
                          <a:lnTo>
                            <a:pt x="373" y="32"/>
                          </a:lnTo>
                          <a:lnTo>
                            <a:pt x="373" y="11"/>
                          </a:lnTo>
                          <a:lnTo>
                            <a:pt x="365" y="0"/>
                          </a:lnTo>
                          <a:lnTo>
                            <a:pt x="358" y="4"/>
                          </a:lnTo>
                          <a:lnTo>
                            <a:pt x="327" y="4"/>
                          </a:lnTo>
                          <a:lnTo>
                            <a:pt x="303" y="2"/>
                          </a:lnTo>
                          <a:lnTo>
                            <a:pt x="284" y="9"/>
                          </a:lnTo>
                          <a:lnTo>
                            <a:pt x="275" y="21"/>
                          </a:lnTo>
                          <a:lnTo>
                            <a:pt x="260" y="40"/>
                          </a:lnTo>
                          <a:lnTo>
                            <a:pt x="241" y="45"/>
                          </a:lnTo>
                          <a:lnTo>
                            <a:pt x="230" y="53"/>
                          </a:lnTo>
                          <a:lnTo>
                            <a:pt x="209" y="53"/>
                          </a:lnTo>
                          <a:lnTo>
                            <a:pt x="196" y="66"/>
                          </a:lnTo>
                          <a:lnTo>
                            <a:pt x="205" y="86"/>
                          </a:lnTo>
                          <a:lnTo>
                            <a:pt x="201" y="105"/>
                          </a:lnTo>
                          <a:lnTo>
                            <a:pt x="201" y="120"/>
                          </a:lnTo>
                          <a:lnTo>
                            <a:pt x="201" y="135"/>
                          </a:lnTo>
                          <a:lnTo>
                            <a:pt x="188" y="147"/>
                          </a:lnTo>
                          <a:lnTo>
                            <a:pt x="186" y="167"/>
                          </a:lnTo>
                          <a:lnTo>
                            <a:pt x="181" y="179"/>
                          </a:lnTo>
                          <a:lnTo>
                            <a:pt x="194" y="192"/>
                          </a:lnTo>
                          <a:lnTo>
                            <a:pt x="185" y="207"/>
                          </a:lnTo>
                          <a:lnTo>
                            <a:pt x="169" y="214"/>
                          </a:lnTo>
                          <a:lnTo>
                            <a:pt x="151" y="233"/>
                          </a:lnTo>
                          <a:lnTo>
                            <a:pt x="136" y="250"/>
                          </a:lnTo>
                          <a:lnTo>
                            <a:pt x="132" y="269"/>
                          </a:lnTo>
                          <a:lnTo>
                            <a:pt x="134" y="286"/>
                          </a:lnTo>
                          <a:lnTo>
                            <a:pt x="121" y="310"/>
                          </a:lnTo>
                          <a:lnTo>
                            <a:pt x="109" y="334"/>
                          </a:lnTo>
                          <a:lnTo>
                            <a:pt x="102" y="351"/>
                          </a:lnTo>
                          <a:lnTo>
                            <a:pt x="100" y="370"/>
                          </a:lnTo>
                          <a:lnTo>
                            <a:pt x="106" y="383"/>
                          </a:lnTo>
                          <a:lnTo>
                            <a:pt x="100" y="398"/>
                          </a:lnTo>
                          <a:lnTo>
                            <a:pt x="87" y="408"/>
                          </a:lnTo>
                          <a:lnTo>
                            <a:pt x="66" y="413"/>
                          </a:lnTo>
                          <a:lnTo>
                            <a:pt x="49" y="428"/>
                          </a:lnTo>
                          <a:lnTo>
                            <a:pt x="43" y="455"/>
                          </a:lnTo>
                          <a:lnTo>
                            <a:pt x="40" y="483"/>
                          </a:lnTo>
                          <a:lnTo>
                            <a:pt x="28" y="500"/>
                          </a:lnTo>
                          <a:lnTo>
                            <a:pt x="28" y="522"/>
                          </a:lnTo>
                          <a:lnTo>
                            <a:pt x="21" y="545"/>
                          </a:lnTo>
                          <a:lnTo>
                            <a:pt x="19" y="569"/>
                          </a:lnTo>
                          <a:lnTo>
                            <a:pt x="13" y="594"/>
                          </a:lnTo>
                          <a:lnTo>
                            <a:pt x="6" y="610"/>
                          </a:lnTo>
                          <a:lnTo>
                            <a:pt x="0" y="629"/>
                          </a:lnTo>
                          <a:lnTo>
                            <a:pt x="4" y="656"/>
                          </a:lnTo>
                          <a:lnTo>
                            <a:pt x="6" y="672"/>
                          </a:lnTo>
                          <a:lnTo>
                            <a:pt x="15" y="689"/>
                          </a:lnTo>
                          <a:lnTo>
                            <a:pt x="40" y="695"/>
                          </a:lnTo>
                          <a:lnTo>
                            <a:pt x="62" y="693"/>
                          </a:lnTo>
                          <a:lnTo>
                            <a:pt x="72" y="680"/>
                          </a:lnTo>
                          <a:lnTo>
                            <a:pt x="81" y="669"/>
                          </a:lnTo>
                          <a:lnTo>
                            <a:pt x="96" y="674"/>
                          </a:lnTo>
                          <a:lnTo>
                            <a:pt x="107" y="656"/>
                          </a:lnTo>
                          <a:lnTo>
                            <a:pt x="126" y="648"/>
                          </a:lnTo>
                          <a:lnTo>
                            <a:pt x="147" y="644"/>
                          </a:lnTo>
                          <a:lnTo>
                            <a:pt x="151" y="633"/>
                          </a:lnTo>
                          <a:lnTo>
                            <a:pt x="147" y="616"/>
                          </a:lnTo>
                          <a:lnTo>
                            <a:pt x="160" y="601"/>
                          </a:lnTo>
                          <a:lnTo>
                            <a:pt x="179" y="590"/>
                          </a:lnTo>
                          <a:lnTo>
                            <a:pt x="198" y="575"/>
                          </a:lnTo>
                          <a:lnTo>
                            <a:pt x="211" y="563"/>
                          </a:lnTo>
                          <a:lnTo>
                            <a:pt x="233" y="567"/>
                          </a:lnTo>
                          <a:lnTo>
                            <a:pt x="245" y="579"/>
                          </a:lnTo>
                          <a:lnTo>
                            <a:pt x="258" y="563"/>
                          </a:lnTo>
                          <a:lnTo>
                            <a:pt x="279" y="554"/>
                          </a:lnTo>
                          <a:lnTo>
                            <a:pt x="299" y="554"/>
                          </a:lnTo>
                          <a:lnTo>
                            <a:pt x="312" y="567"/>
                          </a:lnTo>
                          <a:lnTo>
                            <a:pt x="297" y="577"/>
                          </a:lnTo>
                          <a:lnTo>
                            <a:pt x="294" y="592"/>
                          </a:lnTo>
                          <a:lnTo>
                            <a:pt x="307" y="599"/>
                          </a:lnTo>
                          <a:lnTo>
                            <a:pt x="337" y="599"/>
                          </a:lnTo>
                          <a:lnTo>
                            <a:pt x="354" y="590"/>
                          </a:lnTo>
                          <a:lnTo>
                            <a:pt x="363" y="575"/>
                          </a:lnTo>
                          <a:lnTo>
                            <a:pt x="373" y="558"/>
                          </a:lnTo>
                          <a:lnTo>
                            <a:pt x="384" y="541"/>
                          </a:lnTo>
                          <a:lnTo>
                            <a:pt x="382" y="524"/>
                          </a:lnTo>
                          <a:lnTo>
                            <a:pt x="391" y="515"/>
                          </a:lnTo>
                          <a:lnTo>
                            <a:pt x="393" y="496"/>
                          </a:lnTo>
                          <a:lnTo>
                            <a:pt x="408" y="483"/>
                          </a:lnTo>
                          <a:lnTo>
                            <a:pt x="423" y="470"/>
                          </a:lnTo>
                          <a:lnTo>
                            <a:pt x="438" y="453"/>
                          </a:lnTo>
                          <a:lnTo>
                            <a:pt x="442" y="436"/>
                          </a:lnTo>
                          <a:close/>
                        </a:path>
                      </a:pathLst>
                    </a:custGeom>
                    <a:grpFill/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s-CO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07" name="Freeform 40">
                      <a:extLst>
                        <a:ext uri="{FF2B5EF4-FFF2-40B4-BE49-F238E27FC236}">
                          <a16:creationId xmlns:a16="http://schemas.microsoft.com/office/drawing/2014/main" id="{CDFA321A-DC2F-4E24-81A7-87538A8FB43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069047" y="2258339"/>
                      <a:ext cx="515728" cy="603724"/>
                    </a:xfrm>
                    <a:custGeom>
                      <a:avLst/>
                      <a:gdLst>
                        <a:gd name="T0" fmla="*/ 225 w 509"/>
                        <a:gd name="T1" fmla="*/ 26 h 601"/>
                        <a:gd name="T2" fmla="*/ 256 w 509"/>
                        <a:gd name="T3" fmla="*/ 30 h 601"/>
                        <a:gd name="T4" fmla="*/ 295 w 509"/>
                        <a:gd name="T5" fmla="*/ 51 h 601"/>
                        <a:gd name="T6" fmla="*/ 306 w 509"/>
                        <a:gd name="T7" fmla="*/ 66 h 601"/>
                        <a:gd name="T8" fmla="*/ 338 w 509"/>
                        <a:gd name="T9" fmla="*/ 83 h 601"/>
                        <a:gd name="T10" fmla="*/ 359 w 509"/>
                        <a:gd name="T11" fmla="*/ 98 h 601"/>
                        <a:gd name="T12" fmla="*/ 368 w 509"/>
                        <a:gd name="T13" fmla="*/ 137 h 601"/>
                        <a:gd name="T14" fmla="*/ 340 w 509"/>
                        <a:gd name="T15" fmla="*/ 148 h 601"/>
                        <a:gd name="T16" fmla="*/ 314 w 509"/>
                        <a:gd name="T17" fmla="*/ 169 h 601"/>
                        <a:gd name="T18" fmla="*/ 329 w 509"/>
                        <a:gd name="T19" fmla="*/ 195 h 601"/>
                        <a:gd name="T20" fmla="*/ 338 w 509"/>
                        <a:gd name="T21" fmla="*/ 229 h 601"/>
                        <a:gd name="T22" fmla="*/ 344 w 509"/>
                        <a:gd name="T23" fmla="*/ 257 h 601"/>
                        <a:gd name="T24" fmla="*/ 376 w 509"/>
                        <a:gd name="T25" fmla="*/ 265 h 601"/>
                        <a:gd name="T26" fmla="*/ 391 w 509"/>
                        <a:gd name="T27" fmla="*/ 286 h 601"/>
                        <a:gd name="T28" fmla="*/ 430 w 509"/>
                        <a:gd name="T29" fmla="*/ 250 h 601"/>
                        <a:gd name="T30" fmla="*/ 453 w 509"/>
                        <a:gd name="T31" fmla="*/ 263 h 601"/>
                        <a:gd name="T32" fmla="*/ 477 w 509"/>
                        <a:gd name="T33" fmla="*/ 280 h 601"/>
                        <a:gd name="T34" fmla="*/ 496 w 509"/>
                        <a:gd name="T35" fmla="*/ 297 h 601"/>
                        <a:gd name="T36" fmla="*/ 509 w 509"/>
                        <a:gd name="T37" fmla="*/ 316 h 601"/>
                        <a:gd name="T38" fmla="*/ 487 w 509"/>
                        <a:gd name="T39" fmla="*/ 340 h 601"/>
                        <a:gd name="T40" fmla="*/ 464 w 509"/>
                        <a:gd name="T41" fmla="*/ 364 h 601"/>
                        <a:gd name="T42" fmla="*/ 438 w 509"/>
                        <a:gd name="T43" fmla="*/ 376 h 601"/>
                        <a:gd name="T44" fmla="*/ 406 w 509"/>
                        <a:gd name="T45" fmla="*/ 385 h 601"/>
                        <a:gd name="T46" fmla="*/ 368 w 509"/>
                        <a:gd name="T47" fmla="*/ 385 h 601"/>
                        <a:gd name="T48" fmla="*/ 366 w 509"/>
                        <a:gd name="T49" fmla="*/ 413 h 601"/>
                        <a:gd name="T50" fmla="*/ 340 w 509"/>
                        <a:gd name="T51" fmla="*/ 430 h 601"/>
                        <a:gd name="T52" fmla="*/ 301 w 509"/>
                        <a:gd name="T53" fmla="*/ 458 h 601"/>
                        <a:gd name="T54" fmla="*/ 286 w 509"/>
                        <a:gd name="T55" fmla="*/ 488 h 601"/>
                        <a:gd name="T56" fmla="*/ 248 w 509"/>
                        <a:gd name="T57" fmla="*/ 483 h 601"/>
                        <a:gd name="T58" fmla="*/ 227 w 509"/>
                        <a:gd name="T59" fmla="*/ 541 h 601"/>
                        <a:gd name="T60" fmla="*/ 45 w 509"/>
                        <a:gd name="T61" fmla="*/ 601 h 601"/>
                        <a:gd name="T62" fmla="*/ 11 w 509"/>
                        <a:gd name="T63" fmla="*/ 550 h 601"/>
                        <a:gd name="T64" fmla="*/ 0 w 509"/>
                        <a:gd name="T65" fmla="*/ 492 h 601"/>
                        <a:gd name="T66" fmla="*/ 11 w 509"/>
                        <a:gd name="T67" fmla="*/ 436 h 601"/>
                        <a:gd name="T68" fmla="*/ 26 w 509"/>
                        <a:gd name="T69" fmla="*/ 391 h 601"/>
                        <a:gd name="T70" fmla="*/ 47 w 509"/>
                        <a:gd name="T71" fmla="*/ 327 h 601"/>
                        <a:gd name="T72" fmla="*/ 77 w 509"/>
                        <a:gd name="T73" fmla="*/ 301 h 601"/>
                        <a:gd name="T74" fmla="*/ 82 w 509"/>
                        <a:gd name="T75" fmla="*/ 257 h 601"/>
                        <a:gd name="T76" fmla="*/ 66 w 509"/>
                        <a:gd name="T77" fmla="*/ 233 h 601"/>
                        <a:gd name="T78" fmla="*/ 34 w 509"/>
                        <a:gd name="T79" fmla="*/ 207 h 601"/>
                        <a:gd name="T80" fmla="*/ 17 w 509"/>
                        <a:gd name="T81" fmla="*/ 163 h 601"/>
                        <a:gd name="T82" fmla="*/ 32 w 509"/>
                        <a:gd name="T83" fmla="*/ 139 h 601"/>
                        <a:gd name="T84" fmla="*/ 54 w 509"/>
                        <a:gd name="T85" fmla="*/ 113 h 601"/>
                        <a:gd name="T86" fmla="*/ 81 w 509"/>
                        <a:gd name="T87" fmla="*/ 88 h 601"/>
                        <a:gd name="T88" fmla="*/ 96 w 509"/>
                        <a:gd name="T89" fmla="*/ 55 h 601"/>
                        <a:gd name="T90" fmla="*/ 109 w 509"/>
                        <a:gd name="T91" fmla="*/ 28 h 601"/>
                        <a:gd name="T92" fmla="*/ 143 w 509"/>
                        <a:gd name="T93" fmla="*/ 9 h 601"/>
                        <a:gd name="T94" fmla="*/ 182 w 509"/>
                        <a:gd name="T95" fmla="*/ 0 h 601"/>
                        <a:gd name="T96" fmla="*/ 220 w 509"/>
                        <a:gd name="T97" fmla="*/ 6 h 60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</a:cxnLst>
                      <a:rect l="0" t="0" r="r" b="b"/>
                      <a:pathLst>
                        <a:path w="509" h="601">
                          <a:moveTo>
                            <a:pt x="220" y="6"/>
                          </a:moveTo>
                          <a:lnTo>
                            <a:pt x="225" y="26"/>
                          </a:lnTo>
                          <a:lnTo>
                            <a:pt x="239" y="30"/>
                          </a:lnTo>
                          <a:lnTo>
                            <a:pt x="256" y="30"/>
                          </a:lnTo>
                          <a:lnTo>
                            <a:pt x="274" y="47"/>
                          </a:lnTo>
                          <a:lnTo>
                            <a:pt x="295" y="51"/>
                          </a:lnTo>
                          <a:lnTo>
                            <a:pt x="293" y="60"/>
                          </a:lnTo>
                          <a:lnTo>
                            <a:pt x="306" y="66"/>
                          </a:lnTo>
                          <a:lnTo>
                            <a:pt x="318" y="75"/>
                          </a:lnTo>
                          <a:lnTo>
                            <a:pt x="338" y="83"/>
                          </a:lnTo>
                          <a:lnTo>
                            <a:pt x="342" y="98"/>
                          </a:lnTo>
                          <a:lnTo>
                            <a:pt x="359" y="98"/>
                          </a:lnTo>
                          <a:lnTo>
                            <a:pt x="366" y="115"/>
                          </a:lnTo>
                          <a:lnTo>
                            <a:pt x="368" y="137"/>
                          </a:lnTo>
                          <a:lnTo>
                            <a:pt x="359" y="148"/>
                          </a:lnTo>
                          <a:lnTo>
                            <a:pt x="340" y="148"/>
                          </a:lnTo>
                          <a:lnTo>
                            <a:pt x="319" y="156"/>
                          </a:lnTo>
                          <a:lnTo>
                            <a:pt x="314" y="169"/>
                          </a:lnTo>
                          <a:lnTo>
                            <a:pt x="331" y="179"/>
                          </a:lnTo>
                          <a:lnTo>
                            <a:pt x="329" y="195"/>
                          </a:lnTo>
                          <a:lnTo>
                            <a:pt x="333" y="212"/>
                          </a:lnTo>
                          <a:lnTo>
                            <a:pt x="338" y="229"/>
                          </a:lnTo>
                          <a:lnTo>
                            <a:pt x="338" y="246"/>
                          </a:lnTo>
                          <a:lnTo>
                            <a:pt x="344" y="257"/>
                          </a:lnTo>
                          <a:lnTo>
                            <a:pt x="365" y="257"/>
                          </a:lnTo>
                          <a:lnTo>
                            <a:pt x="376" y="265"/>
                          </a:lnTo>
                          <a:lnTo>
                            <a:pt x="372" y="282"/>
                          </a:lnTo>
                          <a:lnTo>
                            <a:pt x="391" y="286"/>
                          </a:lnTo>
                          <a:lnTo>
                            <a:pt x="412" y="276"/>
                          </a:lnTo>
                          <a:lnTo>
                            <a:pt x="430" y="250"/>
                          </a:lnTo>
                          <a:lnTo>
                            <a:pt x="434" y="267"/>
                          </a:lnTo>
                          <a:lnTo>
                            <a:pt x="453" y="263"/>
                          </a:lnTo>
                          <a:lnTo>
                            <a:pt x="468" y="271"/>
                          </a:lnTo>
                          <a:lnTo>
                            <a:pt x="477" y="280"/>
                          </a:lnTo>
                          <a:lnTo>
                            <a:pt x="494" y="284"/>
                          </a:lnTo>
                          <a:lnTo>
                            <a:pt x="496" y="297"/>
                          </a:lnTo>
                          <a:lnTo>
                            <a:pt x="498" y="310"/>
                          </a:lnTo>
                          <a:lnTo>
                            <a:pt x="509" y="316"/>
                          </a:lnTo>
                          <a:lnTo>
                            <a:pt x="504" y="329"/>
                          </a:lnTo>
                          <a:lnTo>
                            <a:pt x="487" y="340"/>
                          </a:lnTo>
                          <a:lnTo>
                            <a:pt x="474" y="349"/>
                          </a:lnTo>
                          <a:lnTo>
                            <a:pt x="464" y="364"/>
                          </a:lnTo>
                          <a:lnTo>
                            <a:pt x="457" y="379"/>
                          </a:lnTo>
                          <a:lnTo>
                            <a:pt x="438" y="376"/>
                          </a:lnTo>
                          <a:lnTo>
                            <a:pt x="423" y="385"/>
                          </a:lnTo>
                          <a:lnTo>
                            <a:pt x="406" y="385"/>
                          </a:lnTo>
                          <a:lnTo>
                            <a:pt x="385" y="383"/>
                          </a:lnTo>
                          <a:lnTo>
                            <a:pt x="368" y="385"/>
                          </a:lnTo>
                          <a:lnTo>
                            <a:pt x="365" y="398"/>
                          </a:lnTo>
                          <a:lnTo>
                            <a:pt x="366" y="413"/>
                          </a:lnTo>
                          <a:lnTo>
                            <a:pt x="348" y="417"/>
                          </a:lnTo>
                          <a:lnTo>
                            <a:pt x="340" y="430"/>
                          </a:lnTo>
                          <a:lnTo>
                            <a:pt x="323" y="447"/>
                          </a:lnTo>
                          <a:lnTo>
                            <a:pt x="301" y="458"/>
                          </a:lnTo>
                          <a:lnTo>
                            <a:pt x="299" y="479"/>
                          </a:lnTo>
                          <a:lnTo>
                            <a:pt x="286" y="488"/>
                          </a:lnTo>
                          <a:lnTo>
                            <a:pt x="269" y="481"/>
                          </a:lnTo>
                          <a:lnTo>
                            <a:pt x="248" y="483"/>
                          </a:lnTo>
                          <a:lnTo>
                            <a:pt x="239" y="515"/>
                          </a:lnTo>
                          <a:lnTo>
                            <a:pt x="227" y="541"/>
                          </a:lnTo>
                          <a:lnTo>
                            <a:pt x="197" y="594"/>
                          </a:lnTo>
                          <a:lnTo>
                            <a:pt x="45" y="601"/>
                          </a:lnTo>
                          <a:lnTo>
                            <a:pt x="30" y="579"/>
                          </a:lnTo>
                          <a:lnTo>
                            <a:pt x="11" y="550"/>
                          </a:lnTo>
                          <a:lnTo>
                            <a:pt x="5" y="528"/>
                          </a:lnTo>
                          <a:lnTo>
                            <a:pt x="0" y="492"/>
                          </a:lnTo>
                          <a:lnTo>
                            <a:pt x="4" y="466"/>
                          </a:lnTo>
                          <a:lnTo>
                            <a:pt x="11" y="436"/>
                          </a:lnTo>
                          <a:lnTo>
                            <a:pt x="24" y="413"/>
                          </a:lnTo>
                          <a:lnTo>
                            <a:pt x="26" y="391"/>
                          </a:lnTo>
                          <a:lnTo>
                            <a:pt x="30" y="361"/>
                          </a:lnTo>
                          <a:lnTo>
                            <a:pt x="47" y="327"/>
                          </a:lnTo>
                          <a:lnTo>
                            <a:pt x="62" y="314"/>
                          </a:lnTo>
                          <a:lnTo>
                            <a:pt x="77" y="301"/>
                          </a:lnTo>
                          <a:lnTo>
                            <a:pt x="82" y="282"/>
                          </a:lnTo>
                          <a:lnTo>
                            <a:pt x="82" y="257"/>
                          </a:lnTo>
                          <a:lnTo>
                            <a:pt x="82" y="244"/>
                          </a:lnTo>
                          <a:lnTo>
                            <a:pt x="66" y="233"/>
                          </a:lnTo>
                          <a:lnTo>
                            <a:pt x="47" y="222"/>
                          </a:lnTo>
                          <a:lnTo>
                            <a:pt x="34" y="207"/>
                          </a:lnTo>
                          <a:lnTo>
                            <a:pt x="28" y="184"/>
                          </a:lnTo>
                          <a:lnTo>
                            <a:pt x="17" y="163"/>
                          </a:lnTo>
                          <a:lnTo>
                            <a:pt x="28" y="156"/>
                          </a:lnTo>
                          <a:lnTo>
                            <a:pt x="32" y="139"/>
                          </a:lnTo>
                          <a:lnTo>
                            <a:pt x="51" y="130"/>
                          </a:lnTo>
                          <a:lnTo>
                            <a:pt x="54" y="113"/>
                          </a:lnTo>
                          <a:lnTo>
                            <a:pt x="66" y="103"/>
                          </a:lnTo>
                          <a:lnTo>
                            <a:pt x="81" y="88"/>
                          </a:lnTo>
                          <a:lnTo>
                            <a:pt x="81" y="68"/>
                          </a:lnTo>
                          <a:lnTo>
                            <a:pt x="96" y="55"/>
                          </a:lnTo>
                          <a:lnTo>
                            <a:pt x="107" y="43"/>
                          </a:lnTo>
                          <a:lnTo>
                            <a:pt x="109" y="28"/>
                          </a:lnTo>
                          <a:lnTo>
                            <a:pt x="128" y="17"/>
                          </a:lnTo>
                          <a:lnTo>
                            <a:pt x="143" y="9"/>
                          </a:lnTo>
                          <a:lnTo>
                            <a:pt x="158" y="4"/>
                          </a:lnTo>
                          <a:lnTo>
                            <a:pt x="182" y="0"/>
                          </a:lnTo>
                          <a:lnTo>
                            <a:pt x="203" y="0"/>
                          </a:lnTo>
                          <a:lnTo>
                            <a:pt x="220" y="6"/>
                          </a:lnTo>
                          <a:close/>
                        </a:path>
                      </a:pathLst>
                    </a:custGeom>
                    <a:grpFill/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s-CO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08" name="Freeform 41">
                      <a:extLst>
                        <a:ext uri="{FF2B5EF4-FFF2-40B4-BE49-F238E27FC236}">
                          <a16:creationId xmlns:a16="http://schemas.microsoft.com/office/drawing/2014/main" id="{AAC524DE-23AC-405B-B313-D963CEE6A0C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83627" y="2422078"/>
                      <a:ext cx="971677" cy="985447"/>
                    </a:xfrm>
                    <a:custGeom>
                      <a:avLst/>
                      <a:gdLst>
                        <a:gd name="T0" fmla="*/ 959 w 959"/>
                        <a:gd name="T1" fmla="*/ 502 h 981"/>
                        <a:gd name="T2" fmla="*/ 914 w 959"/>
                        <a:gd name="T3" fmla="*/ 551 h 981"/>
                        <a:gd name="T4" fmla="*/ 860 w 959"/>
                        <a:gd name="T5" fmla="*/ 600 h 981"/>
                        <a:gd name="T6" fmla="*/ 809 w 959"/>
                        <a:gd name="T7" fmla="*/ 641 h 981"/>
                        <a:gd name="T8" fmla="*/ 798 w 959"/>
                        <a:gd name="T9" fmla="*/ 707 h 981"/>
                        <a:gd name="T10" fmla="*/ 749 w 959"/>
                        <a:gd name="T11" fmla="*/ 776 h 981"/>
                        <a:gd name="T12" fmla="*/ 762 w 959"/>
                        <a:gd name="T13" fmla="*/ 823 h 981"/>
                        <a:gd name="T14" fmla="*/ 753 w 959"/>
                        <a:gd name="T15" fmla="*/ 887 h 981"/>
                        <a:gd name="T16" fmla="*/ 689 w 959"/>
                        <a:gd name="T17" fmla="*/ 898 h 981"/>
                        <a:gd name="T18" fmla="*/ 613 w 959"/>
                        <a:gd name="T19" fmla="*/ 921 h 981"/>
                        <a:gd name="T20" fmla="*/ 563 w 959"/>
                        <a:gd name="T21" fmla="*/ 979 h 981"/>
                        <a:gd name="T22" fmla="*/ 504 w 959"/>
                        <a:gd name="T23" fmla="*/ 917 h 981"/>
                        <a:gd name="T24" fmla="*/ 459 w 959"/>
                        <a:gd name="T25" fmla="*/ 924 h 981"/>
                        <a:gd name="T26" fmla="*/ 420 w 959"/>
                        <a:gd name="T27" fmla="*/ 960 h 981"/>
                        <a:gd name="T28" fmla="*/ 356 w 959"/>
                        <a:gd name="T29" fmla="*/ 981 h 981"/>
                        <a:gd name="T30" fmla="*/ 320 w 959"/>
                        <a:gd name="T31" fmla="*/ 932 h 981"/>
                        <a:gd name="T32" fmla="*/ 311 w 959"/>
                        <a:gd name="T33" fmla="*/ 859 h 981"/>
                        <a:gd name="T34" fmla="*/ 267 w 959"/>
                        <a:gd name="T35" fmla="*/ 812 h 981"/>
                        <a:gd name="T36" fmla="*/ 205 w 959"/>
                        <a:gd name="T37" fmla="*/ 784 h 981"/>
                        <a:gd name="T38" fmla="*/ 126 w 959"/>
                        <a:gd name="T39" fmla="*/ 761 h 981"/>
                        <a:gd name="T40" fmla="*/ 115 w 959"/>
                        <a:gd name="T41" fmla="*/ 701 h 981"/>
                        <a:gd name="T42" fmla="*/ 70 w 959"/>
                        <a:gd name="T43" fmla="*/ 652 h 981"/>
                        <a:gd name="T44" fmla="*/ 85 w 959"/>
                        <a:gd name="T45" fmla="*/ 592 h 981"/>
                        <a:gd name="T46" fmla="*/ 124 w 959"/>
                        <a:gd name="T47" fmla="*/ 539 h 981"/>
                        <a:gd name="T48" fmla="*/ 188 w 959"/>
                        <a:gd name="T49" fmla="*/ 511 h 981"/>
                        <a:gd name="T50" fmla="*/ 136 w 959"/>
                        <a:gd name="T51" fmla="*/ 451 h 981"/>
                        <a:gd name="T52" fmla="*/ 10 w 959"/>
                        <a:gd name="T53" fmla="*/ 303 h 981"/>
                        <a:gd name="T54" fmla="*/ 51 w 959"/>
                        <a:gd name="T55" fmla="*/ 245 h 981"/>
                        <a:gd name="T56" fmla="*/ 87 w 959"/>
                        <a:gd name="T57" fmla="*/ 284 h 981"/>
                        <a:gd name="T58" fmla="*/ 108 w 959"/>
                        <a:gd name="T59" fmla="*/ 207 h 981"/>
                        <a:gd name="T60" fmla="*/ 87 w 959"/>
                        <a:gd name="T61" fmla="*/ 119 h 981"/>
                        <a:gd name="T62" fmla="*/ 79 w 959"/>
                        <a:gd name="T63" fmla="*/ 72 h 981"/>
                        <a:gd name="T64" fmla="*/ 138 w 959"/>
                        <a:gd name="T65" fmla="*/ 46 h 981"/>
                        <a:gd name="T66" fmla="*/ 200 w 959"/>
                        <a:gd name="T67" fmla="*/ 0 h 981"/>
                        <a:gd name="T68" fmla="*/ 249 w 959"/>
                        <a:gd name="T69" fmla="*/ 70 h 981"/>
                        <a:gd name="T70" fmla="*/ 260 w 959"/>
                        <a:gd name="T71" fmla="*/ 138 h 981"/>
                        <a:gd name="T72" fmla="*/ 209 w 959"/>
                        <a:gd name="T73" fmla="*/ 228 h 981"/>
                        <a:gd name="T74" fmla="*/ 183 w 959"/>
                        <a:gd name="T75" fmla="*/ 329 h 981"/>
                        <a:gd name="T76" fmla="*/ 228 w 959"/>
                        <a:gd name="T77" fmla="*/ 438 h 981"/>
                        <a:gd name="T78" fmla="*/ 431 w 959"/>
                        <a:gd name="T79" fmla="*/ 320 h 981"/>
                        <a:gd name="T80" fmla="*/ 484 w 959"/>
                        <a:gd name="T81" fmla="*/ 295 h 981"/>
                        <a:gd name="T82" fmla="*/ 549 w 959"/>
                        <a:gd name="T83" fmla="*/ 250 h 981"/>
                        <a:gd name="T84" fmla="*/ 589 w 959"/>
                        <a:gd name="T85" fmla="*/ 222 h 981"/>
                        <a:gd name="T86" fmla="*/ 647 w 959"/>
                        <a:gd name="T87" fmla="*/ 201 h 981"/>
                        <a:gd name="T88" fmla="*/ 721 w 959"/>
                        <a:gd name="T89" fmla="*/ 213 h 981"/>
                        <a:gd name="T90" fmla="*/ 758 w 959"/>
                        <a:gd name="T91" fmla="*/ 290 h 981"/>
                        <a:gd name="T92" fmla="*/ 753 w 959"/>
                        <a:gd name="T93" fmla="*/ 335 h 981"/>
                        <a:gd name="T94" fmla="*/ 751 w 959"/>
                        <a:gd name="T95" fmla="*/ 400 h 981"/>
                        <a:gd name="T96" fmla="*/ 794 w 959"/>
                        <a:gd name="T97" fmla="*/ 395 h 981"/>
                        <a:gd name="T98" fmla="*/ 800 w 959"/>
                        <a:gd name="T99" fmla="*/ 427 h 981"/>
                        <a:gd name="T100" fmla="*/ 813 w 959"/>
                        <a:gd name="T101" fmla="*/ 489 h 981"/>
                        <a:gd name="T102" fmla="*/ 924 w 959"/>
                        <a:gd name="T103" fmla="*/ 447 h 98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</a:cxnLst>
                      <a:rect l="0" t="0" r="r" b="b"/>
                      <a:pathLst>
                        <a:path w="959" h="981">
                          <a:moveTo>
                            <a:pt x="939" y="449"/>
                          </a:moveTo>
                          <a:lnTo>
                            <a:pt x="941" y="470"/>
                          </a:lnTo>
                          <a:lnTo>
                            <a:pt x="948" y="489"/>
                          </a:lnTo>
                          <a:lnTo>
                            <a:pt x="959" y="502"/>
                          </a:lnTo>
                          <a:lnTo>
                            <a:pt x="954" y="517"/>
                          </a:lnTo>
                          <a:lnTo>
                            <a:pt x="939" y="532"/>
                          </a:lnTo>
                          <a:lnTo>
                            <a:pt x="918" y="536"/>
                          </a:lnTo>
                          <a:lnTo>
                            <a:pt x="914" y="551"/>
                          </a:lnTo>
                          <a:lnTo>
                            <a:pt x="899" y="556"/>
                          </a:lnTo>
                          <a:lnTo>
                            <a:pt x="890" y="577"/>
                          </a:lnTo>
                          <a:lnTo>
                            <a:pt x="879" y="594"/>
                          </a:lnTo>
                          <a:lnTo>
                            <a:pt x="860" y="600"/>
                          </a:lnTo>
                          <a:lnTo>
                            <a:pt x="845" y="609"/>
                          </a:lnTo>
                          <a:lnTo>
                            <a:pt x="839" y="626"/>
                          </a:lnTo>
                          <a:lnTo>
                            <a:pt x="817" y="628"/>
                          </a:lnTo>
                          <a:lnTo>
                            <a:pt x="809" y="641"/>
                          </a:lnTo>
                          <a:lnTo>
                            <a:pt x="803" y="656"/>
                          </a:lnTo>
                          <a:lnTo>
                            <a:pt x="805" y="678"/>
                          </a:lnTo>
                          <a:lnTo>
                            <a:pt x="809" y="695"/>
                          </a:lnTo>
                          <a:lnTo>
                            <a:pt x="798" y="707"/>
                          </a:lnTo>
                          <a:lnTo>
                            <a:pt x="788" y="724"/>
                          </a:lnTo>
                          <a:lnTo>
                            <a:pt x="768" y="740"/>
                          </a:lnTo>
                          <a:lnTo>
                            <a:pt x="754" y="761"/>
                          </a:lnTo>
                          <a:lnTo>
                            <a:pt x="749" y="776"/>
                          </a:lnTo>
                          <a:lnTo>
                            <a:pt x="758" y="793"/>
                          </a:lnTo>
                          <a:lnTo>
                            <a:pt x="768" y="795"/>
                          </a:lnTo>
                          <a:lnTo>
                            <a:pt x="770" y="812"/>
                          </a:lnTo>
                          <a:lnTo>
                            <a:pt x="762" y="823"/>
                          </a:lnTo>
                          <a:lnTo>
                            <a:pt x="756" y="838"/>
                          </a:lnTo>
                          <a:lnTo>
                            <a:pt x="747" y="851"/>
                          </a:lnTo>
                          <a:lnTo>
                            <a:pt x="749" y="868"/>
                          </a:lnTo>
                          <a:lnTo>
                            <a:pt x="753" y="887"/>
                          </a:lnTo>
                          <a:lnTo>
                            <a:pt x="736" y="885"/>
                          </a:lnTo>
                          <a:lnTo>
                            <a:pt x="721" y="889"/>
                          </a:lnTo>
                          <a:lnTo>
                            <a:pt x="707" y="904"/>
                          </a:lnTo>
                          <a:lnTo>
                            <a:pt x="689" y="898"/>
                          </a:lnTo>
                          <a:lnTo>
                            <a:pt x="668" y="894"/>
                          </a:lnTo>
                          <a:lnTo>
                            <a:pt x="651" y="900"/>
                          </a:lnTo>
                          <a:lnTo>
                            <a:pt x="628" y="913"/>
                          </a:lnTo>
                          <a:lnTo>
                            <a:pt x="613" y="921"/>
                          </a:lnTo>
                          <a:lnTo>
                            <a:pt x="612" y="936"/>
                          </a:lnTo>
                          <a:lnTo>
                            <a:pt x="600" y="953"/>
                          </a:lnTo>
                          <a:lnTo>
                            <a:pt x="574" y="964"/>
                          </a:lnTo>
                          <a:lnTo>
                            <a:pt x="563" y="979"/>
                          </a:lnTo>
                          <a:lnTo>
                            <a:pt x="546" y="970"/>
                          </a:lnTo>
                          <a:lnTo>
                            <a:pt x="531" y="930"/>
                          </a:lnTo>
                          <a:lnTo>
                            <a:pt x="519" y="909"/>
                          </a:lnTo>
                          <a:lnTo>
                            <a:pt x="504" y="917"/>
                          </a:lnTo>
                          <a:lnTo>
                            <a:pt x="489" y="923"/>
                          </a:lnTo>
                          <a:lnTo>
                            <a:pt x="478" y="908"/>
                          </a:lnTo>
                          <a:lnTo>
                            <a:pt x="455" y="906"/>
                          </a:lnTo>
                          <a:lnTo>
                            <a:pt x="459" y="924"/>
                          </a:lnTo>
                          <a:lnTo>
                            <a:pt x="465" y="947"/>
                          </a:lnTo>
                          <a:lnTo>
                            <a:pt x="452" y="964"/>
                          </a:lnTo>
                          <a:lnTo>
                            <a:pt x="437" y="958"/>
                          </a:lnTo>
                          <a:lnTo>
                            <a:pt x="420" y="960"/>
                          </a:lnTo>
                          <a:lnTo>
                            <a:pt x="408" y="970"/>
                          </a:lnTo>
                          <a:lnTo>
                            <a:pt x="399" y="975"/>
                          </a:lnTo>
                          <a:lnTo>
                            <a:pt x="382" y="979"/>
                          </a:lnTo>
                          <a:lnTo>
                            <a:pt x="356" y="981"/>
                          </a:lnTo>
                          <a:lnTo>
                            <a:pt x="339" y="971"/>
                          </a:lnTo>
                          <a:lnTo>
                            <a:pt x="335" y="958"/>
                          </a:lnTo>
                          <a:lnTo>
                            <a:pt x="328" y="949"/>
                          </a:lnTo>
                          <a:lnTo>
                            <a:pt x="320" y="932"/>
                          </a:lnTo>
                          <a:lnTo>
                            <a:pt x="320" y="913"/>
                          </a:lnTo>
                          <a:lnTo>
                            <a:pt x="313" y="900"/>
                          </a:lnTo>
                          <a:lnTo>
                            <a:pt x="301" y="881"/>
                          </a:lnTo>
                          <a:lnTo>
                            <a:pt x="311" y="859"/>
                          </a:lnTo>
                          <a:lnTo>
                            <a:pt x="313" y="842"/>
                          </a:lnTo>
                          <a:lnTo>
                            <a:pt x="307" y="827"/>
                          </a:lnTo>
                          <a:lnTo>
                            <a:pt x="279" y="831"/>
                          </a:lnTo>
                          <a:lnTo>
                            <a:pt x="267" y="812"/>
                          </a:lnTo>
                          <a:lnTo>
                            <a:pt x="271" y="787"/>
                          </a:lnTo>
                          <a:lnTo>
                            <a:pt x="264" y="774"/>
                          </a:lnTo>
                          <a:lnTo>
                            <a:pt x="237" y="778"/>
                          </a:lnTo>
                          <a:lnTo>
                            <a:pt x="205" y="784"/>
                          </a:lnTo>
                          <a:lnTo>
                            <a:pt x="181" y="787"/>
                          </a:lnTo>
                          <a:lnTo>
                            <a:pt x="153" y="789"/>
                          </a:lnTo>
                          <a:lnTo>
                            <a:pt x="134" y="782"/>
                          </a:lnTo>
                          <a:lnTo>
                            <a:pt x="126" y="761"/>
                          </a:lnTo>
                          <a:lnTo>
                            <a:pt x="111" y="752"/>
                          </a:lnTo>
                          <a:lnTo>
                            <a:pt x="111" y="735"/>
                          </a:lnTo>
                          <a:lnTo>
                            <a:pt x="111" y="718"/>
                          </a:lnTo>
                          <a:lnTo>
                            <a:pt x="115" y="701"/>
                          </a:lnTo>
                          <a:lnTo>
                            <a:pt x="104" y="690"/>
                          </a:lnTo>
                          <a:lnTo>
                            <a:pt x="87" y="677"/>
                          </a:lnTo>
                          <a:lnTo>
                            <a:pt x="83" y="658"/>
                          </a:lnTo>
                          <a:lnTo>
                            <a:pt x="70" y="652"/>
                          </a:lnTo>
                          <a:lnTo>
                            <a:pt x="66" y="635"/>
                          </a:lnTo>
                          <a:lnTo>
                            <a:pt x="55" y="620"/>
                          </a:lnTo>
                          <a:lnTo>
                            <a:pt x="53" y="607"/>
                          </a:lnTo>
                          <a:lnTo>
                            <a:pt x="85" y="592"/>
                          </a:lnTo>
                          <a:lnTo>
                            <a:pt x="102" y="583"/>
                          </a:lnTo>
                          <a:lnTo>
                            <a:pt x="98" y="562"/>
                          </a:lnTo>
                          <a:lnTo>
                            <a:pt x="98" y="545"/>
                          </a:lnTo>
                          <a:lnTo>
                            <a:pt x="124" y="539"/>
                          </a:lnTo>
                          <a:lnTo>
                            <a:pt x="145" y="541"/>
                          </a:lnTo>
                          <a:lnTo>
                            <a:pt x="162" y="547"/>
                          </a:lnTo>
                          <a:lnTo>
                            <a:pt x="181" y="545"/>
                          </a:lnTo>
                          <a:lnTo>
                            <a:pt x="188" y="511"/>
                          </a:lnTo>
                          <a:lnTo>
                            <a:pt x="185" y="487"/>
                          </a:lnTo>
                          <a:lnTo>
                            <a:pt x="175" y="468"/>
                          </a:lnTo>
                          <a:lnTo>
                            <a:pt x="158" y="455"/>
                          </a:lnTo>
                          <a:lnTo>
                            <a:pt x="136" y="451"/>
                          </a:lnTo>
                          <a:lnTo>
                            <a:pt x="91" y="395"/>
                          </a:lnTo>
                          <a:lnTo>
                            <a:pt x="15" y="333"/>
                          </a:lnTo>
                          <a:lnTo>
                            <a:pt x="0" y="312"/>
                          </a:lnTo>
                          <a:lnTo>
                            <a:pt x="10" y="303"/>
                          </a:lnTo>
                          <a:lnTo>
                            <a:pt x="25" y="290"/>
                          </a:lnTo>
                          <a:lnTo>
                            <a:pt x="30" y="269"/>
                          </a:lnTo>
                          <a:lnTo>
                            <a:pt x="32" y="252"/>
                          </a:lnTo>
                          <a:lnTo>
                            <a:pt x="51" y="245"/>
                          </a:lnTo>
                          <a:lnTo>
                            <a:pt x="61" y="258"/>
                          </a:lnTo>
                          <a:lnTo>
                            <a:pt x="57" y="269"/>
                          </a:lnTo>
                          <a:lnTo>
                            <a:pt x="62" y="280"/>
                          </a:lnTo>
                          <a:lnTo>
                            <a:pt x="87" y="284"/>
                          </a:lnTo>
                          <a:lnTo>
                            <a:pt x="106" y="275"/>
                          </a:lnTo>
                          <a:lnTo>
                            <a:pt x="113" y="252"/>
                          </a:lnTo>
                          <a:lnTo>
                            <a:pt x="109" y="226"/>
                          </a:lnTo>
                          <a:lnTo>
                            <a:pt x="108" y="207"/>
                          </a:lnTo>
                          <a:lnTo>
                            <a:pt x="98" y="186"/>
                          </a:lnTo>
                          <a:lnTo>
                            <a:pt x="102" y="166"/>
                          </a:lnTo>
                          <a:lnTo>
                            <a:pt x="106" y="143"/>
                          </a:lnTo>
                          <a:lnTo>
                            <a:pt x="87" y="119"/>
                          </a:lnTo>
                          <a:lnTo>
                            <a:pt x="68" y="109"/>
                          </a:lnTo>
                          <a:lnTo>
                            <a:pt x="49" y="93"/>
                          </a:lnTo>
                          <a:lnTo>
                            <a:pt x="61" y="77"/>
                          </a:lnTo>
                          <a:lnTo>
                            <a:pt x="79" y="72"/>
                          </a:lnTo>
                          <a:lnTo>
                            <a:pt x="106" y="70"/>
                          </a:lnTo>
                          <a:lnTo>
                            <a:pt x="121" y="70"/>
                          </a:lnTo>
                          <a:lnTo>
                            <a:pt x="123" y="57"/>
                          </a:lnTo>
                          <a:lnTo>
                            <a:pt x="138" y="46"/>
                          </a:lnTo>
                          <a:lnTo>
                            <a:pt x="155" y="32"/>
                          </a:lnTo>
                          <a:lnTo>
                            <a:pt x="171" y="21"/>
                          </a:lnTo>
                          <a:lnTo>
                            <a:pt x="187" y="10"/>
                          </a:lnTo>
                          <a:lnTo>
                            <a:pt x="200" y="0"/>
                          </a:lnTo>
                          <a:lnTo>
                            <a:pt x="211" y="21"/>
                          </a:lnTo>
                          <a:lnTo>
                            <a:pt x="217" y="44"/>
                          </a:lnTo>
                          <a:lnTo>
                            <a:pt x="230" y="59"/>
                          </a:lnTo>
                          <a:lnTo>
                            <a:pt x="249" y="70"/>
                          </a:lnTo>
                          <a:lnTo>
                            <a:pt x="265" y="81"/>
                          </a:lnTo>
                          <a:lnTo>
                            <a:pt x="265" y="94"/>
                          </a:lnTo>
                          <a:lnTo>
                            <a:pt x="265" y="119"/>
                          </a:lnTo>
                          <a:lnTo>
                            <a:pt x="260" y="138"/>
                          </a:lnTo>
                          <a:lnTo>
                            <a:pt x="245" y="151"/>
                          </a:lnTo>
                          <a:lnTo>
                            <a:pt x="230" y="164"/>
                          </a:lnTo>
                          <a:lnTo>
                            <a:pt x="213" y="198"/>
                          </a:lnTo>
                          <a:lnTo>
                            <a:pt x="209" y="228"/>
                          </a:lnTo>
                          <a:lnTo>
                            <a:pt x="207" y="250"/>
                          </a:lnTo>
                          <a:lnTo>
                            <a:pt x="194" y="273"/>
                          </a:lnTo>
                          <a:lnTo>
                            <a:pt x="187" y="303"/>
                          </a:lnTo>
                          <a:lnTo>
                            <a:pt x="183" y="329"/>
                          </a:lnTo>
                          <a:lnTo>
                            <a:pt x="188" y="365"/>
                          </a:lnTo>
                          <a:lnTo>
                            <a:pt x="194" y="387"/>
                          </a:lnTo>
                          <a:lnTo>
                            <a:pt x="213" y="416"/>
                          </a:lnTo>
                          <a:lnTo>
                            <a:pt x="228" y="438"/>
                          </a:lnTo>
                          <a:lnTo>
                            <a:pt x="380" y="431"/>
                          </a:lnTo>
                          <a:lnTo>
                            <a:pt x="410" y="378"/>
                          </a:lnTo>
                          <a:lnTo>
                            <a:pt x="422" y="352"/>
                          </a:lnTo>
                          <a:lnTo>
                            <a:pt x="431" y="320"/>
                          </a:lnTo>
                          <a:lnTo>
                            <a:pt x="452" y="318"/>
                          </a:lnTo>
                          <a:lnTo>
                            <a:pt x="469" y="325"/>
                          </a:lnTo>
                          <a:lnTo>
                            <a:pt x="482" y="316"/>
                          </a:lnTo>
                          <a:lnTo>
                            <a:pt x="484" y="295"/>
                          </a:lnTo>
                          <a:lnTo>
                            <a:pt x="506" y="284"/>
                          </a:lnTo>
                          <a:lnTo>
                            <a:pt x="523" y="267"/>
                          </a:lnTo>
                          <a:lnTo>
                            <a:pt x="531" y="254"/>
                          </a:lnTo>
                          <a:lnTo>
                            <a:pt x="549" y="250"/>
                          </a:lnTo>
                          <a:lnTo>
                            <a:pt x="548" y="235"/>
                          </a:lnTo>
                          <a:lnTo>
                            <a:pt x="551" y="222"/>
                          </a:lnTo>
                          <a:lnTo>
                            <a:pt x="568" y="220"/>
                          </a:lnTo>
                          <a:lnTo>
                            <a:pt x="589" y="222"/>
                          </a:lnTo>
                          <a:lnTo>
                            <a:pt x="606" y="222"/>
                          </a:lnTo>
                          <a:lnTo>
                            <a:pt x="621" y="213"/>
                          </a:lnTo>
                          <a:lnTo>
                            <a:pt x="640" y="216"/>
                          </a:lnTo>
                          <a:lnTo>
                            <a:pt x="647" y="201"/>
                          </a:lnTo>
                          <a:lnTo>
                            <a:pt x="657" y="186"/>
                          </a:lnTo>
                          <a:lnTo>
                            <a:pt x="670" y="177"/>
                          </a:lnTo>
                          <a:lnTo>
                            <a:pt x="700" y="201"/>
                          </a:lnTo>
                          <a:lnTo>
                            <a:pt x="721" y="213"/>
                          </a:lnTo>
                          <a:lnTo>
                            <a:pt x="739" y="228"/>
                          </a:lnTo>
                          <a:lnTo>
                            <a:pt x="756" y="245"/>
                          </a:lnTo>
                          <a:lnTo>
                            <a:pt x="758" y="265"/>
                          </a:lnTo>
                          <a:lnTo>
                            <a:pt x="758" y="290"/>
                          </a:lnTo>
                          <a:lnTo>
                            <a:pt x="770" y="299"/>
                          </a:lnTo>
                          <a:lnTo>
                            <a:pt x="781" y="310"/>
                          </a:lnTo>
                          <a:lnTo>
                            <a:pt x="771" y="327"/>
                          </a:lnTo>
                          <a:lnTo>
                            <a:pt x="753" y="335"/>
                          </a:lnTo>
                          <a:lnTo>
                            <a:pt x="751" y="352"/>
                          </a:lnTo>
                          <a:lnTo>
                            <a:pt x="747" y="365"/>
                          </a:lnTo>
                          <a:lnTo>
                            <a:pt x="743" y="384"/>
                          </a:lnTo>
                          <a:lnTo>
                            <a:pt x="751" y="400"/>
                          </a:lnTo>
                          <a:lnTo>
                            <a:pt x="760" y="410"/>
                          </a:lnTo>
                          <a:lnTo>
                            <a:pt x="775" y="421"/>
                          </a:lnTo>
                          <a:lnTo>
                            <a:pt x="788" y="412"/>
                          </a:lnTo>
                          <a:lnTo>
                            <a:pt x="794" y="395"/>
                          </a:lnTo>
                          <a:lnTo>
                            <a:pt x="801" y="380"/>
                          </a:lnTo>
                          <a:lnTo>
                            <a:pt x="817" y="397"/>
                          </a:lnTo>
                          <a:lnTo>
                            <a:pt x="813" y="410"/>
                          </a:lnTo>
                          <a:lnTo>
                            <a:pt x="800" y="427"/>
                          </a:lnTo>
                          <a:lnTo>
                            <a:pt x="807" y="442"/>
                          </a:lnTo>
                          <a:lnTo>
                            <a:pt x="801" y="455"/>
                          </a:lnTo>
                          <a:lnTo>
                            <a:pt x="807" y="474"/>
                          </a:lnTo>
                          <a:lnTo>
                            <a:pt x="813" y="489"/>
                          </a:lnTo>
                          <a:lnTo>
                            <a:pt x="815" y="509"/>
                          </a:lnTo>
                          <a:lnTo>
                            <a:pt x="830" y="517"/>
                          </a:lnTo>
                          <a:lnTo>
                            <a:pt x="848" y="517"/>
                          </a:lnTo>
                          <a:lnTo>
                            <a:pt x="924" y="447"/>
                          </a:lnTo>
                          <a:lnTo>
                            <a:pt x="937" y="429"/>
                          </a:lnTo>
                          <a:lnTo>
                            <a:pt x="939" y="449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s-CO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09" name="Freeform 42">
                      <a:extLst>
                        <a:ext uri="{FF2B5EF4-FFF2-40B4-BE49-F238E27FC236}">
                          <a16:creationId xmlns:a16="http://schemas.microsoft.com/office/drawing/2014/main" id="{17BEDF99-0916-4FB1-80DF-7AA5835BF8C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283847" y="3628521"/>
                      <a:ext cx="148944" cy="191866"/>
                    </a:xfrm>
                    <a:custGeom>
                      <a:avLst/>
                      <a:gdLst>
                        <a:gd name="T0" fmla="*/ 134 w 147"/>
                        <a:gd name="T1" fmla="*/ 0 h 191"/>
                        <a:gd name="T2" fmla="*/ 115 w 147"/>
                        <a:gd name="T3" fmla="*/ 11 h 191"/>
                        <a:gd name="T4" fmla="*/ 98 w 147"/>
                        <a:gd name="T5" fmla="*/ 9 h 191"/>
                        <a:gd name="T6" fmla="*/ 79 w 147"/>
                        <a:gd name="T7" fmla="*/ 3 h 191"/>
                        <a:gd name="T8" fmla="*/ 57 w 147"/>
                        <a:gd name="T9" fmla="*/ 3 h 191"/>
                        <a:gd name="T10" fmla="*/ 40 w 147"/>
                        <a:gd name="T11" fmla="*/ 7 h 191"/>
                        <a:gd name="T12" fmla="*/ 44 w 147"/>
                        <a:gd name="T13" fmla="*/ 16 h 191"/>
                        <a:gd name="T14" fmla="*/ 23 w 147"/>
                        <a:gd name="T15" fmla="*/ 26 h 191"/>
                        <a:gd name="T16" fmla="*/ 8 w 147"/>
                        <a:gd name="T17" fmla="*/ 30 h 191"/>
                        <a:gd name="T18" fmla="*/ 0 w 147"/>
                        <a:gd name="T19" fmla="*/ 39 h 191"/>
                        <a:gd name="T20" fmla="*/ 4 w 147"/>
                        <a:gd name="T21" fmla="*/ 58 h 191"/>
                        <a:gd name="T22" fmla="*/ 6 w 147"/>
                        <a:gd name="T23" fmla="*/ 77 h 191"/>
                        <a:gd name="T24" fmla="*/ 15 w 147"/>
                        <a:gd name="T25" fmla="*/ 92 h 191"/>
                        <a:gd name="T26" fmla="*/ 27 w 147"/>
                        <a:gd name="T27" fmla="*/ 107 h 191"/>
                        <a:gd name="T28" fmla="*/ 21 w 147"/>
                        <a:gd name="T29" fmla="*/ 125 h 191"/>
                        <a:gd name="T30" fmla="*/ 28 w 147"/>
                        <a:gd name="T31" fmla="*/ 150 h 191"/>
                        <a:gd name="T32" fmla="*/ 28 w 147"/>
                        <a:gd name="T33" fmla="*/ 170 h 191"/>
                        <a:gd name="T34" fmla="*/ 36 w 147"/>
                        <a:gd name="T35" fmla="*/ 187 h 191"/>
                        <a:gd name="T36" fmla="*/ 53 w 147"/>
                        <a:gd name="T37" fmla="*/ 191 h 191"/>
                        <a:gd name="T38" fmla="*/ 55 w 147"/>
                        <a:gd name="T39" fmla="*/ 172 h 191"/>
                        <a:gd name="T40" fmla="*/ 62 w 147"/>
                        <a:gd name="T41" fmla="*/ 155 h 191"/>
                        <a:gd name="T42" fmla="*/ 74 w 147"/>
                        <a:gd name="T43" fmla="*/ 131 h 191"/>
                        <a:gd name="T44" fmla="*/ 87 w 147"/>
                        <a:gd name="T45" fmla="*/ 107 h 191"/>
                        <a:gd name="T46" fmla="*/ 85 w 147"/>
                        <a:gd name="T47" fmla="*/ 90 h 191"/>
                        <a:gd name="T48" fmla="*/ 89 w 147"/>
                        <a:gd name="T49" fmla="*/ 71 h 191"/>
                        <a:gd name="T50" fmla="*/ 104 w 147"/>
                        <a:gd name="T51" fmla="*/ 54 h 191"/>
                        <a:gd name="T52" fmla="*/ 122 w 147"/>
                        <a:gd name="T53" fmla="*/ 35 h 191"/>
                        <a:gd name="T54" fmla="*/ 138 w 147"/>
                        <a:gd name="T55" fmla="*/ 28 h 191"/>
                        <a:gd name="T56" fmla="*/ 147 w 147"/>
                        <a:gd name="T57" fmla="*/ 13 h 191"/>
                        <a:gd name="T58" fmla="*/ 134 w 147"/>
                        <a:gd name="T59" fmla="*/ 0 h 1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</a:cxnLst>
                      <a:rect l="0" t="0" r="r" b="b"/>
                      <a:pathLst>
                        <a:path w="147" h="191">
                          <a:moveTo>
                            <a:pt x="134" y="0"/>
                          </a:moveTo>
                          <a:lnTo>
                            <a:pt x="115" y="11"/>
                          </a:lnTo>
                          <a:lnTo>
                            <a:pt x="98" y="9"/>
                          </a:lnTo>
                          <a:lnTo>
                            <a:pt x="79" y="3"/>
                          </a:lnTo>
                          <a:lnTo>
                            <a:pt x="57" y="3"/>
                          </a:lnTo>
                          <a:lnTo>
                            <a:pt x="40" y="7"/>
                          </a:lnTo>
                          <a:lnTo>
                            <a:pt x="44" y="16"/>
                          </a:lnTo>
                          <a:lnTo>
                            <a:pt x="23" y="26"/>
                          </a:lnTo>
                          <a:lnTo>
                            <a:pt x="8" y="30"/>
                          </a:lnTo>
                          <a:lnTo>
                            <a:pt x="0" y="39"/>
                          </a:lnTo>
                          <a:lnTo>
                            <a:pt x="4" y="58"/>
                          </a:lnTo>
                          <a:lnTo>
                            <a:pt x="6" y="77"/>
                          </a:lnTo>
                          <a:lnTo>
                            <a:pt x="15" y="92"/>
                          </a:lnTo>
                          <a:lnTo>
                            <a:pt x="27" y="107"/>
                          </a:lnTo>
                          <a:lnTo>
                            <a:pt x="21" y="125"/>
                          </a:lnTo>
                          <a:lnTo>
                            <a:pt x="28" y="150"/>
                          </a:lnTo>
                          <a:lnTo>
                            <a:pt x="28" y="170"/>
                          </a:lnTo>
                          <a:lnTo>
                            <a:pt x="36" y="187"/>
                          </a:lnTo>
                          <a:lnTo>
                            <a:pt x="53" y="191"/>
                          </a:lnTo>
                          <a:lnTo>
                            <a:pt x="55" y="172"/>
                          </a:lnTo>
                          <a:lnTo>
                            <a:pt x="62" y="155"/>
                          </a:lnTo>
                          <a:lnTo>
                            <a:pt x="74" y="131"/>
                          </a:lnTo>
                          <a:lnTo>
                            <a:pt x="87" y="107"/>
                          </a:lnTo>
                          <a:lnTo>
                            <a:pt x="85" y="90"/>
                          </a:lnTo>
                          <a:lnTo>
                            <a:pt x="89" y="71"/>
                          </a:lnTo>
                          <a:lnTo>
                            <a:pt x="104" y="54"/>
                          </a:lnTo>
                          <a:lnTo>
                            <a:pt x="122" y="35"/>
                          </a:lnTo>
                          <a:lnTo>
                            <a:pt x="138" y="28"/>
                          </a:lnTo>
                          <a:lnTo>
                            <a:pt x="147" y="13"/>
                          </a:lnTo>
                          <a:lnTo>
                            <a:pt x="134" y="0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s-CO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10" name="Freeform 43">
                      <a:extLst>
                        <a:ext uri="{FF2B5EF4-FFF2-40B4-BE49-F238E27FC236}">
                          <a16:creationId xmlns:a16="http://schemas.microsoft.com/office/drawing/2014/main" id="{43BD2373-F03E-4284-8EFA-1A99B24C7A7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86801" y="3289995"/>
                      <a:ext cx="529914" cy="639888"/>
                    </a:xfrm>
                    <a:custGeom>
                      <a:avLst/>
                      <a:gdLst>
                        <a:gd name="T0" fmla="*/ 493 w 523"/>
                        <a:gd name="T1" fmla="*/ 462 h 637"/>
                        <a:gd name="T2" fmla="*/ 457 w 523"/>
                        <a:gd name="T3" fmla="*/ 440 h 637"/>
                        <a:gd name="T4" fmla="*/ 425 w 523"/>
                        <a:gd name="T5" fmla="*/ 445 h 637"/>
                        <a:gd name="T6" fmla="*/ 391 w 523"/>
                        <a:gd name="T7" fmla="*/ 453 h 637"/>
                        <a:gd name="T8" fmla="*/ 373 w 523"/>
                        <a:gd name="T9" fmla="*/ 402 h 637"/>
                        <a:gd name="T10" fmla="*/ 333 w 523"/>
                        <a:gd name="T11" fmla="*/ 383 h 637"/>
                        <a:gd name="T12" fmla="*/ 307 w 523"/>
                        <a:gd name="T13" fmla="*/ 419 h 637"/>
                        <a:gd name="T14" fmla="*/ 328 w 523"/>
                        <a:gd name="T15" fmla="*/ 462 h 637"/>
                        <a:gd name="T16" fmla="*/ 305 w 523"/>
                        <a:gd name="T17" fmla="*/ 485 h 637"/>
                        <a:gd name="T18" fmla="*/ 275 w 523"/>
                        <a:gd name="T19" fmla="*/ 506 h 637"/>
                        <a:gd name="T20" fmla="*/ 237 w 523"/>
                        <a:gd name="T21" fmla="*/ 521 h 637"/>
                        <a:gd name="T22" fmla="*/ 196 w 523"/>
                        <a:gd name="T23" fmla="*/ 534 h 637"/>
                        <a:gd name="T24" fmla="*/ 153 w 523"/>
                        <a:gd name="T25" fmla="*/ 603 h 637"/>
                        <a:gd name="T26" fmla="*/ 130 w 523"/>
                        <a:gd name="T27" fmla="*/ 633 h 637"/>
                        <a:gd name="T28" fmla="*/ 115 w 523"/>
                        <a:gd name="T29" fmla="*/ 626 h 637"/>
                        <a:gd name="T30" fmla="*/ 96 w 523"/>
                        <a:gd name="T31" fmla="*/ 594 h 637"/>
                        <a:gd name="T32" fmla="*/ 100 w 523"/>
                        <a:gd name="T33" fmla="*/ 549 h 637"/>
                        <a:gd name="T34" fmla="*/ 109 w 523"/>
                        <a:gd name="T35" fmla="*/ 513 h 637"/>
                        <a:gd name="T36" fmla="*/ 102 w 523"/>
                        <a:gd name="T37" fmla="*/ 477 h 637"/>
                        <a:gd name="T38" fmla="*/ 74 w 523"/>
                        <a:gd name="T39" fmla="*/ 470 h 637"/>
                        <a:gd name="T40" fmla="*/ 42 w 523"/>
                        <a:gd name="T41" fmla="*/ 477 h 637"/>
                        <a:gd name="T42" fmla="*/ 13 w 523"/>
                        <a:gd name="T43" fmla="*/ 459 h 637"/>
                        <a:gd name="T44" fmla="*/ 8 w 523"/>
                        <a:gd name="T45" fmla="*/ 412 h 637"/>
                        <a:gd name="T46" fmla="*/ 10 w 523"/>
                        <a:gd name="T47" fmla="*/ 376 h 637"/>
                        <a:gd name="T48" fmla="*/ 10 w 523"/>
                        <a:gd name="T49" fmla="*/ 335 h 637"/>
                        <a:gd name="T50" fmla="*/ 19 w 523"/>
                        <a:gd name="T51" fmla="*/ 295 h 637"/>
                        <a:gd name="T52" fmla="*/ 21 w 523"/>
                        <a:gd name="T53" fmla="*/ 263 h 637"/>
                        <a:gd name="T54" fmla="*/ 27 w 523"/>
                        <a:gd name="T55" fmla="*/ 231 h 637"/>
                        <a:gd name="T56" fmla="*/ 30 w 523"/>
                        <a:gd name="T57" fmla="*/ 207 h 637"/>
                        <a:gd name="T58" fmla="*/ 27 w 523"/>
                        <a:gd name="T59" fmla="*/ 169 h 637"/>
                        <a:gd name="T60" fmla="*/ 28 w 523"/>
                        <a:gd name="T61" fmla="*/ 152 h 637"/>
                        <a:gd name="T62" fmla="*/ 44 w 523"/>
                        <a:gd name="T63" fmla="*/ 107 h 637"/>
                        <a:gd name="T64" fmla="*/ 49 w 523"/>
                        <a:gd name="T65" fmla="*/ 66 h 637"/>
                        <a:gd name="T66" fmla="*/ 59 w 523"/>
                        <a:gd name="T67" fmla="*/ 23 h 637"/>
                        <a:gd name="T68" fmla="*/ 89 w 523"/>
                        <a:gd name="T69" fmla="*/ 13 h 637"/>
                        <a:gd name="T70" fmla="*/ 117 w 523"/>
                        <a:gd name="T71" fmla="*/ 17 h 637"/>
                        <a:gd name="T72" fmla="*/ 138 w 523"/>
                        <a:gd name="T73" fmla="*/ 0 h 637"/>
                        <a:gd name="T74" fmla="*/ 154 w 523"/>
                        <a:gd name="T75" fmla="*/ 42 h 637"/>
                        <a:gd name="T76" fmla="*/ 156 w 523"/>
                        <a:gd name="T77" fmla="*/ 74 h 637"/>
                        <a:gd name="T78" fmla="*/ 170 w 523"/>
                        <a:gd name="T79" fmla="*/ 98 h 637"/>
                        <a:gd name="T80" fmla="*/ 209 w 523"/>
                        <a:gd name="T81" fmla="*/ 106 h 637"/>
                        <a:gd name="T82" fmla="*/ 232 w 523"/>
                        <a:gd name="T83" fmla="*/ 130 h 637"/>
                        <a:gd name="T84" fmla="*/ 267 w 523"/>
                        <a:gd name="T85" fmla="*/ 106 h 637"/>
                        <a:gd name="T86" fmla="*/ 284 w 523"/>
                        <a:gd name="T87" fmla="*/ 83 h 637"/>
                        <a:gd name="T88" fmla="*/ 303 w 523"/>
                        <a:gd name="T89" fmla="*/ 87 h 637"/>
                        <a:gd name="T90" fmla="*/ 348 w 523"/>
                        <a:gd name="T91" fmla="*/ 104 h 637"/>
                        <a:gd name="T92" fmla="*/ 356 w 523"/>
                        <a:gd name="T93" fmla="*/ 137 h 637"/>
                        <a:gd name="T94" fmla="*/ 384 w 523"/>
                        <a:gd name="T95" fmla="*/ 160 h 637"/>
                        <a:gd name="T96" fmla="*/ 395 w 523"/>
                        <a:gd name="T97" fmla="*/ 203 h 637"/>
                        <a:gd name="T98" fmla="*/ 391 w 523"/>
                        <a:gd name="T99" fmla="*/ 235 h 637"/>
                        <a:gd name="T100" fmla="*/ 393 w 523"/>
                        <a:gd name="T101" fmla="*/ 263 h 637"/>
                        <a:gd name="T102" fmla="*/ 429 w 523"/>
                        <a:gd name="T103" fmla="*/ 276 h 637"/>
                        <a:gd name="T104" fmla="*/ 446 w 523"/>
                        <a:gd name="T105" fmla="*/ 297 h 637"/>
                        <a:gd name="T106" fmla="*/ 470 w 523"/>
                        <a:gd name="T107" fmla="*/ 310 h 637"/>
                        <a:gd name="T108" fmla="*/ 512 w 523"/>
                        <a:gd name="T109" fmla="*/ 331 h 637"/>
                        <a:gd name="T110" fmla="*/ 510 w 523"/>
                        <a:gd name="T111" fmla="*/ 466 h 63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523" h="637">
                          <a:moveTo>
                            <a:pt x="510" y="466"/>
                          </a:moveTo>
                          <a:lnTo>
                            <a:pt x="493" y="462"/>
                          </a:lnTo>
                          <a:lnTo>
                            <a:pt x="478" y="449"/>
                          </a:lnTo>
                          <a:lnTo>
                            <a:pt x="457" y="440"/>
                          </a:lnTo>
                          <a:lnTo>
                            <a:pt x="437" y="436"/>
                          </a:lnTo>
                          <a:lnTo>
                            <a:pt x="425" y="445"/>
                          </a:lnTo>
                          <a:lnTo>
                            <a:pt x="408" y="453"/>
                          </a:lnTo>
                          <a:lnTo>
                            <a:pt x="391" y="453"/>
                          </a:lnTo>
                          <a:lnTo>
                            <a:pt x="378" y="430"/>
                          </a:lnTo>
                          <a:lnTo>
                            <a:pt x="373" y="402"/>
                          </a:lnTo>
                          <a:lnTo>
                            <a:pt x="354" y="387"/>
                          </a:lnTo>
                          <a:lnTo>
                            <a:pt x="333" y="383"/>
                          </a:lnTo>
                          <a:lnTo>
                            <a:pt x="316" y="397"/>
                          </a:lnTo>
                          <a:lnTo>
                            <a:pt x="307" y="419"/>
                          </a:lnTo>
                          <a:lnTo>
                            <a:pt x="314" y="442"/>
                          </a:lnTo>
                          <a:lnTo>
                            <a:pt x="328" y="462"/>
                          </a:lnTo>
                          <a:lnTo>
                            <a:pt x="320" y="475"/>
                          </a:lnTo>
                          <a:lnTo>
                            <a:pt x="305" y="485"/>
                          </a:lnTo>
                          <a:lnTo>
                            <a:pt x="294" y="496"/>
                          </a:lnTo>
                          <a:lnTo>
                            <a:pt x="275" y="506"/>
                          </a:lnTo>
                          <a:lnTo>
                            <a:pt x="249" y="506"/>
                          </a:lnTo>
                          <a:lnTo>
                            <a:pt x="237" y="521"/>
                          </a:lnTo>
                          <a:lnTo>
                            <a:pt x="215" y="530"/>
                          </a:lnTo>
                          <a:lnTo>
                            <a:pt x="196" y="534"/>
                          </a:lnTo>
                          <a:lnTo>
                            <a:pt x="168" y="573"/>
                          </a:lnTo>
                          <a:lnTo>
                            <a:pt x="153" y="603"/>
                          </a:lnTo>
                          <a:lnTo>
                            <a:pt x="141" y="620"/>
                          </a:lnTo>
                          <a:lnTo>
                            <a:pt x="130" y="633"/>
                          </a:lnTo>
                          <a:lnTo>
                            <a:pt x="117" y="637"/>
                          </a:lnTo>
                          <a:lnTo>
                            <a:pt x="115" y="626"/>
                          </a:lnTo>
                          <a:lnTo>
                            <a:pt x="111" y="603"/>
                          </a:lnTo>
                          <a:lnTo>
                            <a:pt x="96" y="594"/>
                          </a:lnTo>
                          <a:lnTo>
                            <a:pt x="109" y="564"/>
                          </a:lnTo>
                          <a:lnTo>
                            <a:pt x="100" y="549"/>
                          </a:lnTo>
                          <a:lnTo>
                            <a:pt x="96" y="528"/>
                          </a:lnTo>
                          <a:lnTo>
                            <a:pt x="109" y="513"/>
                          </a:lnTo>
                          <a:lnTo>
                            <a:pt x="109" y="492"/>
                          </a:lnTo>
                          <a:lnTo>
                            <a:pt x="102" y="477"/>
                          </a:lnTo>
                          <a:lnTo>
                            <a:pt x="89" y="464"/>
                          </a:lnTo>
                          <a:lnTo>
                            <a:pt x="74" y="470"/>
                          </a:lnTo>
                          <a:lnTo>
                            <a:pt x="60" y="479"/>
                          </a:lnTo>
                          <a:lnTo>
                            <a:pt x="42" y="477"/>
                          </a:lnTo>
                          <a:lnTo>
                            <a:pt x="30" y="464"/>
                          </a:lnTo>
                          <a:lnTo>
                            <a:pt x="13" y="459"/>
                          </a:lnTo>
                          <a:lnTo>
                            <a:pt x="0" y="430"/>
                          </a:lnTo>
                          <a:lnTo>
                            <a:pt x="8" y="412"/>
                          </a:lnTo>
                          <a:lnTo>
                            <a:pt x="12" y="387"/>
                          </a:lnTo>
                          <a:lnTo>
                            <a:pt x="10" y="376"/>
                          </a:lnTo>
                          <a:lnTo>
                            <a:pt x="10" y="355"/>
                          </a:lnTo>
                          <a:lnTo>
                            <a:pt x="10" y="335"/>
                          </a:lnTo>
                          <a:lnTo>
                            <a:pt x="13" y="316"/>
                          </a:lnTo>
                          <a:lnTo>
                            <a:pt x="19" y="295"/>
                          </a:lnTo>
                          <a:lnTo>
                            <a:pt x="15" y="280"/>
                          </a:lnTo>
                          <a:lnTo>
                            <a:pt x="21" y="263"/>
                          </a:lnTo>
                          <a:lnTo>
                            <a:pt x="30" y="250"/>
                          </a:lnTo>
                          <a:lnTo>
                            <a:pt x="27" y="231"/>
                          </a:lnTo>
                          <a:lnTo>
                            <a:pt x="34" y="220"/>
                          </a:lnTo>
                          <a:lnTo>
                            <a:pt x="30" y="207"/>
                          </a:lnTo>
                          <a:lnTo>
                            <a:pt x="27" y="190"/>
                          </a:lnTo>
                          <a:lnTo>
                            <a:pt x="27" y="169"/>
                          </a:lnTo>
                          <a:lnTo>
                            <a:pt x="19" y="158"/>
                          </a:lnTo>
                          <a:lnTo>
                            <a:pt x="28" y="152"/>
                          </a:lnTo>
                          <a:lnTo>
                            <a:pt x="45" y="130"/>
                          </a:lnTo>
                          <a:lnTo>
                            <a:pt x="44" y="107"/>
                          </a:lnTo>
                          <a:lnTo>
                            <a:pt x="53" y="90"/>
                          </a:lnTo>
                          <a:lnTo>
                            <a:pt x="49" y="66"/>
                          </a:lnTo>
                          <a:lnTo>
                            <a:pt x="53" y="47"/>
                          </a:lnTo>
                          <a:lnTo>
                            <a:pt x="59" y="23"/>
                          </a:lnTo>
                          <a:lnTo>
                            <a:pt x="74" y="21"/>
                          </a:lnTo>
                          <a:lnTo>
                            <a:pt x="89" y="13"/>
                          </a:lnTo>
                          <a:lnTo>
                            <a:pt x="104" y="21"/>
                          </a:lnTo>
                          <a:lnTo>
                            <a:pt x="117" y="17"/>
                          </a:lnTo>
                          <a:lnTo>
                            <a:pt x="128" y="6"/>
                          </a:lnTo>
                          <a:lnTo>
                            <a:pt x="138" y="0"/>
                          </a:lnTo>
                          <a:lnTo>
                            <a:pt x="147" y="15"/>
                          </a:lnTo>
                          <a:lnTo>
                            <a:pt x="154" y="42"/>
                          </a:lnTo>
                          <a:lnTo>
                            <a:pt x="145" y="55"/>
                          </a:lnTo>
                          <a:lnTo>
                            <a:pt x="156" y="74"/>
                          </a:lnTo>
                          <a:lnTo>
                            <a:pt x="164" y="87"/>
                          </a:lnTo>
                          <a:lnTo>
                            <a:pt x="170" y="98"/>
                          </a:lnTo>
                          <a:lnTo>
                            <a:pt x="186" y="100"/>
                          </a:lnTo>
                          <a:lnTo>
                            <a:pt x="209" y="106"/>
                          </a:lnTo>
                          <a:lnTo>
                            <a:pt x="215" y="119"/>
                          </a:lnTo>
                          <a:lnTo>
                            <a:pt x="232" y="130"/>
                          </a:lnTo>
                          <a:lnTo>
                            <a:pt x="250" y="121"/>
                          </a:lnTo>
                          <a:lnTo>
                            <a:pt x="267" y="106"/>
                          </a:lnTo>
                          <a:lnTo>
                            <a:pt x="273" y="89"/>
                          </a:lnTo>
                          <a:lnTo>
                            <a:pt x="284" y="83"/>
                          </a:lnTo>
                          <a:lnTo>
                            <a:pt x="294" y="70"/>
                          </a:lnTo>
                          <a:lnTo>
                            <a:pt x="303" y="87"/>
                          </a:lnTo>
                          <a:lnTo>
                            <a:pt x="318" y="98"/>
                          </a:lnTo>
                          <a:lnTo>
                            <a:pt x="348" y="104"/>
                          </a:lnTo>
                          <a:lnTo>
                            <a:pt x="354" y="119"/>
                          </a:lnTo>
                          <a:lnTo>
                            <a:pt x="356" y="137"/>
                          </a:lnTo>
                          <a:lnTo>
                            <a:pt x="367" y="149"/>
                          </a:lnTo>
                          <a:lnTo>
                            <a:pt x="384" y="160"/>
                          </a:lnTo>
                          <a:lnTo>
                            <a:pt x="384" y="181"/>
                          </a:lnTo>
                          <a:lnTo>
                            <a:pt x="395" y="203"/>
                          </a:lnTo>
                          <a:lnTo>
                            <a:pt x="401" y="220"/>
                          </a:lnTo>
                          <a:lnTo>
                            <a:pt x="391" y="235"/>
                          </a:lnTo>
                          <a:lnTo>
                            <a:pt x="380" y="256"/>
                          </a:lnTo>
                          <a:lnTo>
                            <a:pt x="393" y="263"/>
                          </a:lnTo>
                          <a:lnTo>
                            <a:pt x="418" y="263"/>
                          </a:lnTo>
                          <a:lnTo>
                            <a:pt x="429" y="276"/>
                          </a:lnTo>
                          <a:lnTo>
                            <a:pt x="427" y="295"/>
                          </a:lnTo>
                          <a:lnTo>
                            <a:pt x="446" y="297"/>
                          </a:lnTo>
                          <a:lnTo>
                            <a:pt x="454" y="310"/>
                          </a:lnTo>
                          <a:lnTo>
                            <a:pt x="470" y="310"/>
                          </a:lnTo>
                          <a:lnTo>
                            <a:pt x="484" y="327"/>
                          </a:lnTo>
                          <a:lnTo>
                            <a:pt x="512" y="331"/>
                          </a:lnTo>
                          <a:lnTo>
                            <a:pt x="523" y="312"/>
                          </a:lnTo>
                          <a:lnTo>
                            <a:pt x="510" y="466"/>
                          </a:lnTo>
                          <a:close/>
                        </a:path>
                      </a:pathLst>
                    </a:custGeom>
                    <a:grpFill/>
                    <a:ln w="317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s-CO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11" name="Freeform 44">
                      <a:extLst>
                        <a:ext uri="{FF2B5EF4-FFF2-40B4-BE49-F238E27FC236}">
                          <a16:creationId xmlns:a16="http://schemas.microsoft.com/office/drawing/2014/main" id="{47BA4B02-CB88-4A29-823C-804607BCA27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298081" y="2881149"/>
                      <a:ext cx="880489" cy="316429"/>
                    </a:xfrm>
                    <a:custGeom>
                      <a:avLst/>
                      <a:gdLst>
                        <a:gd name="T0" fmla="*/ 5 w 869"/>
                        <a:gd name="T1" fmla="*/ 250 h 315"/>
                        <a:gd name="T2" fmla="*/ 47 w 869"/>
                        <a:gd name="T3" fmla="*/ 210 h 315"/>
                        <a:gd name="T4" fmla="*/ 81 w 869"/>
                        <a:gd name="T5" fmla="*/ 174 h 315"/>
                        <a:gd name="T6" fmla="*/ 130 w 869"/>
                        <a:gd name="T7" fmla="*/ 30 h 315"/>
                        <a:gd name="T8" fmla="*/ 167 w 869"/>
                        <a:gd name="T9" fmla="*/ 22 h 315"/>
                        <a:gd name="T10" fmla="*/ 201 w 869"/>
                        <a:gd name="T11" fmla="*/ 28 h 315"/>
                        <a:gd name="T12" fmla="*/ 237 w 869"/>
                        <a:gd name="T13" fmla="*/ 28 h 315"/>
                        <a:gd name="T14" fmla="*/ 286 w 869"/>
                        <a:gd name="T15" fmla="*/ 28 h 315"/>
                        <a:gd name="T16" fmla="*/ 321 w 869"/>
                        <a:gd name="T17" fmla="*/ 24 h 315"/>
                        <a:gd name="T18" fmla="*/ 363 w 869"/>
                        <a:gd name="T19" fmla="*/ 24 h 315"/>
                        <a:gd name="T20" fmla="*/ 397 w 869"/>
                        <a:gd name="T21" fmla="*/ 39 h 315"/>
                        <a:gd name="T22" fmla="*/ 429 w 869"/>
                        <a:gd name="T23" fmla="*/ 26 h 315"/>
                        <a:gd name="T24" fmla="*/ 455 w 869"/>
                        <a:gd name="T25" fmla="*/ 11 h 315"/>
                        <a:gd name="T26" fmla="*/ 491 w 869"/>
                        <a:gd name="T27" fmla="*/ 19 h 315"/>
                        <a:gd name="T28" fmla="*/ 513 w 869"/>
                        <a:gd name="T29" fmla="*/ 11 h 315"/>
                        <a:gd name="T30" fmla="*/ 545 w 869"/>
                        <a:gd name="T31" fmla="*/ 20 h 315"/>
                        <a:gd name="T32" fmla="*/ 585 w 869"/>
                        <a:gd name="T33" fmla="*/ 30 h 315"/>
                        <a:gd name="T34" fmla="*/ 618 w 869"/>
                        <a:gd name="T35" fmla="*/ 41 h 315"/>
                        <a:gd name="T36" fmla="*/ 664 w 869"/>
                        <a:gd name="T37" fmla="*/ 32 h 315"/>
                        <a:gd name="T38" fmla="*/ 859 w 869"/>
                        <a:gd name="T39" fmla="*/ 293 h 315"/>
                        <a:gd name="T40" fmla="*/ 833 w 869"/>
                        <a:gd name="T41" fmla="*/ 304 h 315"/>
                        <a:gd name="T42" fmla="*/ 782 w 869"/>
                        <a:gd name="T43" fmla="*/ 304 h 315"/>
                        <a:gd name="T44" fmla="*/ 741 w 869"/>
                        <a:gd name="T45" fmla="*/ 297 h 315"/>
                        <a:gd name="T46" fmla="*/ 716 w 869"/>
                        <a:gd name="T47" fmla="*/ 274 h 315"/>
                        <a:gd name="T48" fmla="*/ 692 w 869"/>
                        <a:gd name="T49" fmla="*/ 261 h 315"/>
                        <a:gd name="T50" fmla="*/ 650 w 869"/>
                        <a:gd name="T51" fmla="*/ 235 h 315"/>
                        <a:gd name="T52" fmla="*/ 594 w 869"/>
                        <a:gd name="T53" fmla="*/ 227 h 315"/>
                        <a:gd name="T54" fmla="*/ 551 w 869"/>
                        <a:gd name="T55" fmla="*/ 255 h 315"/>
                        <a:gd name="T56" fmla="*/ 509 w 869"/>
                        <a:gd name="T57" fmla="*/ 257 h 315"/>
                        <a:gd name="T58" fmla="*/ 444 w 869"/>
                        <a:gd name="T59" fmla="*/ 257 h 315"/>
                        <a:gd name="T60" fmla="*/ 398 w 869"/>
                        <a:gd name="T61" fmla="*/ 246 h 315"/>
                        <a:gd name="T62" fmla="*/ 353 w 869"/>
                        <a:gd name="T63" fmla="*/ 240 h 315"/>
                        <a:gd name="T64" fmla="*/ 310 w 869"/>
                        <a:gd name="T65" fmla="*/ 261 h 315"/>
                        <a:gd name="T66" fmla="*/ 272 w 869"/>
                        <a:gd name="T67" fmla="*/ 270 h 315"/>
                        <a:gd name="T68" fmla="*/ 229 w 869"/>
                        <a:gd name="T69" fmla="*/ 263 h 315"/>
                        <a:gd name="T70" fmla="*/ 186 w 869"/>
                        <a:gd name="T71" fmla="*/ 272 h 315"/>
                        <a:gd name="T72" fmla="*/ 160 w 869"/>
                        <a:gd name="T73" fmla="*/ 283 h 315"/>
                        <a:gd name="T74" fmla="*/ 114 w 869"/>
                        <a:gd name="T75" fmla="*/ 291 h 315"/>
                        <a:gd name="T76" fmla="*/ 75 w 869"/>
                        <a:gd name="T77" fmla="*/ 315 h 315"/>
                        <a:gd name="T78" fmla="*/ 49 w 869"/>
                        <a:gd name="T79" fmla="*/ 306 h 315"/>
                        <a:gd name="T80" fmla="*/ 37 w 869"/>
                        <a:gd name="T81" fmla="*/ 276 h 315"/>
                        <a:gd name="T82" fmla="*/ 0 w 869"/>
                        <a:gd name="T83" fmla="*/ 272 h 3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</a:cxnLst>
                      <a:rect l="0" t="0" r="r" b="b"/>
                      <a:pathLst>
                        <a:path w="869" h="315">
                          <a:moveTo>
                            <a:pt x="0" y="272"/>
                          </a:moveTo>
                          <a:lnTo>
                            <a:pt x="5" y="250"/>
                          </a:lnTo>
                          <a:lnTo>
                            <a:pt x="20" y="231"/>
                          </a:lnTo>
                          <a:lnTo>
                            <a:pt x="47" y="210"/>
                          </a:lnTo>
                          <a:lnTo>
                            <a:pt x="69" y="195"/>
                          </a:lnTo>
                          <a:lnTo>
                            <a:pt x="81" y="174"/>
                          </a:lnTo>
                          <a:lnTo>
                            <a:pt x="79" y="152"/>
                          </a:lnTo>
                          <a:lnTo>
                            <a:pt x="130" y="30"/>
                          </a:lnTo>
                          <a:lnTo>
                            <a:pt x="156" y="32"/>
                          </a:lnTo>
                          <a:lnTo>
                            <a:pt x="167" y="22"/>
                          </a:lnTo>
                          <a:lnTo>
                            <a:pt x="184" y="15"/>
                          </a:lnTo>
                          <a:lnTo>
                            <a:pt x="201" y="28"/>
                          </a:lnTo>
                          <a:lnTo>
                            <a:pt x="222" y="19"/>
                          </a:lnTo>
                          <a:lnTo>
                            <a:pt x="237" y="28"/>
                          </a:lnTo>
                          <a:lnTo>
                            <a:pt x="263" y="19"/>
                          </a:lnTo>
                          <a:lnTo>
                            <a:pt x="286" y="28"/>
                          </a:lnTo>
                          <a:lnTo>
                            <a:pt x="304" y="32"/>
                          </a:lnTo>
                          <a:lnTo>
                            <a:pt x="321" y="24"/>
                          </a:lnTo>
                          <a:lnTo>
                            <a:pt x="336" y="30"/>
                          </a:lnTo>
                          <a:lnTo>
                            <a:pt x="363" y="24"/>
                          </a:lnTo>
                          <a:lnTo>
                            <a:pt x="378" y="34"/>
                          </a:lnTo>
                          <a:lnTo>
                            <a:pt x="397" y="39"/>
                          </a:lnTo>
                          <a:lnTo>
                            <a:pt x="414" y="30"/>
                          </a:lnTo>
                          <a:lnTo>
                            <a:pt x="429" y="26"/>
                          </a:lnTo>
                          <a:lnTo>
                            <a:pt x="442" y="17"/>
                          </a:lnTo>
                          <a:lnTo>
                            <a:pt x="455" y="11"/>
                          </a:lnTo>
                          <a:lnTo>
                            <a:pt x="477" y="7"/>
                          </a:lnTo>
                          <a:lnTo>
                            <a:pt x="491" y="19"/>
                          </a:lnTo>
                          <a:lnTo>
                            <a:pt x="496" y="0"/>
                          </a:lnTo>
                          <a:lnTo>
                            <a:pt x="513" y="11"/>
                          </a:lnTo>
                          <a:lnTo>
                            <a:pt x="532" y="7"/>
                          </a:lnTo>
                          <a:lnTo>
                            <a:pt x="545" y="20"/>
                          </a:lnTo>
                          <a:lnTo>
                            <a:pt x="562" y="26"/>
                          </a:lnTo>
                          <a:lnTo>
                            <a:pt x="585" y="30"/>
                          </a:lnTo>
                          <a:lnTo>
                            <a:pt x="602" y="43"/>
                          </a:lnTo>
                          <a:lnTo>
                            <a:pt x="618" y="41"/>
                          </a:lnTo>
                          <a:lnTo>
                            <a:pt x="632" y="34"/>
                          </a:lnTo>
                          <a:lnTo>
                            <a:pt x="664" y="32"/>
                          </a:lnTo>
                          <a:lnTo>
                            <a:pt x="869" y="272"/>
                          </a:lnTo>
                          <a:lnTo>
                            <a:pt x="859" y="293"/>
                          </a:lnTo>
                          <a:lnTo>
                            <a:pt x="844" y="293"/>
                          </a:lnTo>
                          <a:lnTo>
                            <a:pt x="833" y="304"/>
                          </a:lnTo>
                          <a:lnTo>
                            <a:pt x="805" y="304"/>
                          </a:lnTo>
                          <a:lnTo>
                            <a:pt x="782" y="304"/>
                          </a:lnTo>
                          <a:lnTo>
                            <a:pt x="765" y="295"/>
                          </a:lnTo>
                          <a:lnTo>
                            <a:pt x="741" y="297"/>
                          </a:lnTo>
                          <a:lnTo>
                            <a:pt x="733" y="283"/>
                          </a:lnTo>
                          <a:lnTo>
                            <a:pt x="716" y="274"/>
                          </a:lnTo>
                          <a:lnTo>
                            <a:pt x="699" y="276"/>
                          </a:lnTo>
                          <a:lnTo>
                            <a:pt x="692" y="261"/>
                          </a:lnTo>
                          <a:lnTo>
                            <a:pt x="679" y="248"/>
                          </a:lnTo>
                          <a:lnTo>
                            <a:pt x="650" y="235"/>
                          </a:lnTo>
                          <a:lnTo>
                            <a:pt x="628" y="238"/>
                          </a:lnTo>
                          <a:lnTo>
                            <a:pt x="594" y="227"/>
                          </a:lnTo>
                          <a:lnTo>
                            <a:pt x="573" y="238"/>
                          </a:lnTo>
                          <a:lnTo>
                            <a:pt x="551" y="255"/>
                          </a:lnTo>
                          <a:lnTo>
                            <a:pt x="526" y="248"/>
                          </a:lnTo>
                          <a:lnTo>
                            <a:pt x="509" y="257"/>
                          </a:lnTo>
                          <a:lnTo>
                            <a:pt x="477" y="251"/>
                          </a:lnTo>
                          <a:lnTo>
                            <a:pt x="444" y="257"/>
                          </a:lnTo>
                          <a:lnTo>
                            <a:pt x="421" y="251"/>
                          </a:lnTo>
                          <a:lnTo>
                            <a:pt x="398" y="246"/>
                          </a:lnTo>
                          <a:lnTo>
                            <a:pt x="378" y="257"/>
                          </a:lnTo>
                          <a:lnTo>
                            <a:pt x="353" y="240"/>
                          </a:lnTo>
                          <a:lnTo>
                            <a:pt x="333" y="251"/>
                          </a:lnTo>
                          <a:lnTo>
                            <a:pt x="310" y="261"/>
                          </a:lnTo>
                          <a:lnTo>
                            <a:pt x="289" y="259"/>
                          </a:lnTo>
                          <a:lnTo>
                            <a:pt x="272" y="270"/>
                          </a:lnTo>
                          <a:lnTo>
                            <a:pt x="246" y="270"/>
                          </a:lnTo>
                          <a:lnTo>
                            <a:pt x="229" y="263"/>
                          </a:lnTo>
                          <a:lnTo>
                            <a:pt x="205" y="263"/>
                          </a:lnTo>
                          <a:lnTo>
                            <a:pt x="186" y="272"/>
                          </a:lnTo>
                          <a:lnTo>
                            <a:pt x="167" y="274"/>
                          </a:lnTo>
                          <a:lnTo>
                            <a:pt x="160" y="283"/>
                          </a:lnTo>
                          <a:lnTo>
                            <a:pt x="133" y="285"/>
                          </a:lnTo>
                          <a:lnTo>
                            <a:pt x="114" y="291"/>
                          </a:lnTo>
                          <a:lnTo>
                            <a:pt x="92" y="304"/>
                          </a:lnTo>
                          <a:lnTo>
                            <a:pt x="75" y="315"/>
                          </a:lnTo>
                          <a:lnTo>
                            <a:pt x="64" y="302"/>
                          </a:lnTo>
                          <a:lnTo>
                            <a:pt x="49" y="306"/>
                          </a:lnTo>
                          <a:lnTo>
                            <a:pt x="41" y="291"/>
                          </a:lnTo>
                          <a:lnTo>
                            <a:pt x="37" y="276"/>
                          </a:lnTo>
                          <a:lnTo>
                            <a:pt x="20" y="270"/>
                          </a:lnTo>
                          <a:lnTo>
                            <a:pt x="0" y="272"/>
                          </a:lnTo>
                          <a:close/>
                        </a:path>
                      </a:pathLst>
                    </a:custGeom>
                    <a:grpFill/>
                    <a:ln w="317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s-CO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12" name="Freeform 45">
                      <a:extLst>
                        <a:ext uri="{FF2B5EF4-FFF2-40B4-BE49-F238E27FC236}">
                          <a16:creationId xmlns:a16="http://schemas.microsoft.com/office/drawing/2014/main" id="{B91AD85D-5D20-413F-B613-47EBDA26D13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796585" y="3727972"/>
                      <a:ext cx="1219915" cy="835772"/>
                    </a:xfrm>
                    <a:custGeom>
                      <a:avLst/>
                      <a:gdLst>
                        <a:gd name="T0" fmla="*/ 930 w 1204"/>
                        <a:gd name="T1" fmla="*/ 47 h 832"/>
                        <a:gd name="T2" fmla="*/ 965 w 1204"/>
                        <a:gd name="T3" fmla="*/ 70 h 832"/>
                        <a:gd name="T4" fmla="*/ 982 w 1204"/>
                        <a:gd name="T5" fmla="*/ 130 h 832"/>
                        <a:gd name="T6" fmla="*/ 1020 w 1204"/>
                        <a:gd name="T7" fmla="*/ 167 h 832"/>
                        <a:gd name="T8" fmla="*/ 980 w 1204"/>
                        <a:gd name="T9" fmla="*/ 212 h 832"/>
                        <a:gd name="T10" fmla="*/ 888 w 1204"/>
                        <a:gd name="T11" fmla="*/ 340 h 832"/>
                        <a:gd name="T12" fmla="*/ 941 w 1204"/>
                        <a:gd name="T13" fmla="*/ 349 h 832"/>
                        <a:gd name="T14" fmla="*/ 975 w 1204"/>
                        <a:gd name="T15" fmla="*/ 383 h 832"/>
                        <a:gd name="T16" fmla="*/ 1012 w 1204"/>
                        <a:gd name="T17" fmla="*/ 423 h 832"/>
                        <a:gd name="T18" fmla="*/ 1063 w 1204"/>
                        <a:gd name="T19" fmla="*/ 462 h 832"/>
                        <a:gd name="T20" fmla="*/ 1080 w 1204"/>
                        <a:gd name="T21" fmla="*/ 522 h 832"/>
                        <a:gd name="T22" fmla="*/ 1112 w 1204"/>
                        <a:gd name="T23" fmla="*/ 558 h 832"/>
                        <a:gd name="T24" fmla="*/ 1125 w 1204"/>
                        <a:gd name="T25" fmla="*/ 624 h 832"/>
                        <a:gd name="T26" fmla="*/ 1155 w 1204"/>
                        <a:gd name="T27" fmla="*/ 669 h 832"/>
                        <a:gd name="T28" fmla="*/ 1168 w 1204"/>
                        <a:gd name="T29" fmla="*/ 721 h 832"/>
                        <a:gd name="T30" fmla="*/ 1204 w 1204"/>
                        <a:gd name="T31" fmla="*/ 783 h 832"/>
                        <a:gd name="T32" fmla="*/ 1159 w 1204"/>
                        <a:gd name="T33" fmla="*/ 832 h 832"/>
                        <a:gd name="T34" fmla="*/ 1133 w 1204"/>
                        <a:gd name="T35" fmla="*/ 768 h 832"/>
                        <a:gd name="T36" fmla="*/ 1091 w 1204"/>
                        <a:gd name="T37" fmla="*/ 654 h 832"/>
                        <a:gd name="T38" fmla="*/ 1029 w 1204"/>
                        <a:gd name="T39" fmla="*/ 558 h 832"/>
                        <a:gd name="T40" fmla="*/ 935 w 1204"/>
                        <a:gd name="T41" fmla="*/ 592 h 832"/>
                        <a:gd name="T42" fmla="*/ 871 w 1204"/>
                        <a:gd name="T43" fmla="*/ 676 h 832"/>
                        <a:gd name="T44" fmla="*/ 834 w 1204"/>
                        <a:gd name="T45" fmla="*/ 654 h 832"/>
                        <a:gd name="T46" fmla="*/ 783 w 1204"/>
                        <a:gd name="T47" fmla="*/ 646 h 832"/>
                        <a:gd name="T48" fmla="*/ 807 w 1204"/>
                        <a:gd name="T49" fmla="*/ 695 h 832"/>
                        <a:gd name="T50" fmla="*/ 380 w 1204"/>
                        <a:gd name="T51" fmla="*/ 699 h 832"/>
                        <a:gd name="T52" fmla="*/ 318 w 1204"/>
                        <a:gd name="T53" fmla="*/ 721 h 832"/>
                        <a:gd name="T54" fmla="*/ 258 w 1204"/>
                        <a:gd name="T55" fmla="*/ 710 h 832"/>
                        <a:gd name="T56" fmla="*/ 202 w 1204"/>
                        <a:gd name="T57" fmla="*/ 669 h 832"/>
                        <a:gd name="T58" fmla="*/ 217 w 1204"/>
                        <a:gd name="T59" fmla="*/ 614 h 832"/>
                        <a:gd name="T60" fmla="*/ 247 w 1204"/>
                        <a:gd name="T61" fmla="*/ 558 h 832"/>
                        <a:gd name="T62" fmla="*/ 198 w 1204"/>
                        <a:gd name="T63" fmla="*/ 571 h 832"/>
                        <a:gd name="T64" fmla="*/ 113 w 1204"/>
                        <a:gd name="T65" fmla="*/ 580 h 832"/>
                        <a:gd name="T66" fmla="*/ 63 w 1204"/>
                        <a:gd name="T67" fmla="*/ 535 h 832"/>
                        <a:gd name="T68" fmla="*/ 14 w 1204"/>
                        <a:gd name="T69" fmla="*/ 494 h 832"/>
                        <a:gd name="T70" fmla="*/ 134 w 1204"/>
                        <a:gd name="T71" fmla="*/ 398 h 832"/>
                        <a:gd name="T72" fmla="*/ 164 w 1204"/>
                        <a:gd name="T73" fmla="*/ 344 h 832"/>
                        <a:gd name="T74" fmla="*/ 189 w 1204"/>
                        <a:gd name="T75" fmla="*/ 295 h 832"/>
                        <a:gd name="T76" fmla="*/ 194 w 1204"/>
                        <a:gd name="T77" fmla="*/ 257 h 832"/>
                        <a:gd name="T78" fmla="*/ 247 w 1204"/>
                        <a:gd name="T79" fmla="*/ 242 h 832"/>
                        <a:gd name="T80" fmla="*/ 281 w 1204"/>
                        <a:gd name="T81" fmla="*/ 214 h 832"/>
                        <a:gd name="T82" fmla="*/ 318 w 1204"/>
                        <a:gd name="T83" fmla="*/ 186 h 832"/>
                        <a:gd name="T84" fmla="*/ 360 w 1204"/>
                        <a:gd name="T85" fmla="*/ 167 h 832"/>
                        <a:gd name="T86" fmla="*/ 395 w 1204"/>
                        <a:gd name="T87" fmla="*/ 137 h 832"/>
                        <a:gd name="T88" fmla="*/ 461 w 1204"/>
                        <a:gd name="T89" fmla="*/ 148 h 832"/>
                        <a:gd name="T90" fmla="*/ 510 w 1204"/>
                        <a:gd name="T91" fmla="*/ 154 h 832"/>
                        <a:gd name="T92" fmla="*/ 572 w 1204"/>
                        <a:gd name="T93" fmla="*/ 126 h 832"/>
                        <a:gd name="T94" fmla="*/ 631 w 1204"/>
                        <a:gd name="T95" fmla="*/ 107 h 832"/>
                        <a:gd name="T96" fmla="*/ 717 w 1204"/>
                        <a:gd name="T97" fmla="*/ 77 h 832"/>
                        <a:gd name="T98" fmla="*/ 753 w 1204"/>
                        <a:gd name="T99" fmla="*/ 47 h 832"/>
                        <a:gd name="T100" fmla="*/ 813 w 1204"/>
                        <a:gd name="T101" fmla="*/ 47 h 832"/>
                        <a:gd name="T102" fmla="*/ 892 w 1204"/>
                        <a:gd name="T103" fmla="*/ 26 h 8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</a:cxnLst>
                      <a:rect l="0" t="0" r="r" b="b"/>
                      <a:pathLst>
                        <a:path w="1204" h="832">
                          <a:moveTo>
                            <a:pt x="911" y="0"/>
                          </a:moveTo>
                          <a:lnTo>
                            <a:pt x="918" y="17"/>
                          </a:lnTo>
                          <a:lnTo>
                            <a:pt x="920" y="32"/>
                          </a:lnTo>
                          <a:lnTo>
                            <a:pt x="930" y="47"/>
                          </a:lnTo>
                          <a:lnTo>
                            <a:pt x="943" y="56"/>
                          </a:lnTo>
                          <a:lnTo>
                            <a:pt x="963" y="45"/>
                          </a:lnTo>
                          <a:lnTo>
                            <a:pt x="975" y="62"/>
                          </a:lnTo>
                          <a:lnTo>
                            <a:pt x="965" y="70"/>
                          </a:lnTo>
                          <a:lnTo>
                            <a:pt x="969" y="90"/>
                          </a:lnTo>
                          <a:lnTo>
                            <a:pt x="971" y="101"/>
                          </a:lnTo>
                          <a:lnTo>
                            <a:pt x="982" y="107"/>
                          </a:lnTo>
                          <a:lnTo>
                            <a:pt x="982" y="130"/>
                          </a:lnTo>
                          <a:lnTo>
                            <a:pt x="995" y="137"/>
                          </a:lnTo>
                          <a:lnTo>
                            <a:pt x="999" y="147"/>
                          </a:lnTo>
                          <a:lnTo>
                            <a:pt x="1016" y="152"/>
                          </a:lnTo>
                          <a:lnTo>
                            <a:pt x="1020" y="167"/>
                          </a:lnTo>
                          <a:lnTo>
                            <a:pt x="1014" y="180"/>
                          </a:lnTo>
                          <a:lnTo>
                            <a:pt x="1001" y="186"/>
                          </a:lnTo>
                          <a:lnTo>
                            <a:pt x="997" y="201"/>
                          </a:lnTo>
                          <a:lnTo>
                            <a:pt x="980" y="212"/>
                          </a:lnTo>
                          <a:lnTo>
                            <a:pt x="961" y="216"/>
                          </a:lnTo>
                          <a:lnTo>
                            <a:pt x="858" y="336"/>
                          </a:lnTo>
                          <a:lnTo>
                            <a:pt x="873" y="346"/>
                          </a:lnTo>
                          <a:lnTo>
                            <a:pt x="888" y="340"/>
                          </a:lnTo>
                          <a:lnTo>
                            <a:pt x="901" y="351"/>
                          </a:lnTo>
                          <a:lnTo>
                            <a:pt x="922" y="340"/>
                          </a:lnTo>
                          <a:lnTo>
                            <a:pt x="928" y="351"/>
                          </a:lnTo>
                          <a:lnTo>
                            <a:pt x="941" y="349"/>
                          </a:lnTo>
                          <a:lnTo>
                            <a:pt x="948" y="362"/>
                          </a:lnTo>
                          <a:lnTo>
                            <a:pt x="950" y="385"/>
                          </a:lnTo>
                          <a:lnTo>
                            <a:pt x="961" y="394"/>
                          </a:lnTo>
                          <a:lnTo>
                            <a:pt x="975" y="383"/>
                          </a:lnTo>
                          <a:lnTo>
                            <a:pt x="978" y="396"/>
                          </a:lnTo>
                          <a:lnTo>
                            <a:pt x="992" y="406"/>
                          </a:lnTo>
                          <a:lnTo>
                            <a:pt x="1005" y="406"/>
                          </a:lnTo>
                          <a:lnTo>
                            <a:pt x="1012" y="423"/>
                          </a:lnTo>
                          <a:lnTo>
                            <a:pt x="1027" y="434"/>
                          </a:lnTo>
                          <a:lnTo>
                            <a:pt x="1046" y="443"/>
                          </a:lnTo>
                          <a:lnTo>
                            <a:pt x="1046" y="456"/>
                          </a:lnTo>
                          <a:lnTo>
                            <a:pt x="1063" y="462"/>
                          </a:lnTo>
                          <a:lnTo>
                            <a:pt x="1072" y="479"/>
                          </a:lnTo>
                          <a:lnTo>
                            <a:pt x="1069" y="494"/>
                          </a:lnTo>
                          <a:lnTo>
                            <a:pt x="1078" y="509"/>
                          </a:lnTo>
                          <a:lnTo>
                            <a:pt x="1080" y="522"/>
                          </a:lnTo>
                          <a:lnTo>
                            <a:pt x="1084" y="541"/>
                          </a:lnTo>
                          <a:lnTo>
                            <a:pt x="1104" y="528"/>
                          </a:lnTo>
                          <a:lnTo>
                            <a:pt x="1104" y="547"/>
                          </a:lnTo>
                          <a:lnTo>
                            <a:pt x="1112" y="558"/>
                          </a:lnTo>
                          <a:lnTo>
                            <a:pt x="1108" y="577"/>
                          </a:lnTo>
                          <a:lnTo>
                            <a:pt x="1101" y="592"/>
                          </a:lnTo>
                          <a:lnTo>
                            <a:pt x="1119" y="610"/>
                          </a:lnTo>
                          <a:lnTo>
                            <a:pt x="1125" y="624"/>
                          </a:lnTo>
                          <a:lnTo>
                            <a:pt x="1136" y="629"/>
                          </a:lnTo>
                          <a:lnTo>
                            <a:pt x="1136" y="644"/>
                          </a:lnTo>
                          <a:lnTo>
                            <a:pt x="1138" y="659"/>
                          </a:lnTo>
                          <a:lnTo>
                            <a:pt x="1155" y="669"/>
                          </a:lnTo>
                          <a:lnTo>
                            <a:pt x="1157" y="682"/>
                          </a:lnTo>
                          <a:lnTo>
                            <a:pt x="1165" y="689"/>
                          </a:lnTo>
                          <a:lnTo>
                            <a:pt x="1161" y="704"/>
                          </a:lnTo>
                          <a:lnTo>
                            <a:pt x="1168" y="721"/>
                          </a:lnTo>
                          <a:lnTo>
                            <a:pt x="1182" y="736"/>
                          </a:lnTo>
                          <a:lnTo>
                            <a:pt x="1178" y="764"/>
                          </a:lnTo>
                          <a:lnTo>
                            <a:pt x="1193" y="770"/>
                          </a:lnTo>
                          <a:lnTo>
                            <a:pt x="1204" y="783"/>
                          </a:lnTo>
                          <a:lnTo>
                            <a:pt x="1193" y="800"/>
                          </a:lnTo>
                          <a:lnTo>
                            <a:pt x="1204" y="828"/>
                          </a:lnTo>
                          <a:lnTo>
                            <a:pt x="1182" y="826"/>
                          </a:lnTo>
                          <a:lnTo>
                            <a:pt x="1159" y="832"/>
                          </a:lnTo>
                          <a:lnTo>
                            <a:pt x="1133" y="832"/>
                          </a:lnTo>
                          <a:lnTo>
                            <a:pt x="1131" y="813"/>
                          </a:lnTo>
                          <a:lnTo>
                            <a:pt x="1127" y="794"/>
                          </a:lnTo>
                          <a:lnTo>
                            <a:pt x="1133" y="768"/>
                          </a:lnTo>
                          <a:lnTo>
                            <a:pt x="1123" y="736"/>
                          </a:lnTo>
                          <a:lnTo>
                            <a:pt x="1104" y="712"/>
                          </a:lnTo>
                          <a:lnTo>
                            <a:pt x="1101" y="687"/>
                          </a:lnTo>
                          <a:lnTo>
                            <a:pt x="1091" y="654"/>
                          </a:lnTo>
                          <a:lnTo>
                            <a:pt x="1067" y="639"/>
                          </a:lnTo>
                          <a:lnTo>
                            <a:pt x="1052" y="616"/>
                          </a:lnTo>
                          <a:lnTo>
                            <a:pt x="1040" y="582"/>
                          </a:lnTo>
                          <a:lnTo>
                            <a:pt x="1029" y="558"/>
                          </a:lnTo>
                          <a:lnTo>
                            <a:pt x="1007" y="545"/>
                          </a:lnTo>
                          <a:lnTo>
                            <a:pt x="980" y="552"/>
                          </a:lnTo>
                          <a:lnTo>
                            <a:pt x="960" y="573"/>
                          </a:lnTo>
                          <a:lnTo>
                            <a:pt x="935" y="592"/>
                          </a:lnTo>
                          <a:lnTo>
                            <a:pt x="905" y="635"/>
                          </a:lnTo>
                          <a:lnTo>
                            <a:pt x="884" y="639"/>
                          </a:lnTo>
                          <a:lnTo>
                            <a:pt x="866" y="654"/>
                          </a:lnTo>
                          <a:lnTo>
                            <a:pt x="871" y="676"/>
                          </a:lnTo>
                          <a:lnTo>
                            <a:pt x="881" y="685"/>
                          </a:lnTo>
                          <a:lnTo>
                            <a:pt x="860" y="682"/>
                          </a:lnTo>
                          <a:lnTo>
                            <a:pt x="843" y="672"/>
                          </a:lnTo>
                          <a:lnTo>
                            <a:pt x="834" y="654"/>
                          </a:lnTo>
                          <a:lnTo>
                            <a:pt x="828" y="633"/>
                          </a:lnTo>
                          <a:lnTo>
                            <a:pt x="813" y="624"/>
                          </a:lnTo>
                          <a:lnTo>
                            <a:pt x="796" y="627"/>
                          </a:lnTo>
                          <a:lnTo>
                            <a:pt x="783" y="646"/>
                          </a:lnTo>
                          <a:lnTo>
                            <a:pt x="777" y="663"/>
                          </a:lnTo>
                          <a:lnTo>
                            <a:pt x="787" y="669"/>
                          </a:lnTo>
                          <a:lnTo>
                            <a:pt x="790" y="682"/>
                          </a:lnTo>
                          <a:lnTo>
                            <a:pt x="807" y="695"/>
                          </a:lnTo>
                          <a:lnTo>
                            <a:pt x="429" y="710"/>
                          </a:lnTo>
                          <a:lnTo>
                            <a:pt x="409" y="708"/>
                          </a:lnTo>
                          <a:lnTo>
                            <a:pt x="397" y="701"/>
                          </a:lnTo>
                          <a:lnTo>
                            <a:pt x="380" y="699"/>
                          </a:lnTo>
                          <a:lnTo>
                            <a:pt x="365" y="708"/>
                          </a:lnTo>
                          <a:lnTo>
                            <a:pt x="347" y="710"/>
                          </a:lnTo>
                          <a:lnTo>
                            <a:pt x="326" y="710"/>
                          </a:lnTo>
                          <a:lnTo>
                            <a:pt x="318" y="721"/>
                          </a:lnTo>
                          <a:lnTo>
                            <a:pt x="303" y="721"/>
                          </a:lnTo>
                          <a:lnTo>
                            <a:pt x="292" y="712"/>
                          </a:lnTo>
                          <a:lnTo>
                            <a:pt x="281" y="706"/>
                          </a:lnTo>
                          <a:lnTo>
                            <a:pt x="258" y="710"/>
                          </a:lnTo>
                          <a:lnTo>
                            <a:pt x="241" y="706"/>
                          </a:lnTo>
                          <a:lnTo>
                            <a:pt x="228" y="689"/>
                          </a:lnTo>
                          <a:lnTo>
                            <a:pt x="217" y="676"/>
                          </a:lnTo>
                          <a:lnTo>
                            <a:pt x="202" y="669"/>
                          </a:lnTo>
                          <a:lnTo>
                            <a:pt x="204" y="654"/>
                          </a:lnTo>
                          <a:lnTo>
                            <a:pt x="217" y="646"/>
                          </a:lnTo>
                          <a:lnTo>
                            <a:pt x="217" y="631"/>
                          </a:lnTo>
                          <a:lnTo>
                            <a:pt x="217" y="614"/>
                          </a:lnTo>
                          <a:lnTo>
                            <a:pt x="224" y="599"/>
                          </a:lnTo>
                          <a:lnTo>
                            <a:pt x="241" y="588"/>
                          </a:lnTo>
                          <a:lnTo>
                            <a:pt x="252" y="573"/>
                          </a:lnTo>
                          <a:lnTo>
                            <a:pt x="247" y="558"/>
                          </a:lnTo>
                          <a:lnTo>
                            <a:pt x="236" y="554"/>
                          </a:lnTo>
                          <a:lnTo>
                            <a:pt x="222" y="565"/>
                          </a:lnTo>
                          <a:lnTo>
                            <a:pt x="209" y="560"/>
                          </a:lnTo>
                          <a:lnTo>
                            <a:pt x="198" y="571"/>
                          </a:lnTo>
                          <a:lnTo>
                            <a:pt x="177" y="567"/>
                          </a:lnTo>
                          <a:lnTo>
                            <a:pt x="168" y="578"/>
                          </a:lnTo>
                          <a:lnTo>
                            <a:pt x="128" y="563"/>
                          </a:lnTo>
                          <a:lnTo>
                            <a:pt x="113" y="580"/>
                          </a:lnTo>
                          <a:lnTo>
                            <a:pt x="102" y="567"/>
                          </a:lnTo>
                          <a:lnTo>
                            <a:pt x="85" y="560"/>
                          </a:lnTo>
                          <a:lnTo>
                            <a:pt x="70" y="560"/>
                          </a:lnTo>
                          <a:lnTo>
                            <a:pt x="63" y="535"/>
                          </a:lnTo>
                          <a:lnTo>
                            <a:pt x="55" y="520"/>
                          </a:lnTo>
                          <a:lnTo>
                            <a:pt x="46" y="507"/>
                          </a:lnTo>
                          <a:lnTo>
                            <a:pt x="31" y="496"/>
                          </a:lnTo>
                          <a:lnTo>
                            <a:pt x="14" y="494"/>
                          </a:lnTo>
                          <a:lnTo>
                            <a:pt x="0" y="485"/>
                          </a:lnTo>
                          <a:lnTo>
                            <a:pt x="96" y="413"/>
                          </a:lnTo>
                          <a:lnTo>
                            <a:pt x="113" y="402"/>
                          </a:lnTo>
                          <a:lnTo>
                            <a:pt x="134" y="398"/>
                          </a:lnTo>
                          <a:lnTo>
                            <a:pt x="145" y="379"/>
                          </a:lnTo>
                          <a:lnTo>
                            <a:pt x="162" y="374"/>
                          </a:lnTo>
                          <a:lnTo>
                            <a:pt x="166" y="355"/>
                          </a:lnTo>
                          <a:lnTo>
                            <a:pt x="164" y="344"/>
                          </a:lnTo>
                          <a:lnTo>
                            <a:pt x="174" y="336"/>
                          </a:lnTo>
                          <a:lnTo>
                            <a:pt x="162" y="321"/>
                          </a:lnTo>
                          <a:lnTo>
                            <a:pt x="174" y="304"/>
                          </a:lnTo>
                          <a:lnTo>
                            <a:pt x="189" y="295"/>
                          </a:lnTo>
                          <a:lnTo>
                            <a:pt x="205" y="295"/>
                          </a:lnTo>
                          <a:lnTo>
                            <a:pt x="202" y="282"/>
                          </a:lnTo>
                          <a:lnTo>
                            <a:pt x="207" y="270"/>
                          </a:lnTo>
                          <a:lnTo>
                            <a:pt x="194" y="257"/>
                          </a:lnTo>
                          <a:lnTo>
                            <a:pt x="209" y="242"/>
                          </a:lnTo>
                          <a:lnTo>
                            <a:pt x="224" y="240"/>
                          </a:lnTo>
                          <a:lnTo>
                            <a:pt x="237" y="227"/>
                          </a:lnTo>
                          <a:lnTo>
                            <a:pt x="247" y="242"/>
                          </a:lnTo>
                          <a:lnTo>
                            <a:pt x="262" y="235"/>
                          </a:lnTo>
                          <a:lnTo>
                            <a:pt x="256" y="218"/>
                          </a:lnTo>
                          <a:lnTo>
                            <a:pt x="273" y="224"/>
                          </a:lnTo>
                          <a:lnTo>
                            <a:pt x="281" y="214"/>
                          </a:lnTo>
                          <a:lnTo>
                            <a:pt x="283" y="201"/>
                          </a:lnTo>
                          <a:lnTo>
                            <a:pt x="296" y="201"/>
                          </a:lnTo>
                          <a:lnTo>
                            <a:pt x="303" y="186"/>
                          </a:lnTo>
                          <a:lnTo>
                            <a:pt x="318" y="186"/>
                          </a:lnTo>
                          <a:lnTo>
                            <a:pt x="318" y="177"/>
                          </a:lnTo>
                          <a:lnTo>
                            <a:pt x="343" y="182"/>
                          </a:lnTo>
                          <a:lnTo>
                            <a:pt x="358" y="178"/>
                          </a:lnTo>
                          <a:lnTo>
                            <a:pt x="360" y="167"/>
                          </a:lnTo>
                          <a:lnTo>
                            <a:pt x="362" y="148"/>
                          </a:lnTo>
                          <a:lnTo>
                            <a:pt x="371" y="141"/>
                          </a:lnTo>
                          <a:lnTo>
                            <a:pt x="384" y="152"/>
                          </a:lnTo>
                          <a:lnTo>
                            <a:pt x="395" y="137"/>
                          </a:lnTo>
                          <a:lnTo>
                            <a:pt x="412" y="147"/>
                          </a:lnTo>
                          <a:lnTo>
                            <a:pt x="431" y="147"/>
                          </a:lnTo>
                          <a:lnTo>
                            <a:pt x="452" y="135"/>
                          </a:lnTo>
                          <a:lnTo>
                            <a:pt x="461" y="148"/>
                          </a:lnTo>
                          <a:lnTo>
                            <a:pt x="474" y="143"/>
                          </a:lnTo>
                          <a:lnTo>
                            <a:pt x="482" y="154"/>
                          </a:lnTo>
                          <a:lnTo>
                            <a:pt x="495" y="145"/>
                          </a:lnTo>
                          <a:lnTo>
                            <a:pt x="510" y="154"/>
                          </a:lnTo>
                          <a:lnTo>
                            <a:pt x="521" y="141"/>
                          </a:lnTo>
                          <a:lnTo>
                            <a:pt x="540" y="139"/>
                          </a:lnTo>
                          <a:lnTo>
                            <a:pt x="561" y="139"/>
                          </a:lnTo>
                          <a:lnTo>
                            <a:pt x="572" y="126"/>
                          </a:lnTo>
                          <a:lnTo>
                            <a:pt x="587" y="128"/>
                          </a:lnTo>
                          <a:lnTo>
                            <a:pt x="593" y="113"/>
                          </a:lnTo>
                          <a:lnTo>
                            <a:pt x="615" y="115"/>
                          </a:lnTo>
                          <a:lnTo>
                            <a:pt x="631" y="107"/>
                          </a:lnTo>
                          <a:lnTo>
                            <a:pt x="687" y="107"/>
                          </a:lnTo>
                          <a:lnTo>
                            <a:pt x="683" y="92"/>
                          </a:lnTo>
                          <a:lnTo>
                            <a:pt x="706" y="86"/>
                          </a:lnTo>
                          <a:lnTo>
                            <a:pt x="717" y="77"/>
                          </a:lnTo>
                          <a:lnTo>
                            <a:pt x="717" y="64"/>
                          </a:lnTo>
                          <a:lnTo>
                            <a:pt x="738" y="62"/>
                          </a:lnTo>
                          <a:lnTo>
                            <a:pt x="740" y="53"/>
                          </a:lnTo>
                          <a:lnTo>
                            <a:pt x="753" y="47"/>
                          </a:lnTo>
                          <a:lnTo>
                            <a:pt x="770" y="47"/>
                          </a:lnTo>
                          <a:lnTo>
                            <a:pt x="783" y="39"/>
                          </a:lnTo>
                          <a:lnTo>
                            <a:pt x="798" y="43"/>
                          </a:lnTo>
                          <a:lnTo>
                            <a:pt x="813" y="47"/>
                          </a:lnTo>
                          <a:lnTo>
                            <a:pt x="832" y="43"/>
                          </a:lnTo>
                          <a:lnTo>
                            <a:pt x="852" y="47"/>
                          </a:lnTo>
                          <a:lnTo>
                            <a:pt x="864" y="47"/>
                          </a:lnTo>
                          <a:lnTo>
                            <a:pt x="892" y="26"/>
                          </a:lnTo>
                          <a:lnTo>
                            <a:pt x="911" y="0"/>
                          </a:lnTo>
                          <a:close/>
                        </a:path>
                      </a:pathLst>
                    </a:custGeom>
                    <a:grpFill/>
                    <a:ln w="317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6737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O" sz="2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13" name="Freeform 46">
                      <a:extLst>
                        <a:ext uri="{FF2B5EF4-FFF2-40B4-BE49-F238E27FC236}">
                          <a16:creationId xmlns:a16="http://schemas.microsoft.com/office/drawing/2014/main" id="{4B24F6CD-F06F-4FF4-BD97-86841035FA1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709448" y="3098128"/>
                      <a:ext cx="1057801" cy="1059783"/>
                    </a:xfrm>
                    <a:custGeom>
                      <a:avLst/>
                      <a:gdLst>
                        <a:gd name="T0" fmla="*/ 985 w 1044"/>
                        <a:gd name="T1" fmla="*/ 605 h 1055"/>
                        <a:gd name="T2" fmla="*/ 984 w 1044"/>
                        <a:gd name="T3" fmla="*/ 556 h 1055"/>
                        <a:gd name="T4" fmla="*/ 969 w 1044"/>
                        <a:gd name="T5" fmla="*/ 494 h 1055"/>
                        <a:gd name="T6" fmla="*/ 953 w 1044"/>
                        <a:gd name="T7" fmla="*/ 441 h 1055"/>
                        <a:gd name="T8" fmla="*/ 953 w 1044"/>
                        <a:gd name="T9" fmla="*/ 383 h 1055"/>
                        <a:gd name="T10" fmla="*/ 967 w 1044"/>
                        <a:gd name="T11" fmla="*/ 340 h 1055"/>
                        <a:gd name="T12" fmla="*/ 957 w 1044"/>
                        <a:gd name="T13" fmla="*/ 300 h 1055"/>
                        <a:gd name="T14" fmla="*/ 944 w 1044"/>
                        <a:gd name="T15" fmla="*/ 270 h 1055"/>
                        <a:gd name="T16" fmla="*/ 985 w 1044"/>
                        <a:gd name="T17" fmla="*/ 229 h 1055"/>
                        <a:gd name="T18" fmla="*/ 1000 w 1044"/>
                        <a:gd name="T19" fmla="*/ 188 h 1055"/>
                        <a:gd name="T20" fmla="*/ 995 w 1044"/>
                        <a:gd name="T21" fmla="*/ 141 h 1055"/>
                        <a:gd name="T22" fmla="*/ 1029 w 1044"/>
                        <a:gd name="T23" fmla="*/ 82 h 1055"/>
                        <a:gd name="T24" fmla="*/ 1027 w 1044"/>
                        <a:gd name="T25" fmla="*/ 47 h 1055"/>
                        <a:gd name="T26" fmla="*/ 1014 w 1044"/>
                        <a:gd name="T27" fmla="*/ 9 h 1055"/>
                        <a:gd name="T28" fmla="*/ 963 w 1044"/>
                        <a:gd name="T29" fmla="*/ 4 h 1055"/>
                        <a:gd name="T30" fmla="*/ 906 w 1044"/>
                        <a:gd name="T31" fmla="*/ 17 h 1055"/>
                        <a:gd name="T32" fmla="*/ 852 w 1044"/>
                        <a:gd name="T33" fmla="*/ 17 h 1055"/>
                        <a:gd name="T34" fmla="*/ 803 w 1044"/>
                        <a:gd name="T35" fmla="*/ 24 h 1055"/>
                        <a:gd name="T36" fmla="*/ 737 w 1044"/>
                        <a:gd name="T37" fmla="*/ 35 h 1055"/>
                        <a:gd name="T38" fmla="*/ 651 w 1044"/>
                        <a:gd name="T39" fmla="*/ 34 h 1055"/>
                        <a:gd name="T40" fmla="*/ 572 w 1044"/>
                        <a:gd name="T41" fmla="*/ 30 h 1055"/>
                        <a:gd name="T42" fmla="*/ 532 w 1044"/>
                        <a:gd name="T43" fmla="*/ 58 h 1055"/>
                        <a:gd name="T44" fmla="*/ 489 w 1044"/>
                        <a:gd name="T45" fmla="*/ 47 h 1055"/>
                        <a:gd name="T46" fmla="*/ 453 w 1044"/>
                        <a:gd name="T47" fmla="*/ 77 h 1055"/>
                        <a:gd name="T48" fmla="*/ 399 w 1044"/>
                        <a:gd name="T49" fmla="*/ 88 h 1055"/>
                        <a:gd name="T50" fmla="*/ 354 w 1044"/>
                        <a:gd name="T51" fmla="*/ 92 h 1055"/>
                        <a:gd name="T52" fmla="*/ 320 w 1044"/>
                        <a:gd name="T53" fmla="*/ 126 h 1055"/>
                        <a:gd name="T54" fmla="*/ 303 w 1044"/>
                        <a:gd name="T55" fmla="*/ 167 h 1055"/>
                        <a:gd name="T56" fmla="*/ 273 w 1044"/>
                        <a:gd name="T57" fmla="*/ 203 h 1055"/>
                        <a:gd name="T58" fmla="*/ 228 w 1044"/>
                        <a:gd name="T59" fmla="*/ 225 h 1055"/>
                        <a:gd name="T60" fmla="*/ 152 w 1044"/>
                        <a:gd name="T61" fmla="*/ 261 h 1055"/>
                        <a:gd name="T62" fmla="*/ 109 w 1044"/>
                        <a:gd name="T63" fmla="*/ 312 h 1055"/>
                        <a:gd name="T64" fmla="*/ 56 w 1044"/>
                        <a:gd name="T65" fmla="*/ 351 h 1055"/>
                        <a:gd name="T66" fmla="*/ 15 w 1044"/>
                        <a:gd name="T67" fmla="*/ 413 h 1055"/>
                        <a:gd name="T68" fmla="*/ 30 w 1044"/>
                        <a:gd name="T69" fmla="*/ 1036 h 1055"/>
                        <a:gd name="T70" fmla="*/ 81 w 1044"/>
                        <a:gd name="T71" fmla="*/ 1035 h 1055"/>
                        <a:gd name="T72" fmla="*/ 103 w 1044"/>
                        <a:gd name="T73" fmla="*/ 1055 h 1055"/>
                        <a:gd name="T74" fmla="*/ 145 w 1044"/>
                        <a:gd name="T75" fmla="*/ 1042 h 1055"/>
                        <a:gd name="T76" fmla="*/ 175 w 1044"/>
                        <a:gd name="T77" fmla="*/ 1023 h 1055"/>
                        <a:gd name="T78" fmla="*/ 220 w 1044"/>
                        <a:gd name="T79" fmla="*/ 1025 h 1055"/>
                        <a:gd name="T80" fmla="*/ 252 w 1044"/>
                        <a:gd name="T81" fmla="*/ 982 h 1055"/>
                        <a:gd name="T82" fmla="*/ 248 w 1044"/>
                        <a:gd name="T83" fmla="*/ 948 h 1055"/>
                        <a:gd name="T84" fmla="*/ 291 w 1044"/>
                        <a:gd name="T85" fmla="*/ 922 h 1055"/>
                        <a:gd name="T86" fmla="*/ 280 w 1044"/>
                        <a:gd name="T87" fmla="*/ 884 h 1055"/>
                        <a:gd name="T88" fmla="*/ 323 w 1044"/>
                        <a:gd name="T89" fmla="*/ 854 h 1055"/>
                        <a:gd name="T90" fmla="*/ 342 w 1044"/>
                        <a:gd name="T91" fmla="*/ 845 h 1055"/>
                        <a:gd name="T92" fmla="*/ 369 w 1044"/>
                        <a:gd name="T93" fmla="*/ 828 h 1055"/>
                        <a:gd name="T94" fmla="*/ 404 w 1044"/>
                        <a:gd name="T95" fmla="*/ 813 h 1055"/>
                        <a:gd name="T96" fmla="*/ 444 w 1044"/>
                        <a:gd name="T97" fmla="*/ 805 h 1055"/>
                        <a:gd name="T98" fmla="*/ 457 w 1044"/>
                        <a:gd name="T99" fmla="*/ 768 h 1055"/>
                        <a:gd name="T100" fmla="*/ 498 w 1044"/>
                        <a:gd name="T101" fmla="*/ 774 h 1055"/>
                        <a:gd name="T102" fmla="*/ 547 w 1044"/>
                        <a:gd name="T103" fmla="*/ 775 h 1055"/>
                        <a:gd name="T104" fmla="*/ 581 w 1044"/>
                        <a:gd name="T105" fmla="*/ 772 h 1055"/>
                        <a:gd name="T106" fmla="*/ 626 w 1044"/>
                        <a:gd name="T107" fmla="*/ 766 h 1055"/>
                        <a:gd name="T108" fmla="*/ 673 w 1044"/>
                        <a:gd name="T109" fmla="*/ 755 h 1055"/>
                        <a:gd name="T110" fmla="*/ 717 w 1044"/>
                        <a:gd name="T111" fmla="*/ 734 h 1055"/>
                        <a:gd name="T112" fmla="*/ 792 w 1044"/>
                        <a:gd name="T113" fmla="*/ 713 h 1055"/>
                        <a:gd name="T114" fmla="*/ 824 w 1044"/>
                        <a:gd name="T115" fmla="*/ 689 h 1055"/>
                        <a:gd name="T116" fmla="*/ 856 w 1044"/>
                        <a:gd name="T117" fmla="*/ 674 h 1055"/>
                        <a:gd name="T118" fmla="*/ 899 w 1044"/>
                        <a:gd name="T119" fmla="*/ 674 h 1055"/>
                        <a:gd name="T120" fmla="*/ 950 w 1044"/>
                        <a:gd name="T121" fmla="*/ 674 h 1055"/>
                        <a:gd name="T122" fmla="*/ 993 w 1044"/>
                        <a:gd name="T123" fmla="*/ 623 h 105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  <a:cxn ang="0">
                          <a:pos x="T122" y="T123"/>
                        </a:cxn>
                      </a:cxnLst>
                      <a:rect l="0" t="0" r="r" b="b"/>
                      <a:pathLst>
                        <a:path w="1044" h="1055">
                          <a:moveTo>
                            <a:pt x="993" y="623"/>
                          </a:moveTo>
                          <a:lnTo>
                            <a:pt x="997" y="610"/>
                          </a:lnTo>
                          <a:lnTo>
                            <a:pt x="985" y="605"/>
                          </a:lnTo>
                          <a:lnTo>
                            <a:pt x="1000" y="582"/>
                          </a:lnTo>
                          <a:lnTo>
                            <a:pt x="995" y="569"/>
                          </a:lnTo>
                          <a:lnTo>
                            <a:pt x="984" y="556"/>
                          </a:lnTo>
                          <a:lnTo>
                            <a:pt x="989" y="533"/>
                          </a:lnTo>
                          <a:lnTo>
                            <a:pt x="984" y="514"/>
                          </a:lnTo>
                          <a:lnTo>
                            <a:pt x="969" y="494"/>
                          </a:lnTo>
                          <a:lnTo>
                            <a:pt x="957" y="479"/>
                          </a:lnTo>
                          <a:lnTo>
                            <a:pt x="950" y="458"/>
                          </a:lnTo>
                          <a:lnTo>
                            <a:pt x="953" y="441"/>
                          </a:lnTo>
                          <a:lnTo>
                            <a:pt x="961" y="424"/>
                          </a:lnTo>
                          <a:lnTo>
                            <a:pt x="957" y="400"/>
                          </a:lnTo>
                          <a:lnTo>
                            <a:pt x="953" y="383"/>
                          </a:lnTo>
                          <a:lnTo>
                            <a:pt x="963" y="370"/>
                          </a:lnTo>
                          <a:lnTo>
                            <a:pt x="957" y="351"/>
                          </a:lnTo>
                          <a:lnTo>
                            <a:pt x="967" y="340"/>
                          </a:lnTo>
                          <a:lnTo>
                            <a:pt x="961" y="328"/>
                          </a:lnTo>
                          <a:lnTo>
                            <a:pt x="967" y="313"/>
                          </a:lnTo>
                          <a:lnTo>
                            <a:pt x="957" y="300"/>
                          </a:lnTo>
                          <a:lnTo>
                            <a:pt x="961" y="289"/>
                          </a:lnTo>
                          <a:lnTo>
                            <a:pt x="946" y="281"/>
                          </a:lnTo>
                          <a:lnTo>
                            <a:pt x="944" y="270"/>
                          </a:lnTo>
                          <a:lnTo>
                            <a:pt x="961" y="259"/>
                          </a:lnTo>
                          <a:lnTo>
                            <a:pt x="970" y="242"/>
                          </a:lnTo>
                          <a:lnTo>
                            <a:pt x="985" y="229"/>
                          </a:lnTo>
                          <a:lnTo>
                            <a:pt x="997" y="216"/>
                          </a:lnTo>
                          <a:lnTo>
                            <a:pt x="1004" y="203"/>
                          </a:lnTo>
                          <a:lnTo>
                            <a:pt x="1000" y="188"/>
                          </a:lnTo>
                          <a:lnTo>
                            <a:pt x="993" y="173"/>
                          </a:lnTo>
                          <a:lnTo>
                            <a:pt x="1000" y="158"/>
                          </a:lnTo>
                          <a:lnTo>
                            <a:pt x="995" y="141"/>
                          </a:lnTo>
                          <a:lnTo>
                            <a:pt x="1006" y="114"/>
                          </a:lnTo>
                          <a:lnTo>
                            <a:pt x="1017" y="101"/>
                          </a:lnTo>
                          <a:lnTo>
                            <a:pt x="1029" y="82"/>
                          </a:lnTo>
                          <a:lnTo>
                            <a:pt x="1044" y="69"/>
                          </a:lnTo>
                          <a:lnTo>
                            <a:pt x="1042" y="52"/>
                          </a:lnTo>
                          <a:lnTo>
                            <a:pt x="1027" y="47"/>
                          </a:lnTo>
                          <a:lnTo>
                            <a:pt x="1019" y="30"/>
                          </a:lnTo>
                          <a:lnTo>
                            <a:pt x="1027" y="22"/>
                          </a:lnTo>
                          <a:lnTo>
                            <a:pt x="1014" y="9"/>
                          </a:lnTo>
                          <a:lnTo>
                            <a:pt x="997" y="0"/>
                          </a:lnTo>
                          <a:lnTo>
                            <a:pt x="978" y="0"/>
                          </a:lnTo>
                          <a:lnTo>
                            <a:pt x="963" y="4"/>
                          </a:lnTo>
                          <a:lnTo>
                            <a:pt x="942" y="11"/>
                          </a:lnTo>
                          <a:lnTo>
                            <a:pt x="925" y="20"/>
                          </a:lnTo>
                          <a:lnTo>
                            <a:pt x="906" y="17"/>
                          </a:lnTo>
                          <a:lnTo>
                            <a:pt x="888" y="7"/>
                          </a:lnTo>
                          <a:lnTo>
                            <a:pt x="871" y="7"/>
                          </a:lnTo>
                          <a:lnTo>
                            <a:pt x="852" y="17"/>
                          </a:lnTo>
                          <a:lnTo>
                            <a:pt x="844" y="28"/>
                          </a:lnTo>
                          <a:lnTo>
                            <a:pt x="822" y="32"/>
                          </a:lnTo>
                          <a:lnTo>
                            <a:pt x="803" y="24"/>
                          </a:lnTo>
                          <a:lnTo>
                            <a:pt x="784" y="32"/>
                          </a:lnTo>
                          <a:lnTo>
                            <a:pt x="771" y="41"/>
                          </a:lnTo>
                          <a:lnTo>
                            <a:pt x="737" y="35"/>
                          </a:lnTo>
                          <a:lnTo>
                            <a:pt x="692" y="47"/>
                          </a:lnTo>
                          <a:lnTo>
                            <a:pt x="677" y="41"/>
                          </a:lnTo>
                          <a:lnTo>
                            <a:pt x="651" y="34"/>
                          </a:lnTo>
                          <a:lnTo>
                            <a:pt x="624" y="34"/>
                          </a:lnTo>
                          <a:lnTo>
                            <a:pt x="596" y="34"/>
                          </a:lnTo>
                          <a:lnTo>
                            <a:pt x="572" y="30"/>
                          </a:lnTo>
                          <a:lnTo>
                            <a:pt x="553" y="28"/>
                          </a:lnTo>
                          <a:lnTo>
                            <a:pt x="545" y="43"/>
                          </a:lnTo>
                          <a:lnTo>
                            <a:pt x="532" y="58"/>
                          </a:lnTo>
                          <a:lnTo>
                            <a:pt x="513" y="67"/>
                          </a:lnTo>
                          <a:lnTo>
                            <a:pt x="498" y="60"/>
                          </a:lnTo>
                          <a:lnTo>
                            <a:pt x="489" y="47"/>
                          </a:lnTo>
                          <a:lnTo>
                            <a:pt x="480" y="56"/>
                          </a:lnTo>
                          <a:lnTo>
                            <a:pt x="463" y="56"/>
                          </a:lnTo>
                          <a:lnTo>
                            <a:pt x="453" y="77"/>
                          </a:lnTo>
                          <a:lnTo>
                            <a:pt x="438" y="77"/>
                          </a:lnTo>
                          <a:lnTo>
                            <a:pt x="427" y="88"/>
                          </a:lnTo>
                          <a:lnTo>
                            <a:pt x="399" y="88"/>
                          </a:lnTo>
                          <a:lnTo>
                            <a:pt x="376" y="88"/>
                          </a:lnTo>
                          <a:lnTo>
                            <a:pt x="357" y="77"/>
                          </a:lnTo>
                          <a:lnTo>
                            <a:pt x="354" y="92"/>
                          </a:lnTo>
                          <a:lnTo>
                            <a:pt x="342" y="99"/>
                          </a:lnTo>
                          <a:lnTo>
                            <a:pt x="335" y="118"/>
                          </a:lnTo>
                          <a:lnTo>
                            <a:pt x="320" y="126"/>
                          </a:lnTo>
                          <a:lnTo>
                            <a:pt x="314" y="141"/>
                          </a:lnTo>
                          <a:lnTo>
                            <a:pt x="305" y="152"/>
                          </a:lnTo>
                          <a:lnTo>
                            <a:pt x="303" y="167"/>
                          </a:lnTo>
                          <a:lnTo>
                            <a:pt x="290" y="176"/>
                          </a:lnTo>
                          <a:lnTo>
                            <a:pt x="286" y="191"/>
                          </a:lnTo>
                          <a:lnTo>
                            <a:pt x="273" y="203"/>
                          </a:lnTo>
                          <a:lnTo>
                            <a:pt x="265" y="216"/>
                          </a:lnTo>
                          <a:lnTo>
                            <a:pt x="246" y="218"/>
                          </a:lnTo>
                          <a:lnTo>
                            <a:pt x="228" y="225"/>
                          </a:lnTo>
                          <a:lnTo>
                            <a:pt x="203" y="225"/>
                          </a:lnTo>
                          <a:lnTo>
                            <a:pt x="177" y="242"/>
                          </a:lnTo>
                          <a:lnTo>
                            <a:pt x="152" y="261"/>
                          </a:lnTo>
                          <a:lnTo>
                            <a:pt x="135" y="270"/>
                          </a:lnTo>
                          <a:lnTo>
                            <a:pt x="115" y="285"/>
                          </a:lnTo>
                          <a:lnTo>
                            <a:pt x="109" y="312"/>
                          </a:lnTo>
                          <a:lnTo>
                            <a:pt x="96" y="323"/>
                          </a:lnTo>
                          <a:lnTo>
                            <a:pt x="73" y="338"/>
                          </a:lnTo>
                          <a:lnTo>
                            <a:pt x="56" y="351"/>
                          </a:lnTo>
                          <a:lnTo>
                            <a:pt x="38" y="362"/>
                          </a:lnTo>
                          <a:lnTo>
                            <a:pt x="26" y="392"/>
                          </a:lnTo>
                          <a:lnTo>
                            <a:pt x="15" y="413"/>
                          </a:lnTo>
                          <a:lnTo>
                            <a:pt x="0" y="428"/>
                          </a:lnTo>
                          <a:lnTo>
                            <a:pt x="17" y="1025"/>
                          </a:lnTo>
                          <a:lnTo>
                            <a:pt x="30" y="1036"/>
                          </a:lnTo>
                          <a:lnTo>
                            <a:pt x="47" y="1031"/>
                          </a:lnTo>
                          <a:lnTo>
                            <a:pt x="58" y="1038"/>
                          </a:lnTo>
                          <a:lnTo>
                            <a:pt x="81" y="1035"/>
                          </a:lnTo>
                          <a:lnTo>
                            <a:pt x="83" y="1048"/>
                          </a:lnTo>
                          <a:lnTo>
                            <a:pt x="102" y="1044"/>
                          </a:lnTo>
                          <a:lnTo>
                            <a:pt x="103" y="1055"/>
                          </a:lnTo>
                          <a:lnTo>
                            <a:pt x="122" y="1048"/>
                          </a:lnTo>
                          <a:lnTo>
                            <a:pt x="130" y="1055"/>
                          </a:lnTo>
                          <a:lnTo>
                            <a:pt x="145" y="1042"/>
                          </a:lnTo>
                          <a:lnTo>
                            <a:pt x="143" y="1029"/>
                          </a:lnTo>
                          <a:lnTo>
                            <a:pt x="154" y="1016"/>
                          </a:lnTo>
                          <a:lnTo>
                            <a:pt x="175" y="1023"/>
                          </a:lnTo>
                          <a:lnTo>
                            <a:pt x="182" y="1040"/>
                          </a:lnTo>
                          <a:lnTo>
                            <a:pt x="199" y="1029"/>
                          </a:lnTo>
                          <a:lnTo>
                            <a:pt x="220" y="1025"/>
                          </a:lnTo>
                          <a:lnTo>
                            <a:pt x="231" y="1006"/>
                          </a:lnTo>
                          <a:lnTo>
                            <a:pt x="248" y="1001"/>
                          </a:lnTo>
                          <a:lnTo>
                            <a:pt x="252" y="982"/>
                          </a:lnTo>
                          <a:lnTo>
                            <a:pt x="250" y="971"/>
                          </a:lnTo>
                          <a:lnTo>
                            <a:pt x="260" y="963"/>
                          </a:lnTo>
                          <a:lnTo>
                            <a:pt x="248" y="948"/>
                          </a:lnTo>
                          <a:lnTo>
                            <a:pt x="260" y="931"/>
                          </a:lnTo>
                          <a:lnTo>
                            <a:pt x="275" y="922"/>
                          </a:lnTo>
                          <a:lnTo>
                            <a:pt x="291" y="922"/>
                          </a:lnTo>
                          <a:lnTo>
                            <a:pt x="288" y="909"/>
                          </a:lnTo>
                          <a:lnTo>
                            <a:pt x="293" y="897"/>
                          </a:lnTo>
                          <a:lnTo>
                            <a:pt x="280" y="884"/>
                          </a:lnTo>
                          <a:lnTo>
                            <a:pt x="295" y="869"/>
                          </a:lnTo>
                          <a:lnTo>
                            <a:pt x="310" y="867"/>
                          </a:lnTo>
                          <a:lnTo>
                            <a:pt x="323" y="854"/>
                          </a:lnTo>
                          <a:lnTo>
                            <a:pt x="333" y="869"/>
                          </a:lnTo>
                          <a:lnTo>
                            <a:pt x="348" y="862"/>
                          </a:lnTo>
                          <a:lnTo>
                            <a:pt x="342" y="845"/>
                          </a:lnTo>
                          <a:lnTo>
                            <a:pt x="359" y="851"/>
                          </a:lnTo>
                          <a:lnTo>
                            <a:pt x="367" y="841"/>
                          </a:lnTo>
                          <a:lnTo>
                            <a:pt x="369" y="828"/>
                          </a:lnTo>
                          <a:lnTo>
                            <a:pt x="382" y="828"/>
                          </a:lnTo>
                          <a:lnTo>
                            <a:pt x="389" y="813"/>
                          </a:lnTo>
                          <a:lnTo>
                            <a:pt x="404" y="813"/>
                          </a:lnTo>
                          <a:lnTo>
                            <a:pt x="404" y="804"/>
                          </a:lnTo>
                          <a:lnTo>
                            <a:pt x="429" y="809"/>
                          </a:lnTo>
                          <a:lnTo>
                            <a:pt x="444" y="805"/>
                          </a:lnTo>
                          <a:lnTo>
                            <a:pt x="446" y="794"/>
                          </a:lnTo>
                          <a:lnTo>
                            <a:pt x="448" y="775"/>
                          </a:lnTo>
                          <a:lnTo>
                            <a:pt x="457" y="768"/>
                          </a:lnTo>
                          <a:lnTo>
                            <a:pt x="470" y="779"/>
                          </a:lnTo>
                          <a:lnTo>
                            <a:pt x="481" y="764"/>
                          </a:lnTo>
                          <a:lnTo>
                            <a:pt x="498" y="774"/>
                          </a:lnTo>
                          <a:lnTo>
                            <a:pt x="517" y="774"/>
                          </a:lnTo>
                          <a:lnTo>
                            <a:pt x="538" y="762"/>
                          </a:lnTo>
                          <a:lnTo>
                            <a:pt x="547" y="775"/>
                          </a:lnTo>
                          <a:lnTo>
                            <a:pt x="560" y="770"/>
                          </a:lnTo>
                          <a:lnTo>
                            <a:pt x="568" y="781"/>
                          </a:lnTo>
                          <a:lnTo>
                            <a:pt x="581" y="772"/>
                          </a:lnTo>
                          <a:lnTo>
                            <a:pt x="596" y="781"/>
                          </a:lnTo>
                          <a:lnTo>
                            <a:pt x="607" y="768"/>
                          </a:lnTo>
                          <a:lnTo>
                            <a:pt x="626" y="766"/>
                          </a:lnTo>
                          <a:lnTo>
                            <a:pt x="647" y="766"/>
                          </a:lnTo>
                          <a:lnTo>
                            <a:pt x="658" y="753"/>
                          </a:lnTo>
                          <a:lnTo>
                            <a:pt x="673" y="755"/>
                          </a:lnTo>
                          <a:lnTo>
                            <a:pt x="679" y="740"/>
                          </a:lnTo>
                          <a:lnTo>
                            <a:pt x="701" y="742"/>
                          </a:lnTo>
                          <a:lnTo>
                            <a:pt x="717" y="734"/>
                          </a:lnTo>
                          <a:lnTo>
                            <a:pt x="773" y="734"/>
                          </a:lnTo>
                          <a:lnTo>
                            <a:pt x="769" y="719"/>
                          </a:lnTo>
                          <a:lnTo>
                            <a:pt x="792" y="713"/>
                          </a:lnTo>
                          <a:lnTo>
                            <a:pt x="803" y="704"/>
                          </a:lnTo>
                          <a:lnTo>
                            <a:pt x="803" y="691"/>
                          </a:lnTo>
                          <a:lnTo>
                            <a:pt x="824" y="689"/>
                          </a:lnTo>
                          <a:lnTo>
                            <a:pt x="826" y="680"/>
                          </a:lnTo>
                          <a:lnTo>
                            <a:pt x="839" y="674"/>
                          </a:lnTo>
                          <a:lnTo>
                            <a:pt x="856" y="674"/>
                          </a:lnTo>
                          <a:lnTo>
                            <a:pt x="869" y="666"/>
                          </a:lnTo>
                          <a:lnTo>
                            <a:pt x="884" y="670"/>
                          </a:lnTo>
                          <a:lnTo>
                            <a:pt x="899" y="674"/>
                          </a:lnTo>
                          <a:lnTo>
                            <a:pt x="918" y="670"/>
                          </a:lnTo>
                          <a:lnTo>
                            <a:pt x="938" y="674"/>
                          </a:lnTo>
                          <a:lnTo>
                            <a:pt x="950" y="674"/>
                          </a:lnTo>
                          <a:lnTo>
                            <a:pt x="978" y="653"/>
                          </a:lnTo>
                          <a:lnTo>
                            <a:pt x="997" y="627"/>
                          </a:lnTo>
                          <a:lnTo>
                            <a:pt x="993" y="623"/>
                          </a:lnTo>
                          <a:close/>
                        </a:path>
                      </a:pathLst>
                    </a:custGeom>
                    <a:grpFill/>
                    <a:ln w="317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6737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O" sz="2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14" name="Freeform 47">
                      <a:extLst>
                        <a:ext uri="{FF2B5EF4-FFF2-40B4-BE49-F238E27FC236}">
                          <a16:creationId xmlns:a16="http://schemas.microsoft.com/office/drawing/2014/main" id="{043D7AD5-29EE-4037-96D8-522F6FEB50B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874555" y="1351247"/>
                      <a:ext cx="722426" cy="599707"/>
                    </a:xfrm>
                    <a:custGeom>
                      <a:avLst/>
                      <a:gdLst>
                        <a:gd name="T0" fmla="*/ 265 w 713"/>
                        <a:gd name="T1" fmla="*/ 578 h 597"/>
                        <a:gd name="T2" fmla="*/ 265 w 713"/>
                        <a:gd name="T3" fmla="*/ 554 h 597"/>
                        <a:gd name="T4" fmla="*/ 286 w 713"/>
                        <a:gd name="T5" fmla="*/ 529 h 597"/>
                        <a:gd name="T6" fmla="*/ 303 w 713"/>
                        <a:gd name="T7" fmla="*/ 488 h 597"/>
                        <a:gd name="T8" fmla="*/ 316 w 713"/>
                        <a:gd name="T9" fmla="*/ 452 h 597"/>
                        <a:gd name="T10" fmla="*/ 329 w 713"/>
                        <a:gd name="T11" fmla="*/ 424 h 597"/>
                        <a:gd name="T12" fmla="*/ 373 w 713"/>
                        <a:gd name="T13" fmla="*/ 389 h 597"/>
                        <a:gd name="T14" fmla="*/ 412 w 713"/>
                        <a:gd name="T15" fmla="*/ 368 h 597"/>
                        <a:gd name="T16" fmla="*/ 450 w 713"/>
                        <a:gd name="T17" fmla="*/ 302 h 597"/>
                        <a:gd name="T18" fmla="*/ 470 w 713"/>
                        <a:gd name="T19" fmla="*/ 266 h 597"/>
                        <a:gd name="T20" fmla="*/ 491 w 713"/>
                        <a:gd name="T21" fmla="*/ 236 h 597"/>
                        <a:gd name="T22" fmla="*/ 551 w 713"/>
                        <a:gd name="T23" fmla="*/ 221 h 597"/>
                        <a:gd name="T24" fmla="*/ 610 w 713"/>
                        <a:gd name="T25" fmla="*/ 201 h 597"/>
                        <a:gd name="T26" fmla="*/ 655 w 713"/>
                        <a:gd name="T27" fmla="*/ 176 h 597"/>
                        <a:gd name="T28" fmla="*/ 692 w 713"/>
                        <a:gd name="T29" fmla="*/ 143 h 597"/>
                        <a:gd name="T30" fmla="*/ 711 w 713"/>
                        <a:gd name="T31" fmla="*/ 107 h 597"/>
                        <a:gd name="T32" fmla="*/ 687 w 713"/>
                        <a:gd name="T33" fmla="*/ 62 h 597"/>
                        <a:gd name="T34" fmla="*/ 642 w 713"/>
                        <a:gd name="T35" fmla="*/ 30 h 597"/>
                        <a:gd name="T36" fmla="*/ 581 w 713"/>
                        <a:gd name="T37" fmla="*/ 5 h 597"/>
                        <a:gd name="T38" fmla="*/ 536 w 713"/>
                        <a:gd name="T39" fmla="*/ 2 h 597"/>
                        <a:gd name="T40" fmla="*/ 538 w 713"/>
                        <a:gd name="T41" fmla="*/ 32 h 597"/>
                        <a:gd name="T42" fmla="*/ 504 w 713"/>
                        <a:gd name="T43" fmla="*/ 43 h 597"/>
                        <a:gd name="T44" fmla="*/ 504 w 713"/>
                        <a:gd name="T45" fmla="*/ 77 h 597"/>
                        <a:gd name="T46" fmla="*/ 470 w 713"/>
                        <a:gd name="T47" fmla="*/ 96 h 597"/>
                        <a:gd name="T48" fmla="*/ 440 w 713"/>
                        <a:gd name="T49" fmla="*/ 73 h 597"/>
                        <a:gd name="T50" fmla="*/ 425 w 713"/>
                        <a:gd name="T51" fmla="*/ 120 h 597"/>
                        <a:gd name="T52" fmla="*/ 401 w 713"/>
                        <a:gd name="T53" fmla="*/ 171 h 597"/>
                        <a:gd name="T54" fmla="*/ 361 w 713"/>
                        <a:gd name="T55" fmla="*/ 191 h 597"/>
                        <a:gd name="T56" fmla="*/ 327 w 713"/>
                        <a:gd name="T57" fmla="*/ 218 h 597"/>
                        <a:gd name="T58" fmla="*/ 286 w 713"/>
                        <a:gd name="T59" fmla="*/ 214 h 597"/>
                        <a:gd name="T60" fmla="*/ 256 w 713"/>
                        <a:gd name="T61" fmla="*/ 227 h 597"/>
                        <a:gd name="T62" fmla="*/ 215 w 713"/>
                        <a:gd name="T63" fmla="*/ 255 h 597"/>
                        <a:gd name="T64" fmla="*/ 179 w 713"/>
                        <a:gd name="T65" fmla="*/ 281 h 597"/>
                        <a:gd name="T66" fmla="*/ 160 w 713"/>
                        <a:gd name="T67" fmla="*/ 312 h 597"/>
                        <a:gd name="T68" fmla="*/ 124 w 713"/>
                        <a:gd name="T69" fmla="*/ 332 h 597"/>
                        <a:gd name="T70" fmla="*/ 87 w 713"/>
                        <a:gd name="T71" fmla="*/ 349 h 597"/>
                        <a:gd name="T72" fmla="*/ 27 w 713"/>
                        <a:gd name="T73" fmla="*/ 353 h 597"/>
                        <a:gd name="T74" fmla="*/ 4 w 713"/>
                        <a:gd name="T75" fmla="*/ 389 h 597"/>
                        <a:gd name="T76" fmla="*/ 0 w 713"/>
                        <a:gd name="T77" fmla="*/ 441 h 597"/>
                        <a:gd name="T78" fmla="*/ 15 w 713"/>
                        <a:gd name="T79" fmla="*/ 467 h 597"/>
                        <a:gd name="T80" fmla="*/ 44 w 713"/>
                        <a:gd name="T81" fmla="*/ 475 h 597"/>
                        <a:gd name="T82" fmla="*/ 100 w 713"/>
                        <a:gd name="T83" fmla="*/ 467 h 597"/>
                        <a:gd name="T84" fmla="*/ 113 w 713"/>
                        <a:gd name="T85" fmla="*/ 486 h 597"/>
                        <a:gd name="T86" fmla="*/ 136 w 713"/>
                        <a:gd name="T87" fmla="*/ 497 h 597"/>
                        <a:gd name="T88" fmla="*/ 160 w 713"/>
                        <a:gd name="T89" fmla="*/ 518 h 597"/>
                        <a:gd name="T90" fmla="*/ 168 w 713"/>
                        <a:gd name="T91" fmla="*/ 548 h 597"/>
                        <a:gd name="T92" fmla="*/ 145 w 713"/>
                        <a:gd name="T93" fmla="*/ 578 h 597"/>
                        <a:gd name="T94" fmla="*/ 162 w 713"/>
                        <a:gd name="T95" fmla="*/ 597 h 597"/>
                        <a:gd name="T96" fmla="*/ 200 w 713"/>
                        <a:gd name="T97" fmla="*/ 586 h 597"/>
                        <a:gd name="T98" fmla="*/ 233 w 713"/>
                        <a:gd name="T99" fmla="*/ 589 h 59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</a:cxnLst>
                      <a:rect l="0" t="0" r="r" b="b"/>
                      <a:pathLst>
                        <a:path w="713" h="597">
                          <a:moveTo>
                            <a:pt x="254" y="593"/>
                          </a:moveTo>
                          <a:lnTo>
                            <a:pt x="265" y="578"/>
                          </a:lnTo>
                          <a:lnTo>
                            <a:pt x="267" y="567"/>
                          </a:lnTo>
                          <a:lnTo>
                            <a:pt x="265" y="554"/>
                          </a:lnTo>
                          <a:lnTo>
                            <a:pt x="279" y="541"/>
                          </a:lnTo>
                          <a:lnTo>
                            <a:pt x="286" y="529"/>
                          </a:lnTo>
                          <a:lnTo>
                            <a:pt x="294" y="514"/>
                          </a:lnTo>
                          <a:lnTo>
                            <a:pt x="303" y="488"/>
                          </a:lnTo>
                          <a:lnTo>
                            <a:pt x="309" y="469"/>
                          </a:lnTo>
                          <a:lnTo>
                            <a:pt x="316" y="452"/>
                          </a:lnTo>
                          <a:lnTo>
                            <a:pt x="329" y="437"/>
                          </a:lnTo>
                          <a:lnTo>
                            <a:pt x="329" y="424"/>
                          </a:lnTo>
                          <a:lnTo>
                            <a:pt x="350" y="404"/>
                          </a:lnTo>
                          <a:lnTo>
                            <a:pt x="373" y="389"/>
                          </a:lnTo>
                          <a:lnTo>
                            <a:pt x="399" y="383"/>
                          </a:lnTo>
                          <a:lnTo>
                            <a:pt x="412" y="368"/>
                          </a:lnTo>
                          <a:lnTo>
                            <a:pt x="425" y="347"/>
                          </a:lnTo>
                          <a:lnTo>
                            <a:pt x="450" y="302"/>
                          </a:lnTo>
                          <a:lnTo>
                            <a:pt x="459" y="285"/>
                          </a:lnTo>
                          <a:lnTo>
                            <a:pt x="470" y="266"/>
                          </a:lnTo>
                          <a:lnTo>
                            <a:pt x="476" y="251"/>
                          </a:lnTo>
                          <a:lnTo>
                            <a:pt x="491" y="236"/>
                          </a:lnTo>
                          <a:lnTo>
                            <a:pt x="514" y="229"/>
                          </a:lnTo>
                          <a:lnTo>
                            <a:pt x="551" y="221"/>
                          </a:lnTo>
                          <a:lnTo>
                            <a:pt x="574" y="210"/>
                          </a:lnTo>
                          <a:lnTo>
                            <a:pt x="610" y="201"/>
                          </a:lnTo>
                          <a:lnTo>
                            <a:pt x="632" y="195"/>
                          </a:lnTo>
                          <a:lnTo>
                            <a:pt x="655" y="176"/>
                          </a:lnTo>
                          <a:lnTo>
                            <a:pt x="666" y="156"/>
                          </a:lnTo>
                          <a:lnTo>
                            <a:pt x="692" y="143"/>
                          </a:lnTo>
                          <a:lnTo>
                            <a:pt x="713" y="126"/>
                          </a:lnTo>
                          <a:lnTo>
                            <a:pt x="711" y="107"/>
                          </a:lnTo>
                          <a:lnTo>
                            <a:pt x="698" y="82"/>
                          </a:lnTo>
                          <a:lnTo>
                            <a:pt x="687" y="62"/>
                          </a:lnTo>
                          <a:lnTo>
                            <a:pt x="668" y="45"/>
                          </a:lnTo>
                          <a:lnTo>
                            <a:pt x="642" y="30"/>
                          </a:lnTo>
                          <a:lnTo>
                            <a:pt x="608" y="19"/>
                          </a:lnTo>
                          <a:lnTo>
                            <a:pt x="581" y="5"/>
                          </a:lnTo>
                          <a:lnTo>
                            <a:pt x="563" y="0"/>
                          </a:lnTo>
                          <a:lnTo>
                            <a:pt x="536" y="2"/>
                          </a:lnTo>
                          <a:lnTo>
                            <a:pt x="525" y="17"/>
                          </a:lnTo>
                          <a:lnTo>
                            <a:pt x="538" y="32"/>
                          </a:lnTo>
                          <a:lnTo>
                            <a:pt x="531" y="49"/>
                          </a:lnTo>
                          <a:lnTo>
                            <a:pt x="504" y="43"/>
                          </a:lnTo>
                          <a:lnTo>
                            <a:pt x="489" y="56"/>
                          </a:lnTo>
                          <a:lnTo>
                            <a:pt x="504" y="77"/>
                          </a:lnTo>
                          <a:lnTo>
                            <a:pt x="497" y="94"/>
                          </a:lnTo>
                          <a:lnTo>
                            <a:pt x="470" y="96"/>
                          </a:lnTo>
                          <a:lnTo>
                            <a:pt x="459" y="77"/>
                          </a:lnTo>
                          <a:lnTo>
                            <a:pt x="440" y="73"/>
                          </a:lnTo>
                          <a:lnTo>
                            <a:pt x="427" y="82"/>
                          </a:lnTo>
                          <a:lnTo>
                            <a:pt x="425" y="120"/>
                          </a:lnTo>
                          <a:lnTo>
                            <a:pt x="410" y="152"/>
                          </a:lnTo>
                          <a:lnTo>
                            <a:pt x="401" y="171"/>
                          </a:lnTo>
                          <a:lnTo>
                            <a:pt x="376" y="182"/>
                          </a:lnTo>
                          <a:lnTo>
                            <a:pt x="361" y="191"/>
                          </a:lnTo>
                          <a:lnTo>
                            <a:pt x="352" y="206"/>
                          </a:lnTo>
                          <a:lnTo>
                            <a:pt x="327" y="218"/>
                          </a:lnTo>
                          <a:lnTo>
                            <a:pt x="305" y="212"/>
                          </a:lnTo>
                          <a:lnTo>
                            <a:pt x="286" y="214"/>
                          </a:lnTo>
                          <a:lnTo>
                            <a:pt x="275" y="223"/>
                          </a:lnTo>
                          <a:lnTo>
                            <a:pt x="256" y="227"/>
                          </a:lnTo>
                          <a:lnTo>
                            <a:pt x="233" y="240"/>
                          </a:lnTo>
                          <a:lnTo>
                            <a:pt x="215" y="255"/>
                          </a:lnTo>
                          <a:lnTo>
                            <a:pt x="201" y="274"/>
                          </a:lnTo>
                          <a:lnTo>
                            <a:pt x="179" y="281"/>
                          </a:lnTo>
                          <a:lnTo>
                            <a:pt x="162" y="295"/>
                          </a:lnTo>
                          <a:lnTo>
                            <a:pt x="160" y="312"/>
                          </a:lnTo>
                          <a:lnTo>
                            <a:pt x="138" y="315"/>
                          </a:lnTo>
                          <a:lnTo>
                            <a:pt x="124" y="332"/>
                          </a:lnTo>
                          <a:lnTo>
                            <a:pt x="107" y="345"/>
                          </a:lnTo>
                          <a:lnTo>
                            <a:pt x="87" y="349"/>
                          </a:lnTo>
                          <a:lnTo>
                            <a:pt x="51" y="349"/>
                          </a:lnTo>
                          <a:lnTo>
                            <a:pt x="27" y="353"/>
                          </a:lnTo>
                          <a:lnTo>
                            <a:pt x="23" y="370"/>
                          </a:lnTo>
                          <a:lnTo>
                            <a:pt x="4" y="389"/>
                          </a:lnTo>
                          <a:lnTo>
                            <a:pt x="0" y="417"/>
                          </a:lnTo>
                          <a:lnTo>
                            <a:pt x="0" y="441"/>
                          </a:lnTo>
                          <a:lnTo>
                            <a:pt x="4" y="456"/>
                          </a:lnTo>
                          <a:lnTo>
                            <a:pt x="15" y="467"/>
                          </a:lnTo>
                          <a:lnTo>
                            <a:pt x="13" y="479"/>
                          </a:lnTo>
                          <a:lnTo>
                            <a:pt x="44" y="475"/>
                          </a:lnTo>
                          <a:lnTo>
                            <a:pt x="74" y="466"/>
                          </a:lnTo>
                          <a:lnTo>
                            <a:pt x="100" y="467"/>
                          </a:lnTo>
                          <a:lnTo>
                            <a:pt x="117" y="471"/>
                          </a:lnTo>
                          <a:lnTo>
                            <a:pt x="113" y="486"/>
                          </a:lnTo>
                          <a:lnTo>
                            <a:pt x="111" y="505"/>
                          </a:lnTo>
                          <a:lnTo>
                            <a:pt x="136" y="497"/>
                          </a:lnTo>
                          <a:lnTo>
                            <a:pt x="147" y="514"/>
                          </a:lnTo>
                          <a:lnTo>
                            <a:pt x="160" y="518"/>
                          </a:lnTo>
                          <a:lnTo>
                            <a:pt x="171" y="531"/>
                          </a:lnTo>
                          <a:lnTo>
                            <a:pt x="168" y="548"/>
                          </a:lnTo>
                          <a:lnTo>
                            <a:pt x="156" y="561"/>
                          </a:lnTo>
                          <a:lnTo>
                            <a:pt x="145" y="578"/>
                          </a:lnTo>
                          <a:lnTo>
                            <a:pt x="160" y="584"/>
                          </a:lnTo>
                          <a:lnTo>
                            <a:pt x="162" y="597"/>
                          </a:lnTo>
                          <a:lnTo>
                            <a:pt x="179" y="586"/>
                          </a:lnTo>
                          <a:lnTo>
                            <a:pt x="200" y="586"/>
                          </a:lnTo>
                          <a:lnTo>
                            <a:pt x="213" y="591"/>
                          </a:lnTo>
                          <a:lnTo>
                            <a:pt x="233" y="589"/>
                          </a:lnTo>
                          <a:lnTo>
                            <a:pt x="254" y="593"/>
                          </a:lnTo>
                          <a:close/>
                        </a:path>
                      </a:pathLst>
                    </a:custGeom>
                    <a:grpFill/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s-CO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15" name="Freeform 48">
                      <a:extLst>
                        <a:ext uri="{FF2B5EF4-FFF2-40B4-BE49-F238E27FC236}">
                          <a16:creationId xmlns:a16="http://schemas.microsoft.com/office/drawing/2014/main" id="{DE726F0D-7D18-419D-A392-DC8F3EC31C6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06756" y="1695802"/>
                      <a:ext cx="400222" cy="668015"/>
                    </a:xfrm>
                    <a:custGeom>
                      <a:avLst/>
                      <a:gdLst>
                        <a:gd name="T0" fmla="*/ 378 w 395"/>
                        <a:gd name="T1" fmla="*/ 147 h 665"/>
                        <a:gd name="T2" fmla="*/ 382 w 395"/>
                        <a:gd name="T3" fmla="*/ 179 h 665"/>
                        <a:gd name="T4" fmla="*/ 388 w 395"/>
                        <a:gd name="T5" fmla="*/ 218 h 665"/>
                        <a:gd name="T6" fmla="*/ 365 w 395"/>
                        <a:gd name="T7" fmla="*/ 241 h 665"/>
                        <a:gd name="T8" fmla="*/ 329 w 395"/>
                        <a:gd name="T9" fmla="*/ 254 h 665"/>
                        <a:gd name="T10" fmla="*/ 286 w 395"/>
                        <a:gd name="T11" fmla="*/ 277 h 665"/>
                        <a:gd name="T12" fmla="*/ 265 w 395"/>
                        <a:gd name="T13" fmla="*/ 307 h 665"/>
                        <a:gd name="T14" fmla="*/ 256 w 395"/>
                        <a:gd name="T15" fmla="*/ 350 h 665"/>
                        <a:gd name="T16" fmla="*/ 281 w 395"/>
                        <a:gd name="T17" fmla="*/ 393 h 665"/>
                        <a:gd name="T18" fmla="*/ 326 w 395"/>
                        <a:gd name="T19" fmla="*/ 432 h 665"/>
                        <a:gd name="T20" fmla="*/ 344 w 395"/>
                        <a:gd name="T21" fmla="*/ 474 h 665"/>
                        <a:gd name="T22" fmla="*/ 320 w 395"/>
                        <a:gd name="T23" fmla="*/ 487 h 665"/>
                        <a:gd name="T24" fmla="*/ 271 w 395"/>
                        <a:gd name="T25" fmla="*/ 489 h 665"/>
                        <a:gd name="T26" fmla="*/ 254 w 395"/>
                        <a:gd name="T27" fmla="*/ 511 h 665"/>
                        <a:gd name="T28" fmla="*/ 256 w 395"/>
                        <a:gd name="T29" fmla="*/ 528 h 665"/>
                        <a:gd name="T30" fmla="*/ 288 w 395"/>
                        <a:gd name="T31" fmla="*/ 551 h 665"/>
                        <a:gd name="T32" fmla="*/ 297 w 395"/>
                        <a:gd name="T33" fmla="*/ 586 h 665"/>
                        <a:gd name="T34" fmla="*/ 309 w 395"/>
                        <a:gd name="T35" fmla="*/ 601 h 665"/>
                        <a:gd name="T36" fmla="*/ 322 w 395"/>
                        <a:gd name="T37" fmla="*/ 618 h 665"/>
                        <a:gd name="T38" fmla="*/ 341 w 395"/>
                        <a:gd name="T39" fmla="*/ 633 h 665"/>
                        <a:gd name="T40" fmla="*/ 329 w 395"/>
                        <a:gd name="T41" fmla="*/ 665 h 665"/>
                        <a:gd name="T42" fmla="*/ 286 w 395"/>
                        <a:gd name="T43" fmla="*/ 660 h 665"/>
                        <a:gd name="T44" fmla="*/ 262 w 395"/>
                        <a:gd name="T45" fmla="*/ 663 h 665"/>
                        <a:gd name="T46" fmla="*/ 239 w 395"/>
                        <a:gd name="T47" fmla="*/ 643 h 665"/>
                        <a:gd name="T48" fmla="*/ 200 w 395"/>
                        <a:gd name="T49" fmla="*/ 620 h 665"/>
                        <a:gd name="T50" fmla="*/ 181 w 395"/>
                        <a:gd name="T51" fmla="*/ 596 h 665"/>
                        <a:gd name="T52" fmla="*/ 155 w 395"/>
                        <a:gd name="T53" fmla="*/ 577 h 665"/>
                        <a:gd name="T54" fmla="*/ 119 w 395"/>
                        <a:gd name="T55" fmla="*/ 585 h 665"/>
                        <a:gd name="T56" fmla="*/ 89 w 395"/>
                        <a:gd name="T57" fmla="*/ 553 h 665"/>
                        <a:gd name="T58" fmla="*/ 51 w 395"/>
                        <a:gd name="T59" fmla="*/ 543 h 665"/>
                        <a:gd name="T60" fmla="*/ 53 w 395"/>
                        <a:gd name="T61" fmla="*/ 506 h 665"/>
                        <a:gd name="T62" fmla="*/ 47 w 395"/>
                        <a:gd name="T63" fmla="*/ 481 h 665"/>
                        <a:gd name="T64" fmla="*/ 57 w 395"/>
                        <a:gd name="T65" fmla="*/ 446 h 665"/>
                        <a:gd name="T66" fmla="*/ 34 w 395"/>
                        <a:gd name="T67" fmla="*/ 432 h 665"/>
                        <a:gd name="T68" fmla="*/ 29 w 395"/>
                        <a:gd name="T69" fmla="*/ 402 h 665"/>
                        <a:gd name="T70" fmla="*/ 45 w 395"/>
                        <a:gd name="T71" fmla="*/ 380 h 665"/>
                        <a:gd name="T72" fmla="*/ 17 w 395"/>
                        <a:gd name="T73" fmla="*/ 354 h 665"/>
                        <a:gd name="T74" fmla="*/ 12 w 395"/>
                        <a:gd name="T75" fmla="*/ 329 h 665"/>
                        <a:gd name="T76" fmla="*/ 19 w 395"/>
                        <a:gd name="T77" fmla="*/ 299 h 665"/>
                        <a:gd name="T78" fmla="*/ 30 w 395"/>
                        <a:gd name="T79" fmla="*/ 269 h 665"/>
                        <a:gd name="T80" fmla="*/ 38 w 395"/>
                        <a:gd name="T81" fmla="*/ 239 h 665"/>
                        <a:gd name="T82" fmla="*/ 55 w 395"/>
                        <a:gd name="T83" fmla="*/ 209 h 665"/>
                        <a:gd name="T84" fmla="*/ 51 w 395"/>
                        <a:gd name="T85" fmla="*/ 175 h 665"/>
                        <a:gd name="T86" fmla="*/ 53 w 395"/>
                        <a:gd name="T87" fmla="*/ 143 h 665"/>
                        <a:gd name="T88" fmla="*/ 68 w 395"/>
                        <a:gd name="T89" fmla="*/ 106 h 665"/>
                        <a:gd name="T90" fmla="*/ 104 w 395"/>
                        <a:gd name="T91" fmla="*/ 98 h 665"/>
                        <a:gd name="T92" fmla="*/ 155 w 395"/>
                        <a:gd name="T93" fmla="*/ 106 h 665"/>
                        <a:gd name="T94" fmla="*/ 209 w 395"/>
                        <a:gd name="T95" fmla="*/ 91 h 665"/>
                        <a:gd name="T96" fmla="*/ 205 w 395"/>
                        <a:gd name="T97" fmla="*/ 36 h 665"/>
                        <a:gd name="T98" fmla="*/ 222 w 395"/>
                        <a:gd name="T99" fmla="*/ 17 h 665"/>
                        <a:gd name="T100" fmla="*/ 245 w 395"/>
                        <a:gd name="T101" fmla="*/ 0 h 665"/>
                        <a:gd name="T102" fmla="*/ 277 w 395"/>
                        <a:gd name="T103" fmla="*/ 6 h 665"/>
                        <a:gd name="T104" fmla="*/ 328 w 395"/>
                        <a:gd name="T105" fmla="*/ 17 h 665"/>
                        <a:gd name="T106" fmla="*/ 373 w 395"/>
                        <a:gd name="T107" fmla="*/ 14 h 665"/>
                        <a:gd name="T108" fmla="*/ 386 w 395"/>
                        <a:gd name="T109" fmla="*/ 27 h 665"/>
                        <a:gd name="T110" fmla="*/ 363 w 395"/>
                        <a:gd name="T111" fmla="*/ 74 h 665"/>
                        <a:gd name="T112" fmla="*/ 367 w 395"/>
                        <a:gd name="T113" fmla="*/ 113 h 665"/>
                        <a:gd name="T114" fmla="*/ 376 w 395"/>
                        <a:gd name="T115" fmla="*/ 136 h 66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</a:cxnLst>
                      <a:rect l="0" t="0" r="r" b="b"/>
                      <a:pathLst>
                        <a:path w="395" h="665">
                          <a:moveTo>
                            <a:pt x="365" y="147"/>
                          </a:moveTo>
                          <a:lnTo>
                            <a:pt x="378" y="147"/>
                          </a:lnTo>
                          <a:lnTo>
                            <a:pt x="395" y="158"/>
                          </a:lnTo>
                          <a:lnTo>
                            <a:pt x="382" y="179"/>
                          </a:lnTo>
                          <a:lnTo>
                            <a:pt x="386" y="196"/>
                          </a:lnTo>
                          <a:lnTo>
                            <a:pt x="388" y="218"/>
                          </a:lnTo>
                          <a:lnTo>
                            <a:pt x="371" y="226"/>
                          </a:lnTo>
                          <a:lnTo>
                            <a:pt x="365" y="241"/>
                          </a:lnTo>
                          <a:lnTo>
                            <a:pt x="350" y="245"/>
                          </a:lnTo>
                          <a:lnTo>
                            <a:pt x="329" y="254"/>
                          </a:lnTo>
                          <a:lnTo>
                            <a:pt x="307" y="258"/>
                          </a:lnTo>
                          <a:lnTo>
                            <a:pt x="286" y="277"/>
                          </a:lnTo>
                          <a:lnTo>
                            <a:pt x="279" y="295"/>
                          </a:lnTo>
                          <a:lnTo>
                            <a:pt x="265" y="307"/>
                          </a:lnTo>
                          <a:lnTo>
                            <a:pt x="256" y="323"/>
                          </a:lnTo>
                          <a:lnTo>
                            <a:pt x="256" y="350"/>
                          </a:lnTo>
                          <a:lnTo>
                            <a:pt x="260" y="370"/>
                          </a:lnTo>
                          <a:lnTo>
                            <a:pt x="281" y="393"/>
                          </a:lnTo>
                          <a:lnTo>
                            <a:pt x="303" y="412"/>
                          </a:lnTo>
                          <a:lnTo>
                            <a:pt x="326" y="432"/>
                          </a:lnTo>
                          <a:lnTo>
                            <a:pt x="337" y="457"/>
                          </a:lnTo>
                          <a:lnTo>
                            <a:pt x="344" y="474"/>
                          </a:lnTo>
                          <a:lnTo>
                            <a:pt x="344" y="491"/>
                          </a:lnTo>
                          <a:lnTo>
                            <a:pt x="320" y="487"/>
                          </a:lnTo>
                          <a:lnTo>
                            <a:pt x="303" y="491"/>
                          </a:lnTo>
                          <a:lnTo>
                            <a:pt x="271" y="489"/>
                          </a:lnTo>
                          <a:lnTo>
                            <a:pt x="258" y="492"/>
                          </a:lnTo>
                          <a:lnTo>
                            <a:pt x="254" y="511"/>
                          </a:lnTo>
                          <a:lnTo>
                            <a:pt x="239" y="519"/>
                          </a:lnTo>
                          <a:lnTo>
                            <a:pt x="256" y="528"/>
                          </a:lnTo>
                          <a:lnTo>
                            <a:pt x="275" y="536"/>
                          </a:lnTo>
                          <a:lnTo>
                            <a:pt x="288" y="551"/>
                          </a:lnTo>
                          <a:lnTo>
                            <a:pt x="299" y="569"/>
                          </a:lnTo>
                          <a:lnTo>
                            <a:pt x="297" y="586"/>
                          </a:lnTo>
                          <a:lnTo>
                            <a:pt x="294" y="601"/>
                          </a:lnTo>
                          <a:lnTo>
                            <a:pt x="309" y="601"/>
                          </a:lnTo>
                          <a:lnTo>
                            <a:pt x="322" y="603"/>
                          </a:lnTo>
                          <a:lnTo>
                            <a:pt x="322" y="618"/>
                          </a:lnTo>
                          <a:lnTo>
                            <a:pt x="329" y="633"/>
                          </a:lnTo>
                          <a:lnTo>
                            <a:pt x="341" y="633"/>
                          </a:lnTo>
                          <a:lnTo>
                            <a:pt x="339" y="650"/>
                          </a:lnTo>
                          <a:lnTo>
                            <a:pt x="329" y="665"/>
                          </a:lnTo>
                          <a:lnTo>
                            <a:pt x="309" y="663"/>
                          </a:lnTo>
                          <a:lnTo>
                            <a:pt x="286" y="660"/>
                          </a:lnTo>
                          <a:lnTo>
                            <a:pt x="277" y="650"/>
                          </a:lnTo>
                          <a:lnTo>
                            <a:pt x="262" y="663"/>
                          </a:lnTo>
                          <a:lnTo>
                            <a:pt x="249" y="660"/>
                          </a:lnTo>
                          <a:lnTo>
                            <a:pt x="239" y="643"/>
                          </a:lnTo>
                          <a:lnTo>
                            <a:pt x="222" y="637"/>
                          </a:lnTo>
                          <a:lnTo>
                            <a:pt x="200" y="620"/>
                          </a:lnTo>
                          <a:lnTo>
                            <a:pt x="196" y="603"/>
                          </a:lnTo>
                          <a:lnTo>
                            <a:pt x="181" y="596"/>
                          </a:lnTo>
                          <a:lnTo>
                            <a:pt x="164" y="601"/>
                          </a:lnTo>
                          <a:lnTo>
                            <a:pt x="155" y="577"/>
                          </a:lnTo>
                          <a:lnTo>
                            <a:pt x="143" y="592"/>
                          </a:lnTo>
                          <a:lnTo>
                            <a:pt x="119" y="585"/>
                          </a:lnTo>
                          <a:lnTo>
                            <a:pt x="106" y="568"/>
                          </a:lnTo>
                          <a:lnTo>
                            <a:pt x="89" y="553"/>
                          </a:lnTo>
                          <a:lnTo>
                            <a:pt x="70" y="541"/>
                          </a:lnTo>
                          <a:lnTo>
                            <a:pt x="51" y="543"/>
                          </a:lnTo>
                          <a:lnTo>
                            <a:pt x="49" y="524"/>
                          </a:lnTo>
                          <a:lnTo>
                            <a:pt x="53" y="506"/>
                          </a:lnTo>
                          <a:lnTo>
                            <a:pt x="55" y="496"/>
                          </a:lnTo>
                          <a:lnTo>
                            <a:pt x="47" y="481"/>
                          </a:lnTo>
                          <a:lnTo>
                            <a:pt x="40" y="459"/>
                          </a:lnTo>
                          <a:lnTo>
                            <a:pt x="57" y="446"/>
                          </a:lnTo>
                          <a:lnTo>
                            <a:pt x="47" y="440"/>
                          </a:lnTo>
                          <a:lnTo>
                            <a:pt x="34" y="432"/>
                          </a:lnTo>
                          <a:lnTo>
                            <a:pt x="29" y="423"/>
                          </a:lnTo>
                          <a:lnTo>
                            <a:pt x="29" y="402"/>
                          </a:lnTo>
                          <a:lnTo>
                            <a:pt x="42" y="393"/>
                          </a:lnTo>
                          <a:lnTo>
                            <a:pt x="45" y="380"/>
                          </a:lnTo>
                          <a:lnTo>
                            <a:pt x="30" y="361"/>
                          </a:lnTo>
                          <a:lnTo>
                            <a:pt x="17" y="354"/>
                          </a:lnTo>
                          <a:lnTo>
                            <a:pt x="0" y="344"/>
                          </a:lnTo>
                          <a:lnTo>
                            <a:pt x="12" y="329"/>
                          </a:lnTo>
                          <a:lnTo>
                            <a:pt x="10" y="308"/>
                          </a:lnTo>
                          <a:lnTo>
                            <a:pt x="19" y="299"/>
                          </a:lnTo>
                          <a:lnTo>
                            <a:pt x="25" y="282"/>
                          </a:lnTo>
                          <a:lnTo>
                            <a:pt x="30" y="269"/>
                          </a:lnTo>
                          <a:lnTo>
                            <a:pt x="36" y="254"/>
                          </a:lnTo>
                          <a:lnTo>
                            <a:pt x="38" y="239"/>
                          </a:lnTo>
                          <a:lnTo>
                            <a:pt x="51" y="222"/>
                          </a:lnTo>
                          <a:lnTo>
                            <a:pt x="55" y="209"/>
                          </a:lnTo>
                          <a:lnTo>
                            <a:pt x="55" y="190"/>
                          </a:lnTo>
                          <a:lnTo>
                            <a:pt x="51" y="175"/>
                          </a:lnTo>
                          <a:lnTo>
                            <a:pt x="59" y="158"/>
                          </a:lnTo>
                          <a:lnTo>
                            <a:pt x="53" y="143"/>
                          </a:lnTo>
                          <a:lnTo>
                            <a:pt x="53" y="113"/>
                          </a:lnTo>
                          <a:lnTo>
                            <a:pt x="68" y="106"/>
                          </a:lnTo>
                          <a:lnTo>
                            <a:pt x="77" y="92"/>
                          </a:lnTo>
                          <a:lnTo>
                            <a:pt x="104" y="98"/>
                          </a:lnTo>
                          <a:lnTo>
                            <a:pt x="124" y="100"/>
                          </a:lnTo>
                          <a:lnTo>
                            <a:pt x="155" y="106"/>
                          </a:lnTo>
                          <a:lnTo>
                            <a:pt x="188" y="100"/>
                          </a:lnTo>
                          <a:lnTo>
                            <a:pt x="209" y="91"/>
                          </a:lnTo>
                          <a:lnTo>
                            <a:pt x="205" y="62"/>
                          </a:lnTo>
                          <a:lnTo>
                            <a:pt x="205" y="36"/>
                          </a:lnTo>
                          <a:lnTo>
                            <a:pt x="213" y="21"/>
                          </a:lnTo>
                          <a:lnTo>
                            <a:pt x="222" y="17"/>
                          </a:lnTo>
                          <a:lnTo>
                            <a:pt x="228" y="0"/>
                          </a:lnTo>
                          <a:lnTo>
                            <a:pt x="245" y="0"/>
                          </a:lnTo>
                          <a:lnTo>
                            <a:pt x="258" y="4"/>
                          </a:lnTo>
                          <a:lnTo>
                            <a:pt x="277" y="6"/>
                          </a:lnTo>
                          <a:lnTo>
                            <a:pt x="305" y="14"/>
                          </a:lnTo>
                          <a:lnTo>
                            <a:pt x="328" y="17"/>
                          </a:lnTo>
                          <a:lnTo>
                            <a:pt x="346" y="17"/>
                          </a:lnTo>
                          <a:lnTo>
                            <a:pt x="373" y="14"/>
                          </a:lnTo>
                          <a:lnTo>
                            <a:pt x="390" y="10"/>
                          </a:lnTo>
                          <a:lnTo>
                            <a:pt x="386" y="27"/>
                          </a:lnTo>
                          <a:lnTo>
                            <a:pt x="367" y="46"/>
                          </a:lnTo>
                          <a:lnTo>
                            <a:pt x="363" y="74"/>
                          </a:lnTo>
                          <a:lnTo>
                            <a:pt x="363" y="98"/>
                          </a:lnTo>
                          <a:lnTo>
                            <a:pt x="367" y="113"/>
                          </a:lnTo>
                          <a:lnTo>
                            <a:pt x="378" y="124"/>
                          </a:lnTo>
                          <a:lnTo>
                            <a:pt x="376" y="136"/>
                          </a:lnTo>
                          <a:lnTo>
                            <a:pt x="365" y="147"/>
                          </a:lnTo>
                          <a:close/>
                        </a:path>
                      </a:pathLst>
                    </a:custGeom>
                    <a:grpFill/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s-CO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16" name="Freeform 49">
                      <a:extLst>
                        <a:ext uri="{FF2B5EF4-FFF2-40B4-BE49-F238E27FC236}">
                          <a16:creationId xmlns:a16="http://schemas.microsoft.com/office/drawing/2014/main" id="{1B98AE2A-2006-4A99-BD3B-E2ACAA12C9C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749424" y="1822806"/>
                      <a:ext cx="382996" cy="920152"/>
                    </a:xfrm>
                    <a:custGeom>
                      <a:avLst/>
                      <a:gdLst>
                        <a:gd name="T0" fmla="*/ 102 w 378"/>
                        <a:gd name="T1" fmla="*/ 510 h 916"/>
                        <a:gd name="T2" fmla="*/ 83 w 378"/>
                        <a:gd name="T3" fmla="*/ 480 h 916"/>
                        <a:gd name="T4" fmla="*/ 58 w 378"/>
                        <a:gd name="T5" fmla="*/ 463 h 916"/>
                        <a:gd name="T6" fmla="*/ 36 w 378"/>
                        <a:gd name="T7" fmla="*/ 413 h 916"/>
                        <a:gd name="T8" fmla="*/ 15 w 378"/>
                        <a:gd name="T9" fmla="*/ 388 h 916"/>
                        <a:gd name="T10" fmla="*/ 64 w 378"/>
                        <a:gd name="T11" fmla="*/ 368 h 916"/>
                        <a:gd name="T12" fmla="*/ 105 w 378"/>
                        <a:gd name="T13" fmla="*/ 351 h 916"/>
                        <a:gd name="T14" fmla="*/ 64 w 378"/>
                        <a:gd name="T15" fmla="*/ 289 h 916"/>
                        <a:gd name="T16" fmla="*/ 17 w 378"/>
                        <a:gd name="T17" fmla="*/ 227 h 916"/>
                        <a:gd name="T18" fmla="*/ 40 w 378"/>
                        <a:gd name="T19" fmla="*/ 172 h 916"/>
                        <a:gd name="T20" fmla="*/ 90 w 378"/>
                        <a:gd name="T21" fmla="*/ 131 h 916"/>
                        <a:gd name="T22" fmla="*/ 132 w 378"/>
                        <a:gd name="T23" fmla="*/ 103 h 916"/>
                        <a:gd name="T24" fmla="*/ 143 w 378"/>
                        <a:gd name="T25" fmla="*/ 56 h 916"/>
                        <a:gd name="T26" fmla="*/ 126 w 378"/>
                        <a:gd name="T27" fmla="*/ 24 h 916"/>
                        <a:gd name="T28" fmla="*/ 198 w 378"/>
                        <a:gd name="T29" fmla="*/ 0 h 916"/>
                        <a:gd name="T30" fmla="*/ 237 w 378"/>
                        <a:gd name="T31" fmla="*/ 20 h 916"/>
                        <a:gd name="T32" fmla="*/ 271 w 378"/>
                        <a:gd name="T33" fmla="*/ 48 h 916"/>
                        <a:gd name="T34" fmla="*/ 292 w 378"/>
                        <a:gd name="T35" fmla="*/ 82 h 916"/>
                        <a:gd name="T36" fmla="*/ 284 w 378"/>
                        <a:gd name="T37" fmla="*/ 118 h 916"/>
                        <a:gd name="T38" fmla="*/ 324 w 378"/>
                        <a:gd name="T39" fmla="*/ 120 h 916"/>
                        <a:gd name="T40" fmla="*/ 378 w 378"/>
                        <a:gd name="T41" fmla="*/ 127 h 916"/>
                        <a:gd name="T42" fmla="*/ 348 w 378"/>
                        <a:gd name="T43" fmla="*/ 172 h 916"/>
                        <a:gd name="T44" fmla="*/ 339 w 378"/>
                        <a:gd name="T45" fmla="*/ 249 h 916"/>
                        <a:gd name="T46" fmla="*/ 341 w 378"/>
                        <a:gd name="T47" fmla="*/ 300 h 916"/>
                        <a:gd name="T48" fmla="*/ 307 w 378"/>
                        <a:gd name="T49" fmla="*/ 364 h 916"/>
                        <a:gd name="T50" fmla="*/ 260 w 378"/>
                        <a:gd name="T51" fmla="*/ 426 h 916"/>
                        <a:gd name="T52" fmla="*/ 239 w 378"/>
                        <a:gd name="T53" fmla="*/ 478 h 916"/>
                        <a:gd name="T54" fmla="*/ 218 w 378"/>
                        <a:gd name="T55" fmla="*/ 501 h 916"/>
                        <a:gd name="T56" fmla="*/ 216 w 378"/>
                        <a:gd name="T57" fmla="*/ 559 h 916"/>
                        <a:gd name="T58" fmla="*/ 211 w 378"/>
                        <a:gd name="T59" fmla="*/ 600 h 916"/>
                        <a:gd name="T60" fmla="*/ 192 w 378"/>
                        <a:gd name="T61" fmla="*/ 638 h 916"/>
                        <a:gd name="T62" fmla="*/ 201 w 378"/>
                        <a:gd name="T63" fmla="*/ 681 h 916"/>
                        <a:gd name="T64" fmla="*/ 220 w 378"/>
                        <a:gd name="T65" fmla="*/ 721 h 916"/>
                        <a:gd name="T66" fmla="*/ 248 w 378"/>
                        <a:gd name="T67" fmla="*/ 698 h 916"/>
                        <a:gd name="T68" fmla="*/ 231 w 378"/>
                        <a:gd name="T69" fmla="*/ 768 h 916"/>
                        <a:gd name="T70" fmla="*/ 263 w 378"/>
                        <a:gd name="T71" fmla="*/ 822 h 916"/>
                        <a:gd name="T72" fmla="*/ 250 w 378"/>
                        <a:gd name="T73" fmla="*/ 867 h 916"/>
                        <a:gd name="T74" fmla="*/ 222 w 378"/>
                        <a:gd name="T75" fmla="*/ 908 h 916"/>
                        <a:gd name="T76" fmla="*/ 175 w 378"/>
                        <a:gd name="T77" fmla="*/ 897 h 916"/>
                        <a:gd name="T78" fmla="*/ 130 w 378"/>
                        <a:gd name="T79" fmla="*/ 884 h 916"/>
                        <a:gd name="T80" fmla="*/ 152 w 378"/>
                        <a:gd name="T81" fmla="*/ 841 h 916"/>
                        <a:gd name="T82" fmla="*/ 122 w 378"/>
                        <a:gd name="T83" fmla="*/ 777 h 916"/>
                        <a:gd name="T84" fmla="*/ 124 w 378"/>
                        <a:gd name="T85" fmla="*/ 683 h 916"/>
                        <a:gd name="T86" fmla="*/ 109 w 378"/>
                        <a:gd name="T87" fmla="*/ 619 h 916"/>
                        <a:gd name="T88" fmla="*/ 85 w 378"/>
                        <a:gd name="T89" fmla="*/ 565 h 9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</a:cxnLst>
                      <a:rect l="0" t="0" r="r" b="b"/>
                      <a:pathLst>
                        <a:path w="378" h="916">
                          <a:moveTo>
                            <a:pt x="90" y="542"/>
                          </a:moveTo>
                          <a:lnTo>
                            <a:pt x="100" y="527"/>
                          </a:lnTo>
                          <a:lnTo>
                            <a:pt x="102" y="510"/>
                          </a:lnTo>
                          <a:lnTo>
                            <a:pt x="90" y="510"/>
                          </a:lnTo>
                          <a:lnTo>
                            <a:pt x="83" y="495"/>
                          </a:lnTo>
                          <a:lnTo>
                            <a:pt x="83" y="480"/>
                          </a:lnTo>
                          <a:lnTo>
                            <a:pt x="70" y="478"/>
                          </a:lnTo>
                          <a:lnTo>
                            <a:pt x="55" y="478"/>
                          </a:lnTo>
                          <a:lnTo>
                            <a:pt x="58" y="463"/>
                          </a:lnTo>
                          <a:lnTo>
                            <a:pt x="60" y="446"/>
                          </a:lnTo>
                          <a:lnTo>
                            <a:pt x="49" y="428"/>
                          </a:lnTo>
                          <a:lnTo>
                            <a:pt x="36" y="413"/>
                          </a:lnTo>
                          <a:lnTo>
                            <a:pt x="17" y="405"/>
                          </a:lnTo>
                          <a:lnTo>
                            <a:pt x="0" y="396"/>
                          </a:lnTo>
                          <a:lnTo>
                            <a:pt x="15" y="388"/>
                          </a:lnTo>
                          <a:lnTo>
                            <a:pt x="19" y="369"/>
                          </a:lnTo>
                          <a:lnTo>
                            <a:pt x="32" y="366"/>
                          </a:lnTo>
                          <a:lnTo>
                            <a:pt x="64" y="368"/>
                          </a:lnTo>
                          <a:lnTo>
                            <a:pt x="81" y="364"/>
                          </a:lnTo>
                          <a:lnTo>
                            <a:pt x="105" y="368"/>
                          </a:lnTo>
                          <a:lnTo>
                            <a:pt x="105" y="351"/>
                          </a:lnTo>
                          <a:lnTo>
                            <a:pt x="98" y="334"/>
                          </a:lnTo>
                          <a:lnTo>
                            <a:pt x="87" y="309"/>
                          </a:lnTo>
                          <a:lnTo>
                            <a:pt x="64" y="289"/>
                          </a:lnTo>
                          <a:lnTo>
                            <a:pt x="42" y="270"/>
                          </a:lnTo>
                          <a:lnTo>
                            <a:pt x="21" y="247"/>
                          </a:lnTo>
                          <a:lnTo>
                            <a:pt x="17" y="227"/>
                          </a:lnTo>
                          <a:lnTo>
                            <a:pt x="17" y="200"/>
                          </a:lnTo>
                          <a:lnTo>
                            <a:pt x="26" y="184"/>
                          </a:lnTo>
                          <a:lnTo>
                            <a:pt x="40" y="172"/>
                          </a:lnTo>
                          <a:lnTo>
                            <a:pt x="47" y="154"/>
                          </a:lnTo>
                          <a:lnTo>
                            <a:pt x="68" y="135"/>
                          </a:lnTo>
                          <a:lnTo>
                            <a:pt x="90" y="131"/>
                          </a:lnTo>
                          <a:lnTo>
                            <a:pt x="111" y="122"/>
                          </a:lnTo>
                          <a:lnTo>
                            <a:pt x="126" y="118"/>
                          </a:lnTo>
                          <a:lnTo>
                            <a:pt x="132" y="103"/>
                          </a:lnTo>
                          <a:lnTo>
                            <a:pt x="149" y="95"/>
                          </a:lnTo>
                          <a:lnTo>
                            <a:pt x="147" y="73"/>
                          </a:lnTo>
                          <a:lnTo>
                            <a:pt x="143" y="56"/>
                          </a:lnTo>
                          <a:lnTo>
                            <a:pt x="156" y="35"/>
                          </a:lnTo>
                          <a:lnTo>
                            <a:pt x="139" y="24"/>
                          </a:lnTo>
                          <a:lnTo>
                            <a:pt x="126" y="24"/>
                          </a:lnTo>
                          <a:lnTo>
                            <a:pt x="137" y="13"/>
                          </a:lnTo>
                          <a:lnTo>
                            <a:pt x="168" y="9"/>
                          </a:lnTo>
                          <a:lnTo>
                            <a:pt x="198" y="0"/>
                          </a:lnTo>
                          <a:lnTo>
                            <a:pt x="224" y="1"/>
                          </a:lnTo>
                          <a:lnTo>
                            <a:pt x="241" y="5"/>
                          </a:lnTo>
                          <a:lnTo>
                            <a:pt x="237" y="20"/>
                          </a:lnTo>
                          <a:lnTo>
                            <a:pt x="235" y="39"/>
                          </a:lnTo>
                          <a:lnTo>
                            <a:pt x="260" y="31"/>
                          </a:lnTo>
                          <a:lnTo>
                            <a:pt x="271" y="48"/>
                          </a:lnTo>
                          <a:lnTo>
                            <a:pt x="284" y="52"/>
                          </a:lnTo>
                          <a:lnTo>
                            <a:pt x="295" y="65"/>
                          </a:lnTo>
                          <a:lnTo>
                            <a:pt x="292" y="82"/>
                          </a:lnTo>
                          <a:lnTo>
                            <a:pt x="280" y="95"/>
                          </a:lnTo>
                          <a:lnTo>
                            <a:pt x="269" y="112"/>
                          </a:lnTo>
                          <a:lnTo>
                            <a:pt x="284" y="118"/>
                          </a:lnTo>
                          <a:lnTo>
                            <a:pt x="286" y="131"/>
                          </a:lnTo>
                          <a:lnTo>
                            <a:pt x="303" y="120"/>
                          </a:lnTo>
                          <a:lnTo>
                            <a:pt x="324" y="120"/>
                          </a:lnTo>
                          <a:lnTo>
                            <a:pt x="337" y="125"/>
                          </a:lnTo>
                          <a:lnTo>
                            <a:pt x="357" y="123"/>
                          </a:lnTo>
                          <a:lnTo>
                            <a:pt x="378" y="127"/>
                          </a:lnTo>
                          <a:lnTo>
                            <a:pt x="373" y="140"/>
                          </a:lnTo>
                          <a:lnTo>
                            <a:pt x="357" y="155"/>
                          </a:lnTo>
                          <a:lnTo>
                            <a:pt x="348" y="172"/>
                          </a:lnTo>
                          <a:lnTo>
                            <a:pt x="352" y="195"/>
                          </a:lnTo>
                          <a:lnTo>
                            <a:pt x="348" y="217"/>
                          </a:lnTo>
                          <a:lnTo>
                            <a:pt x="339" y="249"/>
                          </a:lnTo>
                          <a:lnTo>
                            <a:pt x="333" y="270"/>
                          </a:lnTo>
                          <a:lnTo>
                            <a:pt x="352" y="283"/>
                          </a:lnTo>
                          <a:lnTo>
                            <a:pt x="341" y="300"/>
                          </a:lnTo>
                          <a:lnTo>
                            <a:pt x="331" y="315"/>
                          </a:lnTo>
                          <a:lnTo>
                            <a:pt x="324" y="339"/>
                          </a:lnTo>
                          <a:lnTo>
                            <a:pt x="307" y="364"/>
                          </a:lnTo>
                          <a:lnTo>
                            <a:pt x="286" y="375"/>
                          </a:lnTo>
                          <a:lnTo>
                            <a:pt x="271" y="398"/>
                          </a:lnTo>
                          <a:lnTo>
                            <a:pt x="260" y="426"/>
                          </a:lnTo>
                          <a:lnTo>
                            <a:pt x="250" y="450"/>
                          </a:lnTo>
                          <a:lnTo>
                            <a:pt x="252" y="463"/>
                          </a:lnTo>
                          <a:lnTo>
                            <a:pt x="239" y="478"/>
                          </a:lnTo>
                          <a:lnTo>
                            <a:pt x="228" y="484"/>
                          </a:lnTo>
                          <a:lnTo>
                            <a:pt x="216" y="484"/>
                          </a:lnTo>
                          <a:lnTo>
                            <a:pt x="218" y="501"/>
                          </a:lnTo>
                          <a:lnTo>
                            <a:pt x="218" y="523"/>
                          </a:lnTo>
                          <a:lnTo>
                            <a:pt x="213" y="539"/>
                          </a:lnTo>
                          <a:lnTo>
                            <a:pt x="216" y="559"/>
                          </a:lnTo>
                          <a:lnTo>
                            <a:pt x="218" y="574"/>
                          </a:lnTo>
                          <a:lnTo>
                            <a:pt x="220" y="593"/>
                          </a:lnTo>
                          <a:lnTo>
                            <a:pt x="211" y="600"/>
                          </a:lnTo>
                          <a:lnTo>
                            <a:pt x="209" y="612"/>
                          </a:lnTo>
                          <a:lnTo>
                            <a:pt x="201" y="623"/>
                          </a:lnTo>
                          <a:lnTo>
                            <a:pt x="192" y="638"/>
                          </a:lnTo>
                          <a:lnTo>
                            <a:pt x="188" y="657"/>
                          </a:lnTo>
                          <a:lnTo>
                            <a:pt x="194" y="668"/>
                          </a:lnTo>
                          <a:lnTo>
                            <a:pt x="201" y="681"/>
                          </a:lnTo>
                          <a:lnTo>
                            <a:pt x="207" y="694"/>
                          </a:lnTo>
                          <a:lnTo>
                            <a:pt x="205" y="715"/>
                          </a:lnTo>
                          <a:lnTo>
                            <a:pt x="220" y="721"/>
                          </a:lnTo>
                          <a:lnTo>
                            <a:pt x="226" y="704"/>
                          </a:lnTo>
                          <a:lnTo>
                            <a:pt x="233" y="685"/>
                          </a:lnTo>
                          <a:lnTo>
                            <a:pt x="248" y="698"/>
                          </a:lnTo>
                          <a:lnTo>
                            <a:pt x="245" y="724"/>
                          </a:lnTo>
                          <a:lnTo>
                            <a:pt x="233" y="745"/>
                          </a:lnTo>
                          <a:lnTo>
                            <a:pt x="231" y="768"/>
                          </a:lnTo>
                          <a:lnTo>
                            <a:pt x="231" y="788"/>
                          </a:lnTo>
                          <a:lnTo>
                            <a:pt x="243" y="805"/>
                          </a:lnTo>
                          <a:lnTo>
                            <a:pt x="263" y="822"/>
                          </a:lnTo>
                          <a:lnTo>
                            <a:pt x="262" y="841"/>
                          </a:lnTo>
                          <a:lnTo>
                            <a:pt x="250" y="846"/>
                          </a:lnTo>
                          <a:lnTo>
                            <a:pt x="250" y="867"/>
                          </a:lnTo>
                          <a:lnTo>
                            <a:pt x="246" y="880"/>
                          </a:lnTo>
                          <a:lnTo>
                            <a:pt x="230" y="897"/>
                          </a:lnTo>
                          <a:lnTo>
                            <a:pt x="222" y="908"/>
                          </a:lnTo>
                          <a:lnTo>
                            <a:pt x="207" y="916"/>
                          </a:lnTo>
                          <a:lnTo>
                            <a:pt x="190" y="905"/>
                          </a:lnTo>
                          <a:lnTo>
                            <a:pt x="175" y="897"/>
                          </a:lnTo>
                          <a:lnTo>
                            <a:pt x="160" y="897"/>
                          </a:lnTo>
                          <a:lnTo>
                            <a:pt x="137" y="897"/>
                          </a:lnTo>
                          <a:lnTo>
                            <a:pt x="130" y="884"/>
                          </a:lnTo>
                          <a:lnTo>
                            <a:pt x="132" y="863"/>
                          </a:lnTo>
                          <a:lnTo>
                            <a:pt x="149" y="854"/>
                          </a:lnTo>
                          <a:lnTo>
                            <a:pt x="152" y="841"/>
                          </a:lnTo>
                          <a:lnTo>
                            <a:pt x="136" y="820"/>
                          </a:lnTo>
                          <a:lnTo>
                            <a:pt x="124" y="796"/>
                          </a:lnTo>
                          <a:lnTo>
                            <a:pt x="122" y="777"/>
                          </a:lnTo>
                          <a:lnTo>
                            <a:pt x="122" y="753"/>
                          </a:lnTo>
                          <a:lnTo>
                            <a:pt x="128" y="721"/>
                          </a:lnTo>
                          <a:lnTo>
                            <a:pt x="124" y="683"/>
                          </a:lnTo>
                          <a:lnTo>
                            <a:pt x="111" y="657"/>
                          </a:lnTo>
                          <a:lnTo>
                            <a:pt x="109" y="636"/>
                          </a:lnTo>
                          <a:lnTo>
                            <a:pt x="109" y="619"/>
                          </a:lnTo>
                          <a:lnTo>
                            <a:pt x="113" y="597"/>
                          </a:lnTo>
                          <a:lnTo>
                            <a:pt x="105" y="582"/>
                          </a:lnTo>
                          <a:lnTo>
                            <a:pt x="85" y="565"/>
                          </a:lnTo>
                          <a:lnTo>
                            <a:pt x="90" y="542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65000"/>
                      </a:schemeClr>
                    </a:solidFill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s-CO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17" name="Freeform 50">
                      <a:extLst>
                        <a:ext uri="{FF2B5EF4-FFF2-40B4-BE49-F238E27FC236}">
                          <a16:creationId xmlns:a16="http://schemas.microsoft.com/office/drawing/2014/main" id="{A4FCBA7C-E874-4A79-8DE5-327168674F8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926229" y="2260349"/>
                      <a:ext cx="469121" cy="702169"/>
                    </a:xfrm>
                    <a:custGeom>
                      <a:avLst/>
                      <a:gdLst>
                        <a:gd name="T0" fmla="*/ 17 w 463"/>
                        <a:gd name="T1" fmla="*/ 484 h 699"/>
                        <a:gd name="T2" fmla="*/ 51 w 463"/>
                        <a:gd name="T3" fmla="*/ 509 h 699"/>
                        <a:gd name="T4" fmla="*/ 81 w 463"/>
                        <a:gd name="T5" fmla="*/ 513 h 699"/>
                        <a:gd name="T6" fmla="*/ 102 w 463"/>
                        <a:gd name="T7" fmla="*/ 496 h 699"/>
                        <a:gd name="T8" fmla="*/ 135 w 463"/>
                        <a:gd name="T9" fmla="*/ 484 h 699"/>
                        <a:gd name="T10" fmla="*/ 169 w 463"/>
                        <a:gd name="T11" fmla="*/ 479 h 699"/>
                        <a:gd name="T12" fmla="*/ 181 w 463"/>
                        <a:gd name="T13" fmla="*/ 505 h 699"/>
                        <a:gd name="T14" fmla="*/ 207 w 463"/>
                        <a:gd name="T15" fmla="*/ 524 h 699"/>
                        <a:gd name="T16" fmla="*/ 214 w 463"/>
                        <a:gd name="T17" fmla="*/ 545 h 699"/>
                        <a:gd name="T18" fmla="*/ 224 w 463"/>
                        <a:gd name="T19" fmla="*/ 578 h 699"/>
                        <a:gd name="T20" fmla="*/ 231 w 463"/>
                        <a:gd name="T21" fmla="*/ 614 h 699"/>
                        <a:gd name="T22" fmla="*/ 235 w 463"/>
                        <a:gd name="T23" fmla="*/ 648 h 699"/>
                        <a:gd name="T24" fmla="*/ 269 w 463"/>
                        <a:gd name="T25" fmla="*/ 667 h 699"/>
                        <a:gd name="T26" fmla="*/ 308 w 463"/>
                        <a:gd name="T27" fmla="*/ 665 h 699"/>
                        <a:gd name="T28" fmla="*/ 318 w 463"/>
                        <a:gd name="T29" fmla="*/ 693 h 699"/>
                        <a:gd name="T30" fmla="*/ 348 w 463"/>
                        <a:gd name="T31" fmla="*/ 693 h 699"/>
                        <a:gd name="T32" fmla="*/ 374 w 463"/>
                        <a:gd name="T33" fmla="*/ 697 h 699"/>
                        <a:gd name="T34" fmla="*/ 397 w 463"/>
                        <a:gd name="T35" fmla="*/ 654 h 699"/>
                        <a:gd name="T36" fmla="*/ 421 w 463"/>
                        <a:gd name="T37" fmla="*/ 644 h 699"/>
                        <a:gd name="T38" fmla="*/ 450 w 463"/>
                        <a:gd name="T39" fmla="*/ 659 h 699"/>
                        <a:gd name="T40" fmla="*/ 436 w 463"/>
                        <a:gd name="T41" fmla="*/ 597 h 699"/>
                        <a:gd name="T42" fmla="*/ 427 w 463"/>
                        <a:gd name="T43" fmla="*/ 563 h 699"/>
                        <a:gd name="T44" fmla="*/ 402 w 463"/>
                        <a:gd name="T45" fmla="*/ 546 h 699"/>
                        <a:gd name="T46" fmla="*/ 352 w 463"/>
                        <a:gd name="T47" fmla="*/ 545 h 699"/>
                        <a:gd name="T48" fmla="*/ 331 w 463"/>
                        <a:gd name="T49" fmla="*/ 515 h 699"/>
                        <a:gd name="T50" fmla="*/ 329 w 463"/>
                        <a:gd name="T51" fmla="*/ 483 h 699"/>
                        <a:gd name="T52" fmla="*/ 329 w 463"/>
                        <a:gd name="T53" fmla="*/ 445 h 699"/>
                        <a:gd name="T54" fmla="*/ 331 w 463"/>
                        <a:gd name="T55" fmla="*/ 407 h 699"/>
                        <a:gd name="T56" fmla="*/ 346 w 463"/>
                        <a:gd name="T57" fmla="*/ 372 h 699"/>
                        <a:gd name="T58" fmla="*/ 348 w 463"/>
                        <a:gd name="T59" fmla="*/ 342 h 699"/>
                        <a:gd name="T60" fmla="*/ 363 w 463"/>
                        <a:gd name="T61" fmla="*/ 310 h 699"/>
                        <a:gd name="T62" fmla="*/ 352 w 463"/>
                        <a:gd name="T63" fmla="*/ 270 h 699"/>
                        <a:gd name="T64" fmla="*/ 246 w 463"/>
                        <a:gd name="T65" fmla="*/ 109 h 699"/>
                        <a:gd name="T66" fmla="*/ 222 w 463"/>
                        <a:gd name="T67" fmla="*/ 53 h 699"/>
                        <a:gd name="T68" fmla="*/ 194 w 463"/>
                        <a:gd name="T69" fmla="*/ 56 h 699"/>
                        <a:gd name="T70" fmla="*/ 169 w 463"/>
                        <a:gd name="T71" fmla="*/ 45 h 699"/>
                        <a:gd name="T72" fmla="*/ 171 w 463"/>
                        <a:gd name="T73" fmla="*/ 23 h 699"/>
                        <a:gd name="T74" fmla="*/ 139 w 463"/>
                        <a:gd name="T75" fmla="*/ 19 h 699"/>
                        <a:gd name="T76" fmla="*/ 103 w 463"/>
                        <a:gd name="T77" fmla="*/ 38 h 699"/>
                        <a:gd name="T78" fmla="*/ 53 w 463"/>
                        <a:gd name="T79" fmla="*/ 45 h 699"/>
                        <a:gd name="T80" fmla="*/ 43 w 463"/>
                        <a:gd name="T81" fmla="*/ 62 h 699"/>
                        <a:gd name="T82" fmla="*/ 38 w 463"/>
                        <a:gd name="T83" fmla="*/ 100 h 699"/>
                        <a:gd name="T84" fmla="*/ 43 w 463"/>
                        <a:gd name="T85" fmla="*/ 135 h 699"/>
                        <a:gd name="T86" fmla="*/ 36 w 463"/>
                        <a:gd name="T87" fmla="*/ 161 h 699"/>
                        <a:gd name="T88" fmla="*/ 26 w 463"/>
                        <a:gd name="T89" fmla="*/ 184 h 699"/>
                        <a:gd name="T90" fmla="*/ 13 w 463"/>
                        <a:gd name="T91" fmla="*/ 218 h 699"/>
                        <a:gd name="T92" fmla="*/ 26 w 463"/>
                        <a:gd name="T93" fmla="*/ 242 h 699"/>
                        <a:gd name="T94" fmla="*/ 30 w 463"/>
                        <a:gd name="T95" fmla="*/ 276 h 699"/>
                        <a:gd name="T96" fmla="*/ 51 w 463"/>
                        <a:gd name="T97" fmla="*/ 265 h 699"/>
                        <a:gd name="T98" fmla="*/ 73 w 463"/>
                        <a:gd name="T99" fmla="*/ 259 h 699"/>
                        <a:gd name="T100" fmla="*/ 58 w 463"/>
                        <a:gd name="T101" fmla="*/ 306 h 699"/>
                        <a:gd name="T102" fmla="*/ 56 w 463"/>
                        <a:gd name="T103" fmla="*/ 349 h 699"/>
                        <a:gd name="T104" fmla="*/ 88 w 463"/>
                        <a:gd name="T105" fmla="*/ 383 h 699"/>
                        <a:gd name="T106" fmla="*/ 75 w 463"/>
                        <a:gd name="T107" fmla="*/ 407 h 699"/>
                        <a:gd name="T108" fmla="*/ 71 w 463"/>
                        <a:gd name="T109" fmla="*/ 441 h 699"/>
                        <a:gd name="T110" fmla="*/ 47 w 463"/>
                        <a:gd name="T111" fmla="*/ 469 h 699"/>
                        <a:gd name="T112" fmla="*/ 15 w 463"/>
                        <a:gd name="T113" fmla="*/ 466 h 699"/>
                        <a:gd name="T114" fmla="*/ 6 w 463"/>
                        <a:gd name="T115" fmla="*/ 471 h 69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</a:cxnLst>
                      <a:rect l="0" t="0" r="r" b="b"/>
                      <a:pathLst>
                        <a:path w="463" h="699">
                          <a:moveTo>
                            <a:pt x="6" y="471"/>
                          </a:moveTo>
                          <a:lnTo>
                            <a:pt x="17" y="484"/>
                          </a:lnTo>
                          <a:lnTo>
                            <a:pt x="34" y="500"/>
                          </a:lnTo>
                          <a:lnTo>
                            <a:pt x="51" y="509"/>
                          </a:lnTo>
                          <a:lnTo>
                            <a:pt x="64" y="505"/>
                          </a:lnTo>
                          <a:lnTo>
                            <a:pt x="81" y="513"/>
                          </a:lnTo>
                          <a:lnTo>
                            <a:pt x="98" y="511"/>
                          </a:lnTo>
                          <a:lnTo>
                            <a:pt x="102" y="496"/>
                          </a:lnTo>
                          <a:lnTo>
                            <a:pt x="111" y="479"/>
                          </a:lnTo>
                          <a:lnTo>
                            <a:pt x="135" y="484"/>
                          </a:lnTo>
                          <a:lnTo>
                            <a:pt x="154" y="484"/>
                          </a:lnTo>
                          <a:lnTo>
                            <a:pt x="169" y="479"/>
                          </a:lnTo>
                          <a:lnTo>
                            <a:pt x="181" y="496"/>
                          </a:lnTo>
                          <a:lnTo>
                            <a:pt x="181" y="505"/>
                          </a:lnTo>
                          <a:lnTo>
                            <a:pt x="194" y="513"/>
                          </a:lnTo>
                          <a:lnTo>
                            <a:pt x="207" y="524"/>
                          </a:lnTo>
                          <a:lnTo>
                            <a:pt x="209" y="535"/>
                          </a:lnTo>
                          <a:lnTo>
                            <a:pt x="214" y="545"/>
                          </a:lnTo>
                          <a:lnTo>
                            <a:pt x="228" y="561"/>
                          </a:lnTo>
                          <a:lnTo>
                            <a:pt x="224" y="578"/>
                          </a:lnTo>
                          <a:lnTo>
                            <a:pt x="220" y="597"/>
                          </a:lnTo>
                          <a:lnTo>
                            <a:pt x="231" y="614"/>
                          </a:lnTo>
                          <a:lnTo>
                            <a:pt x="224" y="635"/>
                          </a:lnTo>
                          <a:lnTo>
                            <a:pt x="235" y="648"/>
                          </a:lnTo>
                          <a:lnTo>
                            <a:pt x="248" y="661"/>
                          </a:lnTo>
                          <a:lnTo>
                            <a:pt x="269" y="667"/>
                          </a:lnTo>
                          <a:lnTo>
                            <a:pt x="290" y="667"/>
                          </a:lnTo>
                          <a:lnTo>
                            <a:pt x="308" y="665"/>
                          </a:lnTo>
                          <a:lnTo>
                            <a:pt x="312" y="678"/>
                          </a:lnTo>
                          <a:lnTo>
                            <a:pt x="318" y="693"/>
                          </a:lnTo>
                          <a:lnTo>
                            <a:pt x="333" y="693"/>
                          </a:lnTo>
                          <a:lnTo>
                            <a:pt x="348" y="693"/>
                          </a:lnTo>
                          <a:lnTo>
                            <a:pt x="359" y="699"/>
                          </a:lnTo>
                          <a:lnTo>
                            <a:pt x="374" y="697"/>
                          </a:lnTo>
                          <a:lnTo>
                            <a:pt x="387" y="672"/>
                          </a:lnTo>
                          <a:lnTo>
                            <a:pt x="397" y="654"/>
                          </a:lnTo>
                          <a:lnTo>
                            <a:pt x="414" y="663"/>
                          </a:lnTo>
                          <a:lnTo>
                            <a:pt x="421" y="644"/>
                          </a:lnTo>
                          <a:lnTo>
                            <a:pt x="436" y="650"/>
                          </a:lnTo>
                          <a:lnTo>
                            <a:pt x="450" y="659"/>
                          </a:lnTo>
                          <a:lnTo>
                            <a:pt x="463" y="650"/>
                          </a:lnTo>
                          <a:lnTo>
                            <a:pt x="436" y="597"/>
                          </a:lnTo>
                          <a:lnTo>
                            <a:pt x="419" y="578"/>
                          </a:lnTo>
                          <a:lnTo>
                            <a:pt x="427" y="563"/>
                          </a:lnTo>
                          <a:lnTo>
                            <a:pt x="419" y="548"/>
                          </a:lnTo>
                          <a:lnTo>
                            <a:pt x="402" y="546"/>
                          </a:lnTo>
                          <a:lnTo>
                            <a:pt x="372" y="548"/>
                          </a:lnTo>
                          <a:lnTo>
                            <a:pt x="352" y="545"/>
                          </a:lnTo>
                          <a:lnTo>
                            <a:pt x="355" y="528"/>
                          </a:lnTo>
                          <a:lnTo>
                            <a:pt x="331" y="515"/>
                          </a:lnTo>
                          <a:lnTo>
                            <a:pt x="339" y="501"/>
                          </a:lnTo>
                          <a:lnTo>
                            <a:pt x="329" y="483"/>
                          </a:lnTo>
                          <a:lnTo>
                            <a:pt x="335" y="466"/>
                          </a:lnTo>
                          <a:lnTo>
                            <a:pt x="329" y="445"/>
                          </a:lnTo>
                          <a:lnTo>
                            <a:pt x="337" y="424"/>
                          </a:lnTo>
                          <a:lnTo>
                            <a:pt x="331" y="407"/>
                          </a:lnTo>
                          <a:lnTo>
                            <a:pt x="331" y="381"/>
                          </a:lnTo>
                          <a:lnTo>
                            <a:pt x="346" y="372"/>
                          </a:lnTo>
                          <a:lnTo>
                            <a:pt x="357" y="355"/>
                          </a:lnTo>
                          <a:lnTo>
                            <a:pt x="348" y="342"/>
                          </a:lnTo>
                          <a:lnTo>
                            <a:pt x="359" y="325"/>
                          </a:lnTo>
                          <a:lnTo>
                            <a:pt x="363" y="310"/>
                          </a:lnTo>
                          <a:lnTo>
                            <a:pt x="359" y="289"/>
                          </a:lnTo>
                          <a:lnTo>
                            <a:pt x="352" y="270"/>
                          </a:lnTo>
                          <a:lnTo>
                            <a:pt x="269" y="195"/>
                          </a:lnTo>
                          <a:lnTo>
                            <a:pt x="246" y="109"/>
                          </a:lnTo>
                          <a:lnTo>
                            <a:pt x="239" y="60"/>
                          </a:lnTo>
                          <a:lnTo>
                            <a:pt x="222" y="53"/>
                          </a:lnTo>
                          <a:lnTo>
                            <a:pt x="203" y="45"/>
                          </a:lnTo>
                          <a:lnTo>
                            <a:pt x="194" y="56"/>
                          </a:lnTo>
                          <a:lnTo>
                            <a:pt x="177" y="62"/>
                          </a:lnTo>
                          <a:lnTo>
                            <a:pt x="169" y="45"/>
                          </a:lnTo>
                          <a:lnTo>
                            <a:pt x="181" y="38"/>
                          </a:lnTo>
                          <a:lnTo>
                            <a:pt x="171" y="23"/>
                          </a:lnTo>
                          <a:lnTo>
                            <a:pt x="158" y="0"/>
                          </a:lnTo>
                          <a:lnTo>
                            <a:pt x="139" y="19"/>
                          </a:lnTo>
                          <a:lnTo>
                            <a:pt x="126" y="28"/>
                          </a:lnTo>
                          <a:lnTo>
                            <a:pt x="103" y="38"/>
                          </a:lnTo>
                          <a:lnTo>
                            <a:pt x="79" y="47"/>
                          </a:lnTo>
                          <a:lnTo>
                            <a:pt x="53" y="45"/>
                          </a:lnTo>
                          <a:lnTo>
                            <a:pt x="41" y="45"/>
                          </a:lnTo>
                          <a:lnTo>
                            <a:pt x="43" y="62"/>
                          </a:lnTo>
                          <a:lnTo>
                            <a:pt x="43" y="84"/>
                          </a:lnTo>
                          <a:lnTo>
                            <a:pt x="38" y="100"/>
                          </a:lnTo>
                          <a:lnTo>
                            <a:pt x="41" y="120"/>
                          </a:lnTo>
                          <a:lnTo>
                            <a:pt x="43" y="135"/>
                          </a:lnTo>
                          <a:lnTo>
                            <a:pt x="45" y="154"/>
                          </a:lnTo>
                          <a:lnTo>
                            <a:pt x="36" y="161"/>
                          </a:lnTo>
                          <a:lnTo>
                            <a:pt x="34" y="173"/>
                          </a:lnTo>
                          <a:lnTo>
                            <a:pt x="26" y="184"/>
                          </a:lnTo>
                          <a:lnTo>
                            <a:pt x="17" y="199"/>
                          </a:lnTo>
                          <a:lnTo>
                            <a:pt x="13" y="218"/>
                          </a:lnTo>
                          <a:lnTo>
                            <a:pt x="19" y="229"/>
                          </a:lnTo>
                          <a:lnTo>
                            <a:pt x="26" y="242"/>
                          </a:lnTo>
                          <a:lnTo>
                            <a:pt x="32" y="255"/>
                          </a:lnTo>
                          <a:lnTo>
                            <a:pt x="30" y="276"/>
                          </a:lnTo>
                          <a:lnTo>
                            <a:pt x="45" y="282"/>
                          </a:lnTo>
                          <a:lnTo>
                            <a:pt x="51" y="265"/>
                          </a:lnTo>
                          <a:lnTo>
                            <a:pt x="58" y="246"/>
                          </a:lnTo>
                          <a:lnTo>
                            <a:pt x="73" y="259"/>
                          </a:lnTo>
                          <a:lnTo>
                            <a:pt x="70" y="285"/>
                          </a:lnTo>
                          <a:lnTo>
                            <a:pt x="58" y="306"/>
                          </a:lnTo>
                          <a:lnTo>
                            <a:pt x="56" y="329"/>
                          </a:lnTo>
                          <a:lnTo>
                            <a:pt x="56" y="349"/>
                          </a:lnTo>
                          <a:lnTo>
                            <a:pt x="68" y="366"/>
                          </a:lnTo>
                          <a:lnTo>
                            <a:pt x="88" y="383"/>
                          </a:lnTo>
                          <a:lnTo>
                            <a:pt x="87" y="402"/>
                          </a:lnTo>
                          <a:lnTo>
                            <a:pt x="75" y="407"/>
                          </a:lnTo>
                          <a:lnTo>
                            <a:pt x="75" y="428"/>
                          </a:lnTo>
                          <a:lnTo>
                            <a:pt x="71" y="441"/>
                          </a:lnTo>
                          <a:lnTo>
                            <a:pt x="55" y="458"/>
                          </a:lnTo>
                          <a:lnTo>
                            <a:pt x="47" y="469"/>
                          </a:lnTo>
                          <a:lnTo>
                            <a:pt x="32" y="477"/>
                          </a:lnTo>
                          <a:lnTo>
                            <a:pt x="15" y="466"/>
                          </a:lnTo>
                          <a:lnTo>
                            <a:pt x="0" y="458"/>
                          </a:lnTo>
                          <a:lnTo>
                            <a:pt x="6" y="471"/>
                          </a:lnTo>
                          <a:close/>
                        </a:path>
                      </a:pathLst>
                    </a:custGeom>
                    <a:grpFill/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s-CO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18" name="Freeform 51">
                      <a:extLst>
                        <a:ext uri="{FF2B5EF4-FFF2-40B4-BE49-F238E27FC236}">
                          <a16:creationId xmlns:a16="http://schemas.microsoft.com/office/drawing/2014/main" id="{2B742FD4-6FB9-4DCA-BB09-6CB79A870A3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35522" y="1879631"/>
                      <a:ext cx="543086" cy="1061791"/>
                    </a:xfrm>
                    <a:custGeom>
                      <a:avLst/>
                      <a:gdLst>
                        <a:gd name="T0" fmla="*/ 17 w 536"/>
                        <a:gd name="T1" fmla="*/ 35 h 1057"/>
                        <a:gd name="T2" fmla="*/ 0 w 536"/>
                        <a:gd name="T3" fmla="*/ 95 h 1057"/>
                        <a:gd name="T4" fmla="*/ 8 w 536"/>
                        <a:gd name="T5" fmla="*/ 139 h 1057"/>
                        <a:gd name="T6" fmla="*/ 40 w 536"/>
                        <a:gd name="T7" fmla="*/ 186 h 1057"/>
                        <a:gd name="T8" fmla="*/ 19 w 536"/>
                        <a:gd name="T9" fmla="*/ 231 h 1057"/>
                        <a:gd name="T10" fmla="*/ 60 w 536"/>
                        <a:gd name="T11" fmla="*/ 253 h 1057"/>
                        <a:gd name="T12" fmla="*/ 51 w 536"/>
                        <a:gd name="T13" fmla="*/ 306 h 1057"/>
                        <a:gd name="T14" fmla="*/ 100 w 536"/>
                        <a:gd name="T15" fmla="*/ 298 h 1057"/>
                        <a:gd name="T16" fmla="*/ 143 w 536"/>
                        <a:gd name="T17" fmla="*/ 326 h 1057"/>
                        <a:gd name="T18" fmla="*/ 190 w 536"/>
                        <a:gd name="T19" fmla="*/ 364 h 1057"/>
                        <a:gd name="T20" fmla="*/ 198 w 536"/>
                        <a:gd name="T21" fmla="*/ 430 h 1057"/>
                        <a:gd name="T22" fmla="*/ 239 w 536"/>
                        <a:gd name="T23" fmla="*/ 475 h 1057"/>
                        <a:gd name="T24" fmla="*/ 284 w 536"/>
                        <a:gd name="T25" fmla="*/ 514 h 1057"/>
                        <a:gd name="T26" fmla="*/ 278 w 536"/>
                        <a:gd name="T27" fmla="*/ 554 h 1057"/>
                        <a:gd name="T28" fmla="*/ 293 w 536"/>
                        <a:gd name="T29" fmla="*/ 614 h 1057"/>
                        <a:gd name="T30" fmla="*/ 288 w 536"/>
                        <a:gd name="T31" fmla="*/ 661 h 1057"/>
                        <a:gd name="T32" fmla="*/ 260 w 536"/>
                        <a:gd name="T33" fmla="*/ 685 h 1057"/>
                        <a:gd name="T34" fmla="*/ 224 w 536"/>
                        <a:gd name="T35" fmla="*/ 717 h 1057"/>
                        <a:gd name="T36" fmla="*/ 293 w 536"/>
                        <a:gd name="T37" fmla="*/ 768 h 1057"/>
                        <a:gd name="T38" fmla="*/ 312 w 536"/>
                        <a:gd name="T39" fmla="*/ 830 h 1057"/>
                        <a:gd name="T40" fmla="*/ 325 w 536"/>
                        <a:gd name="T41" fmla="*/ 867 h 1057"/>
                        <a:gd name="T42" fmla="*/ 301 w 536"/>
                        <a:gd name="T43" fmla="*/ 905 h 1057"/>
                        <a:gd name="T44" fmla="*/ 314 w 536"/>
                        <a:gd name="T45" fmla="*/ 950 h 1057"/>
                        <a:gd name="T46" fmla="*/ 348 w 536"/>
                        <a:gd name="T47" fmla="*/ 935 h 1057"/>
                        <a:gd name="T48" fmla="*/ 367 w 536"/>
                        <a:gd name="T49" fmla="*/ 950 h 1057"/>
                        <a:gd name="T50" fmla="*/ 355 w 536"/>
                        <a:gd name="T51" fmla="*/ 995 h 1057"/>
                        <a:gd name="T52" fmla="*/ 369 w 536"/>
                        <a:gd name="T53" fmla="*/ 1049 h 1057"/>
                        <a:gd name="T54" fmla="*/ 478 w 536"/>
                        <a:gd name="T55" fmla="*/ 987 h 1057"/>
                        <a:gd name="T56" fmla="*/ 500 w 536"/>
                        <a:gd name="T57" fmla="*/ 910 h 1057"/>
                        <a:gd name="T58" fmla="*/ 525 w 536"/>
                        <a:gd name="T59" fmla="*/ 854 h 1057"/>
                        <a:gd name="T60" fmla="*/ 513 w 536"/>
                        <a:gd name="T61" fmla="*/ 788 h 1057"/>
                        <a:gd name="T62" fmla="*/ 515 w 536"/>
                        <a:gd name="T63" fmla="*/ 730 h 1057"/>
                        <a:gd name="T64" fmla="*/ 536 w 536"/>
                        <a:gd name="T65" fmla="*/ 661 h 1057"/>
                        <a:gd name="T66" fmla="*/ 517 w 536"/>
                        <a:gd name="T67" fmla="*/ 576 h 1057"/>
                        <a:gd name="T68" fmla="*/ 513 w 536"/>
                        <a:gd name="T69" fmla="*/ 522 h 1057"/>
                        <a:gd name="T70" fmla="*/ 478 w 536"/>
                        <a:gd name="T71" fmla="*/ 480 h 1057"/>
                        <a:gd name="T72" fmla="*/ 431 w 536"/>
                        <a:gd name="T73" fmla="*/ 480 h 1057"/>
                        <a:gd name="T74" fmla="*/ 391 w 536"/>
                        <a:gd name="T75" fmla="*/ 454 h 1057"/>
                        <a:gd name="T76" fmla="*/ 350 w 536"/>
                        <a:gd name="T77" fmla="*/ 413 h 1057"/>
                        <a:gd name="T78" fmla="*/ 312 w 536"/>
                        <a:gd name="T79" fmla="*/ 409 h 1057"/>
                        <a:gd name="T80" fmla="*/ 258 w 536"/>
                        <a:gd name="T81" fmla="*/ 370 h 1057"/>
                        <a:gd name="T82" fmla="*/ 218 w 536"/>
                        <a:gd name="T83" fmla="*/ 341 h 1057"/>
                        <a:gd name="T84" fmla="*/ 216 w 536"/>
                        <a:gd name="T85" fmla="*/ 298 h 1057"/>
                        <a:gd name="T86" fmla="*/ 216 w 536"/>
                        <a:gd name="T87" fmla="*/ 257 h 1057"/>
                        <a:gd name="T88" fmla="*/ 198 w 536"/>
                        <a:gd name="T89" fmla="*/ 219 h 1057"/>
                        <a:gd name="T90" fmla="*/ 199 w 536"/>
                        <a:gd name="T91" fmla="*/ 178 h 1057"/>
                        <a:gd name="T92" fmla="*/ 181 w 536"/>
                        <a:gd name="T93" fmla="*/ 146 h 1057"/>
                        <a:gd name="T94" fmla="*/ 154 w 536"/>
                        <a:gd name="T95" fmla="*/ 97 h 1057"/>
                        <a:gd name="T96" fmla="*/ 113 w 536"/>
                        <a:gd name="T97" fmla="*/ 80 h 1057"/>
                        <a:gd name="T98" fmla="*/ 83 w 536"/>
                        <a:gd name="T99" fmla="*/ 58 h 1057"/>
                        <a:gd name="T100" fmla="*/ 73 w 536"/>
                        <a:gd name="T101" fmla="*/ 17 h 105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536" h="1057">
                          <a:moveTo>
                            <a:pt x="47" y="7"/>
                          </a:moveTo>
                          <a:lnTo>
                            <a:pt x="30" y="20"/>
                          </a:lnTo>
                          <a:lnTo>
                            <a:pt x="17" y="35"/>
                          </a:lnTo>
                          <a:lnTo>
                            <a:pt x="2" y="54"/>
                          </a:lnTo>
                          <a:lnTo>
                            <a:pt x="2" y="82"/>
                          </a:lnTo>
                          <a:lnTo>
                            <a:pt x="0" y="95"/>
                          </a:lnTo>
                          <a:lnTo>
                            <a:pt x="8" y="107"/>
                          </a:lnTo>
                          <a:lnTo>
                            <a:pt x="4" y="118"/>
                          </a:lnTo>
                          <a:lnTo>
                            <a:pt x="8" y="139"/>
                          </a:lnTo>
                          <a:lnTo>
                            <a:pt x="11" y="157"/>
                          </a:lnTo>
                          <a:lnTo>
                            <a:pt x="24" y="172"/>
                          </a:lnTo>
                          <a:lnTo>
                            <a:pt x="40" y="186"/>
                          </a:lnTo>
                          <a:lnTo>
                            <a:pt x="21" y="197"/>
                          </a:lnTo>
                          <a:lnTo>
                            <a:pt x="21" y="216"/>
                          </a:lnTo>
                          <a:lnTo>
                            <a:pt x="19" y="231"/>
                          </a:lnTo>
                          <a:lnTo>
                            <a:pt x="36" y="236"/>
                          </a:lnTo>
                          <a:lnTo>
                            <a:pt x="62" y="242"/>
                          </a:lnTo>
                          <a:lnTo>
                            <a:pt x="60" y="253"/>
                          </a:lnTo>
                          <a:lnTo>
                            <a:pt x="58" y="270"/>
                          </a:lnTo>
                          <a:lnTo>
                            <a:pt x="47" y="289"/>
                          </a:lnTo>
                          <a:lnTo>
                            <a:pt x="51" y="306"/>
                          </a:lnTo>
                          <a:lnTo>
                            <a:pt x="66" y="294"/>
                          </a:lnTo>
                          <a:lnTo>
                            <a:pt x="85" y="293"/>
                          </a:lnTo>
                          <a:lnTo>
                            <a:pt x="100" y="298"/>
                          </a:lnTo>
                          <a:lnTo>
                            <a:pt x="119" y="311"/>
                          </a:lnTo>
                          <a:lnTo>
                            <a:pt x="128" y="323"/>
                          </a:lnTo>
                          <a:lnTo>
                            <a:pt x="143" y="326"/>
                          </a:lnTo>
                          <a:lnTo>
                            <a:pt x="154" y="328"/>
                          </a:lnTo>
                          <a:lnTo>
                            <a:pt x="169" y="347"/>
                          </a:lnTo>
                          <a:lnTo>
                            <a:pt x="190" y="364"/>
                          </a:lnTo>
                          <a:lnTo>
                            <a:pt x="186" y="388"/>
                          </a:lnTo>
                          <a:lnTo>
                            <a:pt x="184" y="409"/>
                          </a:lnTo>
                          <a:lnTo>
                            <a:pt x="198" y="430"/>
                          </a:lnTo>
                          <a:lnTo>
                            <a:pt x="211" y="447"/>
                          </a:lnTo>
                          <a:lnTo>
                            <a:pt x="220" y="465"/>
                          </a:lnTo>
                          <a:lnTo>
                            <a:pt x="239" y="475"/>
                          </a:lnTo>
                          <a:lnTo>
                            <a:pt x="254" y="480"/>
                          </a:lnTo>
                          <a:lnTo>
                            <a:pt x="269" y="492"/>
                          </a:lnTo>
                          <a:lnTo>
                            <a:pt x="284" y="514"/>
                          </a:lnTo>
                          <a:lnTo>
                            <a:pt x="293" y="531"/>
                          </a:lnTo>
                          <a:lnTo>
                            <a:pt x="292" y="550"/>
                          </a:lnTo>
                          <a:lnTo>
                            <a:pt x="278" y="554"/>
                          </a:lnTo>
                          <a:lnTo>
                            <a:pt x="280" y="574"/>
                          </a:lnTo>
                          <a:lnTo>
                            <a:pt x="286" y="593"/>
                          </a:lnTo>
                          <a:lnTo>
                            <a:pt x="293" y="614"/>
                          </a:lnTo>
                          <a:lnTo>
                            <a:pt x="297" y="625"/>
                          </a:lnTo>
                          <a:lnTo>
                            <a:pt x="308" y="638"/>
                          </a:lnTo>
                          <a:lnTo>
                            <a:pt x="288" y="661"/>
                          </a:lnTo>
                          <a:lnTo>
                            <a:pt x="282" y="679"/>
                          </a:lnTo>
                          <a:lnTo>
                            <a:pt x="271" y="694"/>
                          </a:lnTo>
                          <a:lnTo>
                            <a:pt x="260" y="685"/>
                          </a:lnTo>
                          <a:lnTo>
                            <a:pt x="246" y="693"/>
                          </a:lnTo>
                          <a:lnTo>
                            <a:pt x="241" y="706"/>
                          </a:lnTo>
                          <a:lnTo>
                            <a:pt x="224" y="717"/>
                          </a:lnTo>
                          <a:lnTo>
                            <a:pt x="254" y="741"/>
                          </a:lnTo>
                          <a:lnTo>
                            <a:pt x="275" y="753"/>
                          </a:lnTo>
                          <a:lnTo>
                            <a:pt x="293" y="768"/>
                          </a:lnTo>
                          <a:lnTo>
                            <a:pt x="310" y="785"/>
                          </a:lnTo>
                          <a:lnTo>
                            <a:pt x="312" y="805"/>
                          </a:lnTo>
                          <a:lnTo>
                            <a:pt x="312" y="830"/>
                          </a:lnTo>
                          <a:lnTo>
                            <a:pt x="324" y="839"/>
                          </a:lnTo>
                          <a:lnTo>
                            <a:pt x="335" y="850"/>
                          </a:lnTo>
                          <a:lnTo>
                            <a:pt x="325" y="867"/>
                          </a:lnTo>
                          <a:lnTo>
                            <a:pt x="307" y="875"/>
                          </a:lnTo>
                          <a:lnTo>
                            <a:pt x="305" y="892"/>
                          </a:lnTo>
                          <a:lnTo>
                            <a:pt x="301" y="905"/>
                          </a:lnTo>
                          <a:lnTo>
                            <a:pt x="297" y="924"/>
                          </a:lnTo>
                          <a:lnTo>
                            <a:pt x="305" y="940"/>
                          </a:lnTo>
                          <a:lnTo>
                            <a:pt x="314" y="950"/>
                          </a:lnTo>
                          <a:lnTo>
                            <a:pt x="329" y="961"/>
                          </a:lnTo>
                          <a:lnTo>
                            <a:pt x="342" y="952"/>
                          </a:lnTo>
                          <a:lnTo>
                            <a:pt x="348" y="935"/>
                          </a:lnTo>
                          <a:lnTo>
                            <a:pt x="355" y="920"/>
                          </a:lnTo>
                          <a:lnTo>
                            <a:pt x="371" y="937"/>
                          </a:lnTo>
                          <a:lnTo>
                            <a:pt x="367" y="950"/>
                          </a:lnTo>
                          <a:lnTo>
                            <a:pt x="354" y="967"/>
                          </a:lnTo>
                          <a:lnTo>
                            <a:pt x="361" y="982"/>
                          </a:lnTo>
                          <a:lnTo>
                            <a:pt x="355" y="995"/>
                          </a:lnTo>
                          <a:lnTo>
                            <a:pt x="361" y="1014"/>
                          </a:lnTo>
                          <a:lnTo>
                            <a:pt x="367" y="1029"/>
                          </a:lnTo>
                          <a:lnTo>
                            <a:pt x="369" y="1049"/>
                          </a:lnTo>
                          <a:lnTo>
                            <a:pt x="384" y="1057"/>
                          </a:lnTo>
                          <a:lnTo>
                            <a:pt x="402" y="1057"/>
                          </a:lnTo>
                          <a:lnTo>
                            <a:pt x="478" y="987"/>
                          </a:lnTo>
                          <a:lnTo>
                            <a:pt x="491" y="969"/>
                          </a:lnTo>
                          <a:lnTo>
                            <a:pt x="498" y="933"/>
                          </a:lnTo>
                          <a:lnTo>
                            <a:pt x="500" y="910"/>
                          </a:lnTo>
                          <a:lnTo>
                            <a:pt x="510" y="888"/>
                          </a:lnTo>
                          <a:lnTo>
                            <a:pt x="519" y="875"/>
                          </a:lnTo>
                          <a:lnTo>
                            <a:pt x="525" y="854"/>
                          </a:lnTo>
                          <a:lnTo>
                            <a:pt x="523" y="832"/>
                          </a:lnTo>
                          <a:lnTo>
                            <a:pt x="519" y="811"/>
                          </a:lnTo>
                          <a:lnTo>
                            <a:pt x="513" y="788"/>
                          </a:lnTo>
                          <a:lnTo>
                            <a:pt x="504" y="771"/>
                          </a:lnTo>
                          <a:lnTo>
                            <a:pt x="504" y="749"/>
                          </a:lnTo>
                          <a:lnTo>
                            <a:pt x="515" y="730"/>
                          </a:lnTo>
                          <a:lnTo>
                            <a:pt x="530" y="717"/>
                          </a:lnTo>
                          <a:lnTo>
                            <a:pt x="530" y="693"/>
                          </a:lnTo>
                          <a:lnTo>
                            <a:pt x="536" y="661"/>
                          </a:lnTo>
                          <a:lnTo>
                            <a:pt x="532" y="623"/>
                          </a:lnTo>
                          <a:lnTo>
                            <a:pt x="519" y="597"/>
                          </a:lnTo>
                          <a:lnTo>
                            <a:pt x="517" y="576"/>
                          </a:lnTo>
                          <a:lnTo>
                            <a:pt x="517" y="559"/>
                          </a:lnTo>
                          <a:lnTo>
                            <a:pt x="521" y="537"/>
                          </a:lnTo>
                          <a:lnTo>
                            <a:pt x="513" y="522"/>
                          </a:lnTo>
                          <a:lnTo>
                            <a:pt x="493" y="505"/>
                          </a:lnTo>
                          <a:lnTo>
                            <a:pt x="498" y="482"/>
                          </a:lnTo>
                          <a:lnTo>
                            <a:pt x="478" y="480"/>
                          </a:lnTo>
                          <a:lnTo>
                            <a:pt x="455" y="477"/>
                          </a:lnTo>
                          <a:lnTo>
                            <a:pt x="446" y="467"/>
                          </a:lnTo>
                          <a:lnTo>
                            <a:pt x="431" y="480"/>
                          </a:lnTo>
                          <a:lnTo>
                            <a:pt x="418" y="477"/>
                          </a:lnTo>
                          <a:lnTo>
                            <a:pt x="408" y="460"/>
                          </a:lnTo>
                          <a:lnTo>
                            <a:pt x="391" y="454"/>
                          </a:lnTo>
                          <a:lnTo>
                            <a:pt x="369" y="437"/>
                          </a:lnTo>
                          <a:lnTo>
                            <a:pt x="365" y="420"/>
                          </a:lnTo>
                          <a:lnTo>
                            <a:pt x="350" y="413"/>
                          </a:lnTo>
                          <a:lnTo>
                            <a:pt x="333" y="418"/>
                          </a:lnTo>
                          <a:lnTo>
                            <a:pt x="324" y="394"/>
                          </a:lnTo>
                          <a:lnTo>
                            <a:pt x="312" y="409"/>
                          </a:lnTo>
                          <a:lnTo>
                            <a:pt x="288" y="402"/>
                          </a:lnTo>
                          <a:lnTo>
                            <a:pt x="275" y="385"/>
                          </a:lnTo>
                          <a:lnTo>
                            <a:pt x="258" y="370"/>
                          </a:lnTo>
                          <a:lnTo>
                            <a:pt x="239" y="358"/>
                          </a:lnTo>
                          <a:lnTo>
                            <a:pt x="220" y="360"/>
                          </a:lnTo>
                          <a:lnTo>
                            <a:pt x="218" y="341"/>
                          </a:lnTo>
                          <a:lnTo>
                            <a:pt x="222" y="323"/>
                          </a:lnTo>
                          <a:lnTo>
                            <a:pt x="224" y="313"/>
                          </a:lnTo>
                          <a:lnTo>
                            <a:pt x="216" y="298"/>
                          </a:lnTo>
                          <a:lnTo>
                            <a:pt x="209" y="276"/>
                          </a:lnTo>
                          <a:lnTo>
                            <a:pt x="226" y="263"/>
                          </a:lnTo>
                          <a:lnTo>
                            <a:pt x="216" y="257"/>
                          </a:lnTo>
                          <a:lnTo>
                            <a:pt x="203" y="249"/>
                          </a:lnTo>
                          <a:lnTo>
                            <a:pt x="198" y="240"/>
                          </a:lnTo>
                          <a:lnTo>
                            <a:pt x="198" y="219"/>
                          </a:lnTo>
                          <a:lnTo>
                            <a:pt x="211" y="210"/>
                          </a:lnTo>
                          <a:lnTo>
                            <a:pt x="214" y="197"/>
                          </a:lnTo>
                          <a:lnTo>
                            <a:pt x="199" y="178"/>
                          </a:lnTo>
                          <a:lnTo>
                            <a:pt x="186" y="171"/>
                          </a:lnTo>
                          <a:lnTo>
                            <a:pt x="169" y="161"/>
                          </a:lnTo>
                          <a:lnTo>
                            <a:pt x="181" y="146"/>
                          </a:lnTo>
                          <a:lnTo>
                            <a:pt x="179" y="125"/>
                          </a:lnTo>
                          <a:lnTo>
                            <a:pt x="164" y="103"/>
                          </a:lnTo>
                          <a:lnTo>
                            <a:pt x="154" y="97"/>
                          </a:lnTo>
                          <a:lnTo>
                            <a:pt x="134" y="92"/>
                          </a:lnTo>
                          <a:lnTo>
                            <a:pt x="117" y="95"/>
                          </a:lnTo>
                          <a:lnTo>
                            <a:pt x="113" y="80"/>
                          </a:lnTo>
                          <a:lnTo>
                            <a:pt x="102" y="71"/>
                          </a:lnTo>
                          <a:lnTo>
                            <a:pt x="87" y="71"/>
                          </a:lnTo>
                          <a:lnTo>
                            <a:pt x="83" y="58"/>
                          </a:lnTo>
                          <a:lnTo>
                            <a:pt x="73" y="47"/>
                          </a:lnTo>
                          <a:lnTo>
                            <a:pt x="73" y="33"/>
                          </a:lnTo>
                          <a:lnTo>
                            <a:pt x="73" y="17"/>
                          </a:lnTo>
                          <a:lnTo>
                            <a:pt x="70" y="0"/>
                          </a:lnTo>
                          <a:lnTo>
                            <a:pt x="47" y="7"/>
                          </a:lnTo>
                          <a:close/>
                        </a:path>
                      </a:pathLst>
                    </a:custGeom>
                    <a:grpFill/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s-CO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19" name="Freeform 52">
                      <a:extLst>
                        <a:ext uri="{FF2B5EF4-FFF2-40B4-BE49-F238E27FC236}">
                          <a16:creationId xmlns:a16="http://schemas.microsoft.com/office/drawing/2014/main" id="{32D2DDA0-A63C-42FD-8ED7-B376949F908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291954" y="2054419"/>
                      <a:ext cx="355640" cy="522357"/>
                    </a:xfrm>
                    <a:custGeom>
                      <a:avLst/>
                      <a:gdLst>
                        <a:gd name="T0" fmla="*/ 274 w 351"/>
                        <a:gd name="T1" fmla="*/ 487 h 520"/>
                        <a:gd name="T2" fmla="*/ 248 w 351"/>
                        <a:gd name="T3" fmla="*/ 474 h 520"/>
                        <a:gd name="T4" fmla="*/ 214 w 351"/>
                        <a:gd name="T5" fmla="*/ 470 h 520"/>
                        <a:gd name="T6" fmla="*/ 192 w 351"/>
                        <a:gd name="T7" fmla="*/ 479 h 520"/>
                        <a:gd name="T8" fmla="*/ 152 w 351"/>
                        <a:gd name="T9" fmla="*/ 485 h 520"/>
                        <a:gd name="T10" fmla="*/ 145 w 351"/>
                        <a:gd name="T11" fmla="*/ 460 h 520"/>
                        <a:gd name="T12" fmla="*/ 118 w 351"/>
                        <a:gd name="T13" fmla="*/ 449 h 520"/>
                        <a:gd name="T14" fmla="*/ 113 w 351"/>
                        <a:gd name="T15" fmla="*/ 415 h 520"/>
                        <a:gd name="T16" fmla="*/ 111 w 351"/>
                        <a:gd name="T17" fmla="*/ 382 h 520"/>
                        <a:gd name="T18" fmla="*/ 99 w 351"/>
                        <a:gd name="T19" fmla="*/ 359 h 520"/>
                        <a:gd name="T20" fmla="*/ 139 w 351"/>
                        <a:gd name="T21" fmla="*/ 351 h 520"/>
                        <a:gd name="T22" fmla="*/ 146 w 351"/>
                        <a:gd name="T23" fmla="*/ 318 h 520"/>
                        <a:gd name="T24" fmla="*/ 122 w 351"/>
                        <a:gd name="T25" fmla="*/ 301 h 520"/>
                        <a:gd name="T26" fmla="*/ 98 w 351"/>
                        <a:gd name="T27" fmla="*/ 278 h 520"/>
                        <a:gd name="T28" fmla="*/ 73 w 351"/>
                        <a:gd name="T29" fmla="*/ 263 h 520"/>
                        <a:gd name="T30" fmla="*/ 54 w 351"/>
                        <a:gd name="T31" fmla="*/ 250 h 520"/>
                        <a:gd name="T32" fmla="*/ 19 w 351"/>
                        <a:gd name="T33" fmla="*/ 233 h 520"/>
                        <a:gd name="T34" fmla="*/ 0 w 351"/>
                        <a:gd name="T35" fmla="*/ 209 h 520"/>
                        <a:gd name="T36" fmla="*/ 41 w 351"/>
                        <a:gd name="T37" fmla="*/ 181 h 520"/>
                        <a:gd name="T38" fmla="*/ 34 w 351"/>
                        <a:gd name="T39" fmla="*/ 139 h 520"/>
                        <a:gd name="T40" fmla="*/ 9 w 351"/>
                        <a:gd name="T41" fmla="*/ 109 h 520"/>
                        <a:gd name="T42" fmla="*/ 24 w 351"/>
                        <a:gd name="T43" fmla="*/ 66 h 520"/>
                        <a:gd name="T44" fmla="*/ 30 w 351"/>
                        <a:gd name="T45" fmla="*/ 15 h 520"/>
                        <a:gd name="T46" fmla="*/ 51 w 351"/>
                        <a:gd name="T47" fmla="*/ 8 h 520"/>
                        <a:gd name="T48" fmla="*/ 64 w 351"/>
                        <a:gd name="T49" fmla="*/ 23 h 520"/>
                        <a:gd name="T50" fmla="*/ 62 w 351"/>
                        <a:gd name="T51" fmla="*/ 57 h 520"/>
                        <a:gd name="T52" fmla="*/ 105 w 351"/>
                        <a:gd name="T53" fmla="*/ 68 h 520"/>
                        <a:gd name="T54" fmla="*/ 101 w 351"/>
                        <a:gd name="T55" fmla="*/ 96 h 520"/>
                        <a:gd name="T56" fmla="*/ 94 w 351"/>
                        <a:gd name="T57" fmla="*/ 132 h 520"/>
                        <a:gd name="T58" fmla="*/ 128 w 351"/>
                        <a:gd name="T59" fmla="*/ 119 h 520"/>
                        <a:gd name="T60" fmla="*/ 162 w 351"/>
                        <a:gd name="T61" fmla="*/ 137 h 520"/>
                        <a:gd name="T62" fmla="*/ 186 w 351"/>
                        <a:gd name="T63" fmla="*/ 152 h 520"/>
                        <a:gd name="T64" fmla="*/ 212 w 351"/>
                        <a:gd name="T65" fmla="*/ 173 h 520"/>
                        <a:gd name="T66" fmla="*/ 229 w 351"/>
                        <a:gd name="T67" fmla="*/ 214 h 520"/>
                        <a:gd name="T68" fmla="*/ 241 w 351"/>
                        <a:gd name="T69" fmla="*/ 256 h 520"/>
                        <a:gd name="T70" fmla="*/ 263 w 351"/>
                        <a:gd name="T71" fmla="*/ 291 h 520"/>
                        <a:gd name="T72" fmla="*/ 297 w 351"/>
                        <a:gd name="T73" fmla="*/ 306 h 520"/>
                        <a:gd name="T74" fmla="*/ 327 w 351"/>
                        <a:gd name="T75" fmla="*/ 340 h 520"/>
                        <a:gd name="T76" fmla="*/ 335 w 351"/>
                        <a:gd name="T77" fmla="*/ 376 h 520"/>
                        <a:gd name="T78" fmla="*/ 323 w 351"/>
                        <a:gd name="T79" fmla="*/ 400 h 520"/>
                        <a:gd name="T80" fmla="*/ 336 w 351"/>
                        <a:gd name="T81" fmla="*/ 440 h 520"/>
                        <a:gd name="T82" fmla="*/ 351 w 351"/>
                        <a:gd name="T83" fmla="*/ 464 h 520"/>
                        <a:gd name="T84" fmla="*/ 325 w 351"/>
                        <a:gd name="T85" fmla="*/ 505 h 520"/>
                        <a:gd name="T86" fmla="*/ 303 w 351"/>
                        <a:gd name="T87" fmla="*/ 511 h 520"/>
                        <a:gd name="T88" fmla="*/ 278 w 351"/>
                        <a:gd name="T89" fmla="*/ 513 h 5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</a:cxnLst>
                      <a:rect l="0" t="0" r="r" b="b"/>
                      <a:pathLst>
                        <a:path w="351" h="520">
                          <a:moveTo>
                            <a:pt x="276" y="500"/>
                          </a:moveTo>
                          <a:lnTo>
                            <a:pt x="274" y="487"/>
                          </a:lnTo>
                          <a:lnTo>
                            <a:pt x="257" y="483"/>
                          </a:lnTo>
                          <a:lnTo>
                            <a:pt x="248" y="474"/>
                          </a:lnTo>
                          <a:lnTo>
                            <a:pt x="233" y="466"/>
                          </a:lnTo>
                          <a:lnTo>
                            <a:pt x="214" y="470"/>
                          </a:lnTo>
                          <a:lnTo>
                            <a:pt x="210" y="453"/>
                          </a:lnTo>
                          <a:lnTo>
                            <a:pt x="192" y="479"/>
                          </a:lnTo>
                          <a:lnTo>
                            <a:pt x="171" y="489"/>
                          </a:lnTo>
                          <a:lnTo>
                            <a:pt x="152" y="485"/>
                          </a:lnTo>
                          <a:lnTo>
                            <a:pt x="156" y="468"/>
                          </a:lnTo>
                          <a:lnTo>
                            <a:pt x="145" y="460"/>
                          </a:lnTo>
                          <a:lnTo>
                            <a:pt x="124" y="460"/>
                          </a:lnTo>
                          <a:lnTo>
                            <a:pt x="118" y="449"/>
                          </a:lnTo>
                          <a:lnTo>
                            <a:pt x="118" y="432"/>
                          </a:lnTo>
                          <a:lnTo>
                            <a:pt x="113" y="415"/>
                          </a:lnTo>
                          <a:lnTo>
                            <a:pt x="109" y="398"/>
                          </a:lnTo>
                          <a:lnTo>
                            <a:pt x="111" y="382"/>
                          </a:lnTo>
                          <a:lnTo>
                            <a:pt x="94" y="372"/>
                          </a:lnTo>
                          <a:lnTo>
                            <a:pt x="99" y="359"/>
                          </a:lnTo>
                          <a:lnTo>
                            <a:pt x="120" y="351"/>
                          </a:lnTo>
                          <a:lnTo>
                            <a:pt x="139" y="351"/>
                          </a:lnTo>
                          <a:lnTo>
                            <a:pt x="148" y="340"/>
                          </a:lnTo>
                          <a:lnTo>
                            <a:pt x="146" y="318"/>
                          </a:lnTo>
                          <a:lnTo>
                            <a:pt x="139" y="301"/>
                          </a:lnTo>
                          <a:lnTo>
                            <a:pt x="122" y="301"/>
                          </a:lnTo>
                          <a:lnTo>
                            <a:pt x="118" y="286"/>
                          </a:lnTo>
                          <a:lnTo>
                            <a:pt x="98" y="278"/>
                          </a:lnTo>
                          <a:lnTo>
                            <a:pt x="86" y="269"/>
                          </a:lnTo>
                          <a:lnTo>
                            <a:pt x="73" y="263"/>
                          </a:lnTo>
                          <a:lnTo>
                            <a:pt x="75" y="254"/>
                          </a:lnTo>
                          <a:lnTo>
                            <a:pt x="54" y="250"/>
                          </a:lnTo>
                          <a:lnTo>
                            <a:pt x="36" y="233"/>
                          </a:lnTo>
                          <a:lnTo>
                            <a:pt x="19" y="233"/>
                          </a:lnTo>
                          <a:lnTo>
                            <a:pt x="5" y="229"/>
                          </a:lnTo>
                          <a:lnTo>
                            <a:pt x="0" y="209"/>
                          </a:lnTo>
                          <a:lnTo>
                            <a:pt x="24" y="194"/>
                          </a:lnTo>
                          <a:lnTo>
                            <a:pt x="41" y="181"/>
                          </a:lnTo>
                          <a:lnTo>
                            <a:pt x="41" y="162"/>
                          </a:lnTo>
                          <a:lnTo>
                            <a:pt x="34" y="139"/>
                          </a:lnTo>
                          <a:lnTo>
                            <a:pt x="22" y="126"/>
                          </a:lnTo>
                          <a:lnTo>
                            <a:pt x="9" y="109"/>
                          </a:lnTo>
                          <a:lnTo>
                            <a:pt x="20" y="90"/>
                          </a:lnTo>
                          <a:lnTo>
                            <a:pt x="24" y="66"/>
                          </a:lnTo>
                          <a:lnTo>
                            <a:pt x="30" y="38"/>
                          </a:lnTo>
                          <a:lnTo>
                            <a:pt x="30" y="15"/>
                          </a:lnTo>
                          <a:lnTo>
                            <a:pt x="39" y="0"/>
                          </a:lnTo>
                          <a:lnTo>
                            <a:pt x="51" y="8"/>
                          </a:lnTo>
                          <a:lnTo>
                            <a:pt x="49" y="27"/>
                          </a:lnTo>
                          <a:lnTo>
                            <a:pt x="64" y="23"/>
                          </a:lnTo>
                          <a:lnTo>
                            <a:pt x="64" y="42"/>
                          </a:lnTo>
                          <a:lnTo>
                            <a:pt x="62" y="57"/>
                          </a:lnTo>
                          <a:lnTo>
                            <a:pt x="79" y="62"/>
                          </a:lnTo>
                          <a:lnTo>
                            <a:pt x="105" y="68"/>
                          </a:lnTo>
                          <a:lnTo>
                            <a:pt x="103" y="79"/>
                          </a:lnTo>
                          <a:lnTo>
                            <a:pt x="101" y="96"/>
                          </a:lnTo>
                          <a:lnTo>
                            <a:pt x="90" y="115"/>
                          </a:lnTo>
                          <a:lnTo>
                            <a:pt x="94" y="132"/>
                          </a:lnTo>
                          <a:lnTo>
                            <a:pt x="109" y="120"/>
                          </a:lnTo>
                          <a:lnTo>
                            <a:pt x="128" y="119"/>
                          </a:lnTo>
                          <a:lnTo>
                            <a:pt x="143" y="124"/>
                          </a:lnTo>
                          <a:lnTo>
                            <a:pt x="162" y="137"/>
                          </a:lnTo>
                          <a:lnTo>
                            <a:pt x="171" y="149"/>
                          </a:lnTo>
                          <a:lnTo>
                            <a:pt x="186" y="152"/>
                          </a:lnTo>
                          <a:lnTo>
                            <a:pt x="197" y="154"/>
                          </a:lnTo>
                          <a:lnTo>
                            <a:pt x="212" y="173"/>
                          </a:lnTo>
                          <a:lnTo>
                            <a:pt x="233" y="190"/>
                          </a:lnTo>
                          <a:lnTo>
                            <a:pt x="229" y="214"/>
                          </a:lnTo>
                          <a:lnTo>
                            <a:pt x="227" y="235"/>
                          </a:lnTo>
                          <a:lnTo>
                            <a:pt x="241" y="256"/>
                          </a:lnTo>
                          <a:lnTo>
                            <a:pt x="254" y="273"/>
                          </a:lnTo>
                          <a:lnTo>
                            <a:pt x="263" y="291"/>
                          </a:lnTo>
                          <a:lnTo>
                            <a:pt x="282" y="301"/>
                          </a:lnTo>
                          <a:lnTo>
                            <a:pt x="297" y="306"/>
                          </a:lnTo>
                          <a:lnTo>
                            <a:pt x="312" y="318"/>
                          </a:lnTo>
                          <a:lnTo>
                            <a:pt x="327" y="340"/>
                          </a:lnTo>
                          <a:lnTo>
                            <a:pt x="336" y="357"/>
                          </a:lnTo>
                          <a:lnTo>
                            <a:pt x="335" y="376"/>
                          </a:lnTo>
                          <a:lnTo>
                            <a:pt x="321" y="380"/>
                          </a:lnTo>
                          <a:lnTo>
                            <a:pt x="323" y="400"/>
                          </a:lnTo>
                          <a:lnTo>
                            <a:pt x="329" y="419"/>
                          </a:lnTo>
                          <a:lnTo>
                            <a:pt x="336" y="440"/>
                          </a:lnTo>
                          <a:lnTo>
                            <a:pt x="340" y="451"/>
                          </a:lnTo>
                          <a:lnTo>
                            <a:pt x="351" y="464"/>
                          </a:lnTo>
                          <a:lnTo>
                            <a:pt x="331" y="487"/>
                          </a:lnTo>
                          <a:lnTo>
                            <a:pt x="325" y="505"/>
                          </a:lnTo>
                          <a:lnTo>
                            <a:pt x="314" y="520"/>
                          </a:lnTo>
                          <a:lnTo>
                            <a:pt x="303" y="511"/>
                          </a:lnTo>
                          <a:lnTo>
                            <a:pt x="289" y="519"/>
                          </a:lnTo>
                          <a:lnTo>
                            <a:pt x="278" y="513"/>
                          </a:lnTo>
                          <a:lnTo>
                            <a:pt x="276" y="500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s-CO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20" name="Freeform 53">
                      <a:extLst>
                        <a:ext uri="{FF2B5EF4-FFF2-40B4-BE49-F238E27FC236}">
                          <a16:creationId xmlns:a16="http://schemas.microsoft.com/office/drawing/2014/main" id="{99066120-765A-4399-BB5D-25E83AD0D62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270677" y="3311090"/>
                      <a:ext cx="375905" cy="285288"/>
                    </a:xfrm>
                    <a:custGeom>
                      <a:avLst/>
                      <a:gdLst>
                        <a:gd name="T0" fmla="*/ 354 w 371"/>
                        <a:gd name="T1" fmla="*/ 0 h 284"/>
                        <a:gd name="T2" fmla="*/ 325 w 371"/>
                        <a:gd name="T3" fmla="*/ 19 h 284"/>
                        <a:gd name="T4" fmla="*/ 286 w 371"/>
                        <a:gd name="T5" fmla="*/ 9 h 284"/>
                        <a:gd name="T6" fmla="*/ 246 w 371"/>
                        <a:gd name="T7" fmla="*/ 28 h 284"/>
                        <a:gd name="T8" fmla="*/ 230 w 371"/>
                        <a:gd name="T9" fmla="*/ 51 h 284"/>
                        <a:gd name="T10" fmla="*/ 192 w 371"/>
                        <a:gd name="T11" fmla="*/ 79 h 284"/>
                        <a:gd name="T12" fmla="*/ 164 w 371"/>
                        <a:gd name="T13" fmla="*/ 85 h 284"/>
                        <a:gd name="T14" fmla="*/ 137 w 371"/>
                        <a:gd name="T15" fmla="*/ 24 h 284"/>
                        <a:gd name="T16" fmla="*/ 107 w 371"/>
                        <a:gd name="T17" fmla="*/ 38 h 284"/>
                        <a:gd name="T18" fmla="*/ 73 w 371"/>
                        <a:gd name="T19" fmla="*/ 21 h 284"/>
                        <a:gd name="T20" fmla="*/ 83 w 371"/>
                        <a:gd name="T21" fmla="*/ 62 h 284"/>
                        <a:gd name="T22" fmla="*/ 55 w 371"/>
                        <a:gd name="T23" fmla="*/ 73 h 284"/>
                        <a:gd name="T24" fmla="*/ 26 w 371"/>
                        <a:gd name="T25" fmla="*/ 85 h 284"/>
                        <a:gd name="T26" fmla="*/ 0 w 371"/>
                        <a:gd name="T27" fmla="*/ 94 h 284"/>
                        <a:gd name="T28" fmla="*/ 0 w 371"/>
                        <a:gd name="T29" fmla="*/ 128 h 284"/>
                        <a:gd name="T30" fmla="*/ 30 w 371"/>
                        <a:gd name="T31" fmla="*/ 120 h 284"/>
                        <a:gd name="T32" fmla="*/ 34 w 371"/>
                        <a:gd name="T33" fmla="*/ 143 h 284"/>
                        <a:gd name="T34" fmla="*/ 21 w 371"/>
                        <a:gd name="T35" fmla="*/ 167 h 284"/>
                        <a:gd name="T36" fmla="*/ 15 w 371"/>
                        <a:gd name="T37" fmla="*/ 201 h 284"/>
                        <a:gd name="T38" fmla="*/ 34 w 371"/>
                        <a:gd name="T39" fmla="*/ 220 h 284"/>
                        <a:gd name="T40" fmla="*/ 51 w 371"/>
                        <a:gd name="T41" fmla="*/ 242 h 284"/>
                        <a:gd name="T42" fmla="*/ 88 w 371"/>
                        <a:gd name="T43" fmla="*/ 248 h 284"/>
                        <a:gd name="T44" fmla="*/ 115 w 371"/>
                        <a:gd name="T45" fmla="*/ 257 h 284"/>
                        <a:gd name="T46" fmla="*/ 135 w 371"/>
                        <a:gd name="T47" fmla="*/ 274 h 284"/>
                        <a:gd name="T48" fmla="*/ 167 w 371"/>
                        <a:gd name="T49" fmla="*/ 272 h 284"/>
                        <a:gd name="T50" fmla="*/ 167 w 371"/>
                        <a:gd name="T51" fmla="*/ 242 h 284"/>
                        <a:gd name="T52" fmla="*/ 162 w 371"/>
                        <a:gd name="T53" fmla="*/ 203 h 284"/>
                        <a:gd name="T54" fmla="*/ 196 w 371"/>
                        <a:gd name="T55" fmla="*/ 190 h 284"/>
                        <a:gd name="T56" fmla="*/ 226 w 371"/>
                        <a:gd name="T57" fmla="*/ 177 h 284"/>
                        <a:gd name="T58" fmla="*/ 250 w 371"/>
                        <a:gd name="T59" fmla="*/ 146 h 284"/>
                        <a:gd name="T60" fmla="*/ 293 w 371"/>
                        <a:gd name="T61" fmla="*/ 141 h 284"/>
                        <a:gd name="T62" fmla="*/ 340 w 371"/>
                        <a:gd name="T63" fmla="*/ 131 h 284"/>
                        <a:gd name="T64" fmla="*/ 356 w 371"/>
                        <a:gd name="T65" fmla="*/ 86 h 284"/>
                        <a:gd name="T66" fmla="*/ 361 w 371"/>
                        <a:gd name="T67" fmla="*/ 45 h 284"/>
                        <a:gd name="T68" fmla="*/ 371 w 371"/>
                        <a:gd name="T69" fmla="*/ 2 h 2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371" h="284">
                          <a:moveTo>
                            <a:pt x="371" y="2"/>
                          </a:moveTo>
                          <a:lnTo>
                            <a:pt x="354" y="0"/>
                          </a:lnTo>
                          <a:lnTo>
                            <a:pt x="339" y="4"/>
                          </a:lnTo>
                          <a:lnTo>
                            <a:pt x="325" y="19"/>
                          </a:lnTo>
                          <a:lnTo>
                            <a:pt x="307" y="13"/>
                          </a:lnTo>
                          <a:lnTo>
                            <a:pt x="286" y="9"/>
                          </a:lnTo>
                          <a:lnTo>
                            <a:pt x="269" y="15"/>
                          </a:lnTo>
                          <a:lnTo>
                            <a:pt x="246" y="28"/>
                          </a:lnTo>
                          <a:lnTo>
                            <a:pt x="231" y="36"/>
                          </a:lnTo>
                          <a:lnTo>
                            <a:pt x="230" y="51"/>
                          </a:lnTo>
                          <a:lnTo>
                            <a:pt x="218" y="68"/>
                          </a:lnTo>
                          <a:lnTo>
                            <a:pt x="192" y="79"/>
                          </a:lnTo>
                          <a:lnTo>
                            <a:pt x="181" y="94"/>
                          </a:lnTo>
                          <a:lnTo>
                            <a:pt x="164" y="85"/>
                          </a:lnTo>
                          <a:lnTo>
                            <a:pt x="149" y="45"/>
                          </a:lnTo>
                          <a:lnTo>
                            <a:pt x="137" y="24"/>
                          </a:lnTo>
                          <a:lnTo>
                            <a:pt x="122" y="32"/>
                          </a:lnTo>
                          <a:lnTo>
                            <a:pt x="107" y="38"/>
                          </a:lnTo>
                          <a:lnTo>
                            <a:pt x="96" y="23"/>
                          </a:lnTo>
                          <a:lnTo>
                            <a:pt x="73" y="21"/>
                          </a:lnTo>
                          <a:lnTo>
                            <a:pt x="77" y="39"/>
                          </a:lnTo>
                          <a:lnTo>
                            <a:pt x="83" y="62"/>
                          </a:lnTo>
                          <a:lnTo>
                            <a:pt x="70" y="79"/>
                          </a:lnTo>
                          <a:lnTo>
                            <a:pt x="55" y="73"/>
                          </a:lnTo>
                          <a:lnTo>
                            <a:pt x="38" y="75"/>
                          </a:lnTo>
                          <a:lnTo>
                            <a:pt x="26" y="85"/>
                          </a:lnTo>
                          <a:lnTo>
                            <a:pt x="17" y="90"/>
                          </a:lnTo>
                          <a:lnTo>
                            <a:pt x="0" y="94"/>
                          </a:lnTo>
                          <a:lnTo>
                            <a:pt x="9" y="113"/>
                          </a:lnTo>
                          <a:lnTo>
                            <a:pt x="0" y="128"/>
                          </a:lnTo>
                          <a:lnTo>
                            <a:pt x="13" y="128"/>
                          </a:lnTo>
                          <a:lnTo>
                            <a:pt x="30" y="120"/>
                          </a:lnTo>
                          <a:lnTo>
                            <a:pt x="47" y="124"/>
                          </a:lnTo>
                          <a:lnTo>
                            <a:pt x="34" y="143"/>
                          </a:lnTo>
                          <a:lnTo>
                            <a:pt x="21" y="152"/>
                          </a:lnTo>
                          <a:lnTo>
                            <a:pt x="21" y="167"/>
                          </a:lnTo>
                          <a:lnTo>
                            <a:pt x="19" y="182"/>
                          </a:lnTo>
                          <a:lnTo>
                            <a:pt x="15" y="201"/>
                          </a:lnTo>
                          <a:lnTo>
                            <a:pt x="15" y="218"/>
                          </a:lnTo>
                          <a:lnTo>
                            <a:pt x="34" y="220"/>
                          </a:lnTo>
                          <a:lnTo>
                            <a:pt x="45" y="225"/>
                          </a:lnTo>
                          <a:lnTo>
                            <a:pt x="51" y="242"/>
                          </a:lnTo>
                          <a:lnTo>
                            <a:pt x="58" y="254"/>
                          </a:lnTo>
                          <a:lnTo>
                            <a:pt x="88" y="248"/>
                          </a:lnTo>
                          <a:lnTo>
                            <a:pt x="109" y="248"/>
                          </a:lnTo>
                          <a:lnTo>
                            <a:pt x="115" y="257"/>
                          </a:lnTo>
                          <a:lnTo>
                            <a:pt x="134" y="261"/>
                          </a:lnTo>
                          <a:lnTo>
                            <a:pt x="135" y="274"/>
                          </a:lnTo>
                          <a:lnTo>
                            <a:pt x="154" y="284"/>
                          </a:lnTo>
                          <a:lnTo>
                            <a:pt x="167" y="272"/>
                          </a:lnTo>
                          <a:lnTo>
                            <a:pt x="167" y="257"/>
                          </a:lnTo>
                          <a:lnTo>
                            <a:pt x="167" y="242"/>
                          </a:lnTo>
                          <a:lnTo>
                            <a:pt x="171" y="223"/>
                          </a:lnTo>
                          <a:lnTo>
                            <a:pt x="162" y="203"/>
                          </a:lnTo>
                          <a:lnTo>
                            <a:pt x="175" y="190"/>
                          </a:lnTo>
                          <a:lnTo>
                            <a:pt x="196" y="190"/>
                          </a:lnTo>
                          <a:lnTo>
                            <a:pt x="207" y="182"/>
                          </a:lnTo>
                          <a:lnTo>
                            <a:pt x="226" y="177"/>
                          </a:lnTo>
                          <a:lnTo>
                            <a:pt x="241" y="158"/>
                          </a:lnTo>
                          <a:lnTo>
                            <a:pt x="250" y="146"/>
                          </a:lnTo>
                          <a:lnTo>
                            <a:pt x="269" y="139"/>
                          </a:lnTo>
                          <a:lnTo>
                            <a:pt x="293" y="141"/>
                          </a:lnTo>
                          <a:lnTo>
                            <a:pt x="324" y="141"/>
                          </a:lnTo>
                          <a:lnTo>
                            <a:pt x="340" y="131"/>
                          </a:lnTo>
                          <a:lnTo>
                            <a:pt x="357" y="109"/>
                          </a:lnTo>
                          <a:lnTo>
                            <a:pt x="356" y="86"/>
                          </a:lnTo>
                          <a:lnTo>
                            <a:pt x="365" y="69"/>
                          </a:lnTo>
                          <a:lnTo>
                            <a:pt x="361" y="45"/>
                          </a:lnTo>
                          <a:lnTo>
                            <a:pt x="365" y="26"/>
                          </a:lnTo>
                          <a:lnTo>
                            <a:pt x="371" y="2"/>
                          </a:lnTo>
                          <a:close/>
                        </a:path>
                      </a:pathLst>
                    </a:custGeom>
                    <a:grpFill/>
                    <a:ln w="317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6737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O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21" name="Freeform 54">
                      <a:extLst>
                        <a:ext uri="{FF2B5EF4-FFF2-40B4-BE49-F238E27FC236}">
                          <a16:creationId xmlns:a16="http://schemas.microsoft.com/office/drawing/2014/main" id="{F3076FC8-F545-4E85-B85A-87F7EE49B3B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658692" y="2503445"/>
                      <a:ext cx="573482" cy="1355116"/>
                    </a:xfrm>
                    <a:custGeom>
                      <a:avLst/>
                      <a:gdLst>
                        <a:gd name="T0" fmla="*/ 542 w 566"/>
                        <a:gd name="T1" fmla="*/ 851 h 1349"/>
                        <a:gd name="T2" fmla="*/ 533 w 566"/>
                        <a:gd name="T3" fmla="*/ 778 h 1349"/>
                        <a:gd name="T4" fmla="*/ 489 w 566"/>
                        <a:gd name="T5" fmla="*/ 731 h 1349"/>
                        <a:gd name="T6" fmla="*/ 427 w 566"/>
                        <a:gd name="T7" fmla="*/ 703 h 1349"/>
                        <a:gd name="T8" fmla="*/ 348 w 566"/>
                        <a:gd name="T9" fmla="*/ 680 h 1349"/>
                        <a:gd name="T10" fmla="*/ 337 w 566"/>
                        <a:gd name="T11" fmla="*/ 620 h 1349"/>
                        <a:gd name="T12" fmla="*/ 292 w 566"/>
                        <a:gd name="T13" fmla="*/ 571 h 1349"/>
                        <a:gd name="T14" fmla="*/ 307 w 566"/>
                        <a:gd name="T15" fmla="*/ 511 h 1349"/>
                        <a:gd name="T16" fmla="*/ 346 w 566"/>
                        <a:gd name="T17" fmla="*/ 458 h 1349"/>
                        <a:gd name="T18" fmla="*/ 410 w 566"/>
                        <a:gd name="T19" fmla="*/ 430 h 1349"/>
                        <a:gd name="T20" fmla="*/ 358 w 566"/>
                        <a:gd name="T21" fmla="*/ 370 h 1349"/>
                        <a:gd name="T22" fmla="*/ 232 w 566"/>
                        <a:gd name="T23" fmla="*/ 222 h 1349"/>
                        <a:gd name="T24" fmla="*/ 273 w 566"/>
                        <a:gd name="T25" fmla="*/ 164 h 1349"/>
                        <a:gd name="T26" fmla="*/ 260 w 566"/>
                        <a:gd name="T27" fmla="*/ 102 h 1349"/>
                        <a:gd name="T28" fmla="*/ 190 w 566"/>
                        <a:gd name="T29" fmla="*/ 49 h 1349"/>
                        <a:gd name="T30" fmla="*/ 125 w 566"/>
                        <a:gd name="T31" fmla="*/ 28 h 1349"/>
                        <a:gd name="T32" fmla="*/ 155 w 566"/>
                        <a:gd name="T33" fmla="*/ 100 h 1349"/>
                        <a:gd name="T34" fmla="*/ 194 w 566"/>
                        <a:gd name="T35" fmla="*/ 164 h 1349"/>
                        <a:gd name="T36" fmla="*/ 181 w 566"/>
                        <a:gd name="T37" fmla="*/ 222 h 1349"/>
                        <a:gd name="T38" fmla="*/ 70 w 566"/>
                        <a:gd name="T39" fmla="*/ 297 h 1349"/>
                        <a:gd name="T40" fmla="*/ 46 w 566"/>
                        <a:gd name="T41" fmla="*/ 340 h 1349"/>
                        <a:gd name="T42" fmla="*/ 17 w 566"/>
                        <a:gd name="T43" fmla="*/ 428 h 1349"/>
                        <a:gd name="T44" fmla="*/ 78 w 566"/>
                        <a:gd name="T45" fmla="*/ 490 h 1349"/>
                        <a:gd name="T46" fmla="*/ 96 w 566"/>
                        <a:gd name="T47" fmla="*/ 534 h 1349"/>
                        <a:gd name="T48" fmla="*/ 143 w 566"/>
                        <a:gd name="T49" fmla="*/ 562 h 1349"/>
                        <a:gd name="T50" fmla="*/ 164 w 566"/>
                        <a:gd name="T51" fmla="*/ 624 h 1349"/>
                        <a:gd name="T52" fmla="*/ 138 w 566"/>
                        <a:gd name="T53" fmla="*/ 676 h 1349"/>
                        <a:gd name="T54" fmla="*/ 162 w 566"/>
                        <a:gd name="T55" fmla="*/ 746 h 1349"/>
                        <a:gd name="T56" fmla="*/ 185 w 566"/>
                        <a:gd name="T57" fmla="*/ 806 h 1349"/>
                        <a:gd name="T58" fmla="*/ 173 w 566"/>
                        <a:gd name="T59" fmla="*/ 881 h 1349"/>
                        <a:gd name="T60" fmla="*/ 125 w 566"/>
                        <a:gd name="T61" fmla="*/ 896 h 1349"/>
                        <a:gd name="T62" fmla="*/ 153 w 566"/>
                        <a:gd name="T63" fmla="*/ 941 h 1349"/>
                        <a:gd name="T64" fmla="*/ 170 w 566"/>
                        <a:gd name="T65" fmla="*/ 1012 h 1349"/>
                        <a:gd name="T66" fmla="*/ 185 w 566"/>
                        <a:gd name="T67" fmla="*/ 1099 h 1349"/>
                        <a:gd name="T68" fmla="*/ 192 w 566"/>
                        <a:gd name="T69" fmla="*/ 1183 h 1349"/>
                        <a:gd name="T70" fmla="*/ 160 w 566"/>
                        <a:gd name="T71" fmla="*/ 1258 h 1349"/>
                        <a:gd name="T72" fmla="*/ 136 w 566"/>
                        <a:gd name="T73" fmla="*/ 1302 h 1349"/>
                        <a:gd name="T74" fmla="*/ 188 w 566"/>
                        <a:gd name="T75" fmla="*/ 1290 h 1349"/>
                        <a:gd name="T76" fmla="*/ 245 w 566"/>
                        <a:gd name="T77" fmla="*/ 1292 h 1349"/>
                        <a:gd name="T78" fmla="*/ 328 w 566"/>
                        <a:gd name="T79" fmla="*/ 1328 h 1349"/>
                        <a:gd name="T80" fmla="*/ 414 w 566"/>
                        <a:gd name="T81" fmla="*/ 1334 h 1349"/>
                        <a:gd name="T82" fmla="*/ 450 w 566"/>
                        <a:gd name="T83" fmla="*/ 1281 h 1349"/>
                        <a:gd name="T84" fmla="*/ 410 w 566"/>
                        <a:gd name="T85" fmla="*/ 1215 h 1349"/>
                        <a:gd name="T86" fmla="*/ 469 w 566"/>
                        <a:gd name="T87" fmla="*/ 1123 h 1349"/>
                        <a:gd name="T88" fmla="*/ 529 w 566"/>
                        <a:gd name="T89" fmla="*/ 1059 h 1349"/>
                        <a:gd name="T90" fmla="*/ 495 w 566"/>
                        <a:gd name="T91" fmla="*/ 996 h 1349"/>
                        <a:gd name="T92" fmla="*/ 503 w 566"/>
                        <a:gd name="T93" fmla="*/ 937 h 1349"/>
                        <a:gd name="T94" fmla="*/ 566 w 566"/>
                        <a:gd name="T95" fmla="*/ 909 h 134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</a:cxnLst>
                      <a:rect l="0" t="0" r="r" b="b"/>
                      <a:pathLst>
                        <a:path w="566" h="1349">
                          <a:moveTo>
                            <a:pt x="561" y="890"/>
                          </a:moveTo>
                          <a:lnTo>
                            <a:pt x="557" y="877"/>
                          </a:lnTo>
                          <a:lnTo>
                            <a:pt x="550" y="868"/>
                          </a:lnTo>
                          <a:lnTo>
                            <a:pt x="542" y="851"/>
                          </a:lnTo>
                          <a:lnTo>
                            <a:pt x="542" y="832"/>
                          </a:lnTo>
                          <a:lnTo>
                            <a:pt x="535" y="819"/>
                          </a:lnTo>
                          <a:lnTo>
                            <a:pt x="523" y="800"/>
                          </a:lnTo>
                          <a:lnTo>
                            <a:pt x="533" y="778"/>
                          </a:lnTo>
                          <a:lnTo>
                            <a:pt x="535" y="761"/>
                          </a:lnTo>
                          <a:lnTo>
                            <a:pt x="529" y="746"/>
                          </a:lnTo>
                          <a:lnTo>
                            <a:pt x="501" y="750"/>
                          </a:lnTo>
                          <a:lnTo>
                            <a:pt x="489" y="731"/>
                          </a:lnTo>
                          <a:lnTo>
                            <a:pt x="493" y="706"/>
                          </a:lnTo>
                          <a:lnTo>
                            <a:pt x="486" y="693"/>
                          </a:lnTo>
                          <a:lnTo>
                            <a:pt x="459" y="697"/>
                          </a:lnTo>
                          <a:lnTo>
                            <a:pt x="427" y="703"/>
                          </a:lnTo>
                          <a:lnTo>
                            <a:pt x="403" y="706"/>
                          </a:lnTo>
                          <a:lnTo>
                            <a:pt x="375" y="708"/>
                          </a:lnTo>
                          <a:lnTo>
                            <a:pt x="356" y="701"/>
                          </a:lnTo>
                          <a:lnTo>
                            <a:pt x="348" y="680"/>
                          </a:lnTo>
                          <a:lnTo>
                            <a:pt x="333" y="671"/>
                          </a:lnTo>
                          <a:lnTo>
                            <a:pt x="333" y="654"/>
                          </a:lnTo>
                          <a:lnTo>
                            <a:pt x="333" y="637"/>
                          </a:lnTo>
                          <a:lnTo>
                            <a:pt x="337" y="620"/>
                          </a:lnTo>
                          <a:lnTo>
                            <a:pt x="326" y="609"/>
                          </a:lnTo>
                          <a:lnTo>
                            <a:pt x="309" y="596"/>
                          </a:lnTo>
                          <a:lnTo>
                            <a:pt x="305" y="577"/>
                          </a:lnTo>
                          <a:lnTo>
                            <a:pt x="292" y="571"/>
                          </a:lnTo>
                          <a:lnTo>
                            <a:pt x="288" y="554"/>
                          </a:lnTo>
                          <a:lnTo>
                            <a:pt x="277" y="539"/>
                          </a:lnTo>
                          <a:lnTo>
                            <a:pt x="275" y="526"/>
                          </a:lnTo>
                          <a:lnTo>
                            <a:pt x="307" y="511"/>
                          </a:lnTo>
                          <a:lnTo>
                            <a:pt x="324" y="502"/>
                          </a:lnTo>
                          <a:lnTo>
                            <a:pt x="320" y="481"/>
                          </a:lnTo>
                          <a:lnTo>
                            <a:pt x="320" y="464"/>
                          </a:lnTo>
                          <a:lnTo>
                            <a:pt x="346" y="458"/>
                          </a:lnTo>
                          <a:lnTo>
                            <a:pt x="367" y="460"/>
                          </a:lnTo>
                          <a:lnTo>
                            <a:pt x="384" y="466"/>
                          </a:lnTo>
                          <a:lnTo>
                            <a:pt x="403" y="464"/>
                          </a:lnTo>
                          <a:lnTo>
                            <a:pt x="410" y="430"/>
                          </a:lnTo>
                          <a:lnTo>
                            <a:pt x="407" y="406"/>
                          </a:lnTo>
                          <a:lnTo>
                            <a:pt x="397" y="387"/>
                          </a:lnTo>
                          <a:lnTo>
                            <a:pt x="380" y="374"/>
                          </a:lnTo>
                          <a:lnTo>
                            <a:pt x="358" y="370"/>
                          </a:lnTo>
                          <a:lnTo>
                            <a:pt x="313" y="314"/>
                          </a:lnTo>
                          <a:lnTo>
                            <a:pt x="237" y="252"/>
                          </a:lnTo>
                          <a:lnTo>
                            <a:pt x="222" y="231"/>
                          </a:lnTo>
                          <a:lnTo>
                            <a:pt x="232" y="222"/>
                          </a:lnTo>
                          <a:lnTo>
                            <a:pt x="247" y="209"/>
                          </a:lnTo>
                          <a:lnTo>
                            <a:pt x="252" y="188"/>
                          </a:lnTo>
                          <a:lnTo>
                            <a:pt x="254" y="171"/>
                          </a:lnTo>
                          <a:lnTo>
                            <a:pt x="273" y="164"/>
                          </a:lnTo>
                          <a:lnTo>
                            <a:pt x="271" y="150"/>
                          </a:lnTo>
                          <a:lnTo>
                            <a:pt x="264" y="134"/>
                          </a:lnTo>
                          <a:lnTo>
                            <a:pt x="269" y="119"/>
                          </a:lnTo>
                          <a:lnTo>
                            <a:pt x="260" y="102"/>
                          </a:lnTo>
                          <a:lnTo>
                            <a:pt x="239" y="100"/>
                          </a:lnTo>
                          <a:lnTo>
                            <a:pt x="228" y="89"/>
                          </a:lnTo>
                          <a:lnTo>
                            <a:pt x="213" y="55"/>
                          </a:lnTo>
                          <a:lnTo>
                            <a:pt x="190" y="49"/>
                          </a:lnTo>
                          <a:lnTo>
                            <a:pt x="173" y="38"/>
                          </a:lnTo>
                          <a:lnTo>
                            <a:pt x="170" y="23"/>
                          </a:lnTo>
                          <a:lnTo>
                            <a:pt x="143" y="0"/>
                          </a:lnTo>
                          <a:lnTo>
                            <a:pt x="125" y="28"/>
                          </a:lnTo>
                          <a:lnTo>
                            <a:pt x="126" y="47"/>
                          </a:lnTo>
                          <a:lnTo>
                            <a:pt x="138" y="60"/>
                          </a:lnTo>
                          <a:lnTo>
                            <a:pt x="155" y="79"/>
                          </a:lnTo>
                          <a:lnTo>
                            <a:pt x="155" y="100"/>
                          </a:lnTo>
                          <a:lnTo>
                            <a:pt x="168" y="113"/>
                          </a:lnTo>
                          <a:lnTo>
                            <a:pt x="183" y="132"/>
                          </a:lnTo>
                          <a:lnTo>
                            <a:pt x="187" y="149"/>
                          </a:lnTo>
                          <a:lnTo>
                            <a:pt x="194" y="164"/>
                          </a:lnTo>
                          <a:lnTo>
                            <a:pt x="200" y="186"/>
                          </a:lnTo>
                          <a:lnTo>
                            <a:pt x="198" y="199"/>
                          </a:lnTo>
                          <a:lnTo>
                            <a:pt x="198" y="212"/>
                          </a:lnTo>
                          <a:lnTo>
                            <a:pt x="181" y="222"/>
                          </a:lnTo>
                          <a:lnTo>
                            <a:pt x="166" y="229"/>
                          </a:lnTo>
                          <a:lnTo>
                            <a:pt x="100" y="325"/>
                          </a:lnTo>
                          <a:lnTo>
                            <a:pt x="85" y="319"/>
                          </a:lnTo>
                          <a:lnTo>
                            <a:pt x="70" y="297"/>
                          </a:lnTo>
                          <a:lnTo>
                            <a:pt x="57" y="284"/>
                          </a:lnTo>
                          <a:lnTo>
                            <a:pt x="44" y="293"/>
                          </a:lnTo>
                          <a:lnTo>
                            <a:pt x="46" y="319"/>
                          </a:lnTo>
                          <a:lnTo>
                            <a:pt x="46" y="340"/>
                          </a:lnTo>
                          <a:lnTo>
                            <a:pt x="25" y="351"/>
                          </a:lnTo>
                          <a:lnTo>
                            <a:pt x="19" y="361"/>
                          </a:lnTo>
                          <a:lnTo>
                            <a:pt x="0" y="412"/>
                          </a:lnTo>
                          <a:lnTo>
                            <a:pt x="17" y="428"/>
                          </a:lnTo>
                          <a:lnTo>
                            <a:pt x="36" y="443"/>
                          </a:lnTo>
                          <a:lnTo>
                            <a:pt x="59" y="458"/>
                          </a:lnTo>
                          <a:lnTo>
                            <a:pt x="70" y="477"/>
                          </a:lnTo>
                          <a:lnTo>
                            <a:pt x="78" y="490"/>
                          </a:lnTo>
                          <a:lnTo>
                            <a:pt x="64" y="502"/>
                          </a:lnTo>
                          <a:lnTo>
                            <a:pt x="59" y="519"/>
                          </a:lnTo>
                          <a:lnTo>
                            <a:pt x="76" y="526"/>
                          </a:lnTo>
                          <a:lnTo>
                            <a:pt x="96" y="534"/>
                          </a:lnTo>
                          <a:lnTo>
                            <a:pt x="109" y="549"/>
                          </a:lnTo>
                          <a:lnTo>
                            <a:pt x="111" y="575"/>
                          </a:lnTo>
                          <a:lnTo>
                            <a:pt x="126" y="564"/>
                          </a:lnTo>
                          <a:lnTo>
                            <a:pt x="143" y="562"/>
                          </a:lnTo>
                          <a:lnTo>
                            <a:pt x="155" y="575"/>
                          </a:lnTo>
                          <a:lnTo>
                            <a:pt x="155" y="586"/>
                          </a:lnTo>
                          <a:lnTo>
                            <a:pt x="166" y="603"/>
                          </a:lnTo>
                          <a:lnTo>
                            <a:pt x="164" y="624"/>
                          </a:lnTo>
                          <a:lnTo>
                            <a:pt x="166" y="646"/>
                          </a:lnTo>
                          <a:lnTo>
                            <a:pt x="155" y="654"/>
                          </a:lnTo>
                          <a:lnTo>
                            <a:pt x="155" y="671"/>
                          </a:lnTo>
                          <a:lnTo>
                            <a:pt x="138" y="676"/>
                          </a:lnTo>
                          <a:lnTo>
                            <a:pt x="134" y="697"/>
                          </a:lnTo>
                          <a:lnTo>
                            <a:pt x="134" y="718"/>
                          </a:lnTo>
                          <a:lnTo>
                            <a:pt x="151" y="729"/>
                          </a:lnTo>
                          <a:lnTo>
                            <a:pt x="162" y="746"/>
                          </a:lnTo>
                          <a:lnTo>
                            <a:pt x="172" y="759"/>
                          </a:lnTo>
                          <a:lnTo>
                            <a:pt x="172" y="776"/>
                          </a:lnTo>
                          <a:lnTo>
                            <a:pt x="181" y="789"/>
                          </a:lnTo>
                          <a:lnTo>
                            <a:pt x="185" y="806"/>
                          </a:lnTo>
                          <a:lnTo>
                            <a:pt x="198" y="821"/>
                          </a:lnTo>
                          <a:lnTo>
                            <a:pt x="198" y="842"/>
                          </a:lnTo>
                          <a:lnTo>
                            <a:pt x="185" y="862"/>
                          </a:lnTo>
                          <a:lnTo>
                            <a:pt x="173" y="881"/>
                          </a:lnTo>
                          <a:lnTo>
                            <a:pt x="162" y="892"/>
                          </a:lnTo>
                          <a:lnTo>
                            <a:pt x="143" y="889"/>
                          </a:lnTo>
                          <a:lnTo>
                            <a:pt x="125" y="881"/>
                          </a:lnTo>
                          <a:lnTo>
                            <a:pt x="125" y="896"/>
                          </a:lnTo>
                          <a:lnTo>
                            <a:pt x="113" y="913"/>
                          </a:lnTo>
                          <a:lnTo>
                            <a:pt x="128" y="919"/>
                          </a:lnTo>
                          <a:lnTo>
                            <a:pt x="153" y="924"/>
                          </a:lnTo>
                          <a:lnTo>
                            <a:pt x="153" y="941"/>
                          </a:lnTo>
                          <a:lnTo>
                            <a:pt x="160" y="958"/>
                          </a:lnTo>
                          <a:lnTo>
                            <a:pt x="160" y="977"/>
                          </a:lnTo>
                          <a:lnTo>
                            <a:pt x="162" y="996"/>
                          </a:lnTo>
                          <a:lnTo>
                            <a:pt x="170" y="1012"/>
                          </a:lnTo>
                          <a:lnTo>
                            <a:pt x="168" y="1037"/>
                          </a:lnTo>
                          <a:lnTo>
                            <a:pt x="175" y="1054"/>
                          </a:lnTo>
                          <a:lnTo>
                            <a:pt x="170" y="1073"/>
                          </a:lnTo>
                          <a:lnTo>
                            <a:pt x="185" y="1099"/>
                          </a:lnTo>
                          <a:lnTo>
                            <a:pt x="181" y="1120"/>
                          </a:lnTo>
                          <a:lnTo>
                            <a:pt x="192" y="1135"/>
                          </a:lnTo>
                          <a:lnTo>
                            <a:pt x="190" y="1159"/>
                          </a:lnTo>
                          <a:lnTo>
                            <a:pt x="192" y="1183"/>
                          </a:lnTo>
                          <a:lnTo>
                            <a:pt x="190" y="1206"/>
                          </a:lnTo>
                          <a:lnTo>
                            <a:pt x="190" y="1223"/>
                          </a:lnTo>
                          <a:lnTo>
                            <a:pt x="175" y="1242"/>
                          </a:lnTo>
                          <a:lnTo>
                            <a:pt x="160" y="1258"/>
                          </a:lnTo>
                          <a:lnTo>
                            <a:pt x="136" y="1272"/>
                          </a:lnTo>
                          <a:lnTo>
                            <a:pt x="132" y="1289"/>
                          </a:lnTo>
                          <a:lnTo>
                            <a:pt x="155" y="1289"/>
                          </a:lnTo>
                          <a:lnTo>
                            <a:pt x="136" y="1302"/>
                          </a:lnTo>
                          <a:lnTo>
                            <a:pt x="136" y="1313"/>
                          </a:lnTo>
                          <a:lnTo>
                            <a:pt x="158" y="1305"/>
                          </a:lnTo>
                          <a:lnTo>
                            <a:pt x="175" y="1311"/>
                          </a:lnTo>
                          <a:lnTo>
                            <a:pt x="188" y="1290"/>
                          </a:lnTo>
                          <a:lnTo>
                            <a:pt x="196" y="1300"/>
                          </a:lnTo>
                          <a:lnTo>
                            <a:pt x="207" y="1287"/>
                          </a:lnTo>
                          <a:lnTo>
                            <a:pt x="228" y="1287"/>
                          </a:lnTo>
                          <a:lnTo>
                            <a:pt x="245" y="1292"/>
                          </a:lnTo>
                          <a:lnTo>
                            <a:pt x="267" y="1307"/>
                          </a:lnTo>
                          <a:lnTo>
                            <a:pt x="279" y="1317"/>
                          </a:lnTo>
                          <a:lnTo>
                            <a:pt x="305" y="1309"/>
                          </a:lnTo>
                          <a:lnTo>
                            <a:pt x="328" y="1328"/>
                          </a:lnTo>
                          <a:lnTo>
                            <a:pt x="346" y="1339"/>
                          </a:lnTo>
                          <a:lnTo>
                            <a:pt x="371" y="1349"/>
                          </a:lnTo>
                          <a:lnTo>
                            <a:pt x="384" y="1334"/>
                          </a:lnTo>
                          <a:lnTo>
                            <a:pt x="414" y="1334"/>
                          </a:lnTo>
                          <a:lnTo>
                            <a:pt x="424" y="1313"/>
                          </a:lnTo>
                          <a:lnTo>
                            <a:pt x="440" y="1304"/>
                          </a:lnTo>
                          <a:lnTo>
                            <a:pt x="454" y="1300"/>
                          </a:lnTo>
                          <a:lnTo>
                            <a:pt x="450" y="1281"/>
                          </a:lnTo>
                          <a:lnTo>
                            <a:pt x="427" y="1272"/>
                          </a:lnTo>
                          <a:lnTo>
                            <a:pt x="424" y="1257"/>
                          </a:lnTo>
                          <a:lnTo>
                            <a:pt x="414" y="1240"/>
                          </a:lnTo>
                          <a:lnTo>
                            <a:pt x="410" y="1215"/>
                          </a:lnTo>
                          <a:lnTo>
                            <a:pt x="427" y="1213"/>
                          </a:lnTo>
                          <a:lnTo>
                            <a:pt x="433" y="1195"/>
                          </a:lnTo>
                          <a:lnTo>
                            <a:pt x="454" y="1151"/>
                          </a:lnTo>
                          <a:lnTo>
                            <a:pt x="469" y="1123"/>
                          </a:lnTo>
                          <a:lnTo>
                            <a:pt x="476" y="1110"/>
                          </a:lnTo>
                          <a:lnTo>
                            <a:pt x="497" y="1103"/>
                          </a:lnTo>
                          <a:lnTo>
                            <a:pt x="514" y="1082"/>
                          </a:lnTo>
                          <a:lnTo>
                            <a:pt x="529" y="1059"/>
                          </a:lnTo>
                          <a:lnTo>
                            <a:pt x="527" y="1046"/>
                          </a:lnTo>
                          <a:lnTo>
                            <a:pt x="510" y="1035"/>
                          </a:lnTo>
                          <a:lnTo>
                            <a:pt x="506" y="1016"/>
                          </a:lnTo>
                          <a:lnTo>
                            <a:pt x="495" y="996"/>
                          </a:lnTo>
                          <a:lnTo>
                            <a:pt x="482" y="984"/>
                          </a:lnTo>
                          <a:lnTo>
                            <a:pt x="471" y="966"/>
                          </a:lnTo>
                          <a:lnTo>
                            <a:pt x="491" y="954"/>
                          </a:lnTo>
                          <a:lnTo>
                            <a:pt x="503" y="937"/>
                          </a:lnTo>
                          <a:lnTo>
                            <a:pt x="514" y="924"/>
                          </a:lnTo>
                          <a:lnTo>
                            <a:pt x="529" y="924"/>
                          </a:lnTo>
                          <a:lnTo>
                            <a:pt x="540" y="909"/>
                          </a:lnTo>
                          <a:lnTo>
                            <a:pt x="566" y="909"/>
                          </a:lnTo>
                          <a:lnTo>
                            <a:pt x="561" y="890"/>
                          </a:lnTo>
                          <a:close/>
                        </a:path>
                      </a:pathLst>
                    </a:custGeom>
                    <a:grpFill/>
                    <a:ln w="317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6737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O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22" name="Freeform 55">
                      <a:extLst>
                        <a:ext uri="{FF2B5EF4-FFF2-40B4-BE49-F238E27FC236}">
                          <a16:creationId xmlns:a16="http://schemas.microsoft.com/office/drawing/2014/main" id="{8095E57F-5B06-4311-A96B-C90D3751937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661780" y="2599881"/>
                      <a:ext cx="608945" cy="715228"/>
                    </a:xfrm>
                    <a:custGeom>
                      <a:avLst/>
                      <a:gdLst>
                        <a:gd name="T0" fmla="*/ 173 w 601"/>
                        <a:gd name="T1" fmla="*/ 293 h 712"/>
                        <a:gd name="T2" fmla="*/ 186 w 601"/>
                        <a:gd name="T3" fmla="*/ 340 h 712"/>
                        <a:gd name="T4" fmla="*/ 146 w 601"/>
                        <a:gd name="T5" fmla="*/ 374 h 712"/>
                        <a:gd name="T6" fmla="*/ 111 w 601"/>
                        <a:gd name="T7" fmla="*/ 417 h 712"/>
                        <a:gd name="T8" fmla="*/ 71 w 601"/>
                        <a:gd name="T9" fmla="*/ 449 h 712"/>
                        <a:gd name="T10" fmla="*/ 35 w 601"/>
                        <a:gd name="T11" fmla="*/ 479 h 712"/>
                        <a:gd name="T12" fmla="*/ 30 w 601"/>
                        <a:gd name="T13" fmla="*/ 530 h 712"/>
                        <a:gd name="T14" fmla="*/ 18 w 601"/>
                        <a:gd name="T15" fmla="*/ 578 h 712"/>
                        <a:gd name="T16" fmla="*/ 60 w 601"/>
                        <a:gd name="T17" fmla="*/ 622 h 712"/>
                        <a:gd name="T18" fmla="*/ 84 w 601"/>
                        <a:gd name="T19" fmla="*/ 642 h 712"/>
                        <a:gd name="T20" fmla="*/ 103 w 601"/>
                        <a:gd name="T21" fmla="*/ 676 h 712"/>
                        <a:gd name="T22" fmla="*/ 148 w 601"/>
                        <a:gd name="T23" fmla="*/ 687 h 712"/>
                        <a:gd name="T24" fmla="*/ 190 w 601"/>
                        <a:gd name="T25" fmla="*/ 710 h 712"/>
                        <a:gd name="T26" fmla="*/ 240 w 601"/>
                        <a:gd name="T27" fmla="*/ 693 h 712"/>
                        <a:gd name="T28" fmla="*/ 278 w 601"/>
                        <a:gd name="T29" fmla="*/ 693 h 712"/>
                        <a:gd name="T30" fmla="*/ 299 w 601"/>
                        <a:gd name="T31" fmla="*/ 618 h 712"/>
                        <a:gd name="T32" fmla="*/ 344 w 601"/>
                        <a:gd name="T33" fmla="*/ 627 h 712"/>
                        <a:gd name="T34" fmla="*/ 314 w 601"/>
                        <a:gd name="T35" fmla="*/ 674 h 712"/>
                        <a:gd name="T36" fmla="*/ 351 w 601"/>
                        <a:gd name="T37" fmla="*/ 674 h 712"/>
                        <a:gd name="T38" fmla="*/ 387 w 601"/>
                        <a:gd name="T39" fmla="*/ 648 h 712"/>
                        <a:gd name="T40" fmla="*/ 443 w 601"/>
                        <a:gd name="T41" fmla="*/ 631 h 712"/>
                        <a:gd name="T42" fmla="*/ 494 w 601"/>
                        <a:gd name="T43" fmla="*/ 582 h 712"/>
                        <a:gd name="T44" fmla="*/ 530 w 601"/>
                        <a:gd name="T45" fmla="*/ 528 h 712"/>
                        <a:gd name="T46" fmla="*/ 513 w 601"/>
                        <a:gd name="T47" fmla="*/ 473 h 712"/>
                        <a:gd name="T48" fmla="*/ 541 w 601"/>
                        <a:gd name="T49" fmla="*/ 470 h 712"/>
                        <a:gd name="T50" fmla="*/ 577 w 601"/>
                        <a:gd name="T51" fmla="*/ 479 h 712"/>
                        <a:gd name="T52" fmla="*/ 600 w 601"/>
                        <a:gd name="T53" fmla="*/ 428 h 712"/>
                        <a:gd name="T54" fmla="*/ 601 w 601"/>
                        <a:gd name="T55" fmla="*/ 372 h 712"/>
                        <a:gd name="T56" fmla="*/ 573 w 601"/>
                        <a:gd name="T57" fmla="*/ 340 h 712"/>
                        <a:gd name="T58" fmla="*/ 530 w 601"/>
                        <a:gd name="T59" fmla="*/ 329 h 712"/>
                        <a:gd name="T60" fmla="*/ 485 w 601"/>
                        <a:gd name="T61" fmla="*/ 297 h 712"/>
                        <a:gd name="T62" fmla="*/ 485 w 601"/>
                        <a:gd name="T63" fmla="*/ 240 h 712"/>
                        <a:gd name="T64" fmla="*/ 470 w 601"/>
                        <a:gd name="T65" fmla="*/ 197 h 712"/>
                        <a:gd name="T66" fmla="*/ 442 w 601"/>
                        <a:gd name="T67" fmla="*/ 167 h 712"/>
                        <a:gd name="T68" fmla="*/ 415 w 601"/>
                        <a:gd name="T69" fmla="*/ 146 h 712"/>
                        <a:gd name="T70" fmla="*/ 363 w 601"/>
                        <a:gd name="T71" fmla="*/ 158 h 712"/>
                        <a:gd name="T72" fmla="*/ 325 w 601"/>
                        <a:gd name="T73" fmla="*/ 167 h 712"/>
                        <a:gd name="T74" fmla="*/ 278 w 601"/>
                        <a:gd name="T75" fmla="*/ 146 h 712"/>
                        <a:gd name="T76" fmla="*/ 246 w 601"/>
                        <a:gd name="T77" fmla="*/ 120 h 712"/>
                        <a:gd name="T78" fmla="*/ 218 w 601"/>
                        <a:gd name="T79" fmla="*/ 86 h 712"/>
                        <a:gd name="T80" fmla="*/ 222 w 601"/>
                        <a:gd name="T81" fmla="*/ 43 h 712"/>
                        <a:gd name="T82" fmla="*/ 193 w 601"/>
                        <a:gd name="T83" fmla="*/ 13 h 712"/>
                        <a:gd name="T84" fmla="*/ 191 w 601"/>
                        <a:gd name="T85" fmla="*/ 71 h 712"/>
                        <a:gd name="T86" fmla="*/ 203 w 601"/>
                        <a:gd name="T87" fmla="*/ 137 h 712"/>
                        <a:gd name="T88" fmla="*/ 178 w 601"/>
                        <a:gd name="T89" fmla="*/ 193 h 7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</a:cxnLst>
                      <a:rect l="0" t="0" r="r" b="b"/>
                      <a:pathLst>
                        <a:path w="601" h="712">
                          <a:moveTo>
                            <a:pt x="169" y="252"/>
                          </a:moveTo>
                          <a:lnTo>
                            <a:pt x="171" y="272"/>
                          </a:lnTo>
                          <a:lnTo>
                            <a:pt x="173" y="293"/>
                          </a:lnTo>
                          <a:lnTo>
                            <a:pt x="180" y="312"/>
                          </a:lnTo>
                          <a:lnTo>
                            <a:pt x="191" y="325"/>
                          </a:lnTo>
                          <a:lnTo>
                            <a:pt x="186" y="340"/>
                          </a:lnTo>
                          <a:lnTo>
                            <a:pt x="171" y="355"/>
                          </a:lnTo>
                          <a:lnTo>
                            <a:pt x="150" y="359"/>
                          </a:lnTo>
                          <a:lnTo>
                            <a:pt x="146" y="374"/>
                          </a:lnTo>
                          <a:lnTo>
                            <a:pt x="131" y="379"/>
                          </a:lnTo>
                          <a:lnTo>
                            <a:pt x="122" y="400"/>
                          </a:lnTo>
                          <a:lnTo>
                            <a:pt x="111" y="417"/>
                          </a:lnTo>
                          <a:lnTo>
                            <a:pt x="92" y="423"/>
                          </a:lnTo>
                          <a:lnTo>
                            <a:pt x="77" y="432"/>
                          </a:lnTo>
                          <a:lnTo>
                            <a:pt x="71" y="449"/>
                          </a:lnTo>
                          <a:lnTo>
                            <a:pt x="49" y="451"/>
                          </a:lnTo>
                          <a:lnTo>
                            <a:pt x="41" y="464"/>
                          </a:lnTo>
                          <a:lnTo>
                            <a:pt x="35" y="479"/>
                          </a:lnTo>
                          <a:lnTo>
                            <a:pt x="37" y="501"/>
                          </a:lnTo>
                          <a:lnTo>
                            <a:pt x="41" y="518"/>
                          </a:lnTo>
                          <a:lnTo>
                            <a:pt x="30" y="530"/>
                          </a:lnTo>
                          <a:lnTo>
                            <a:pt x="20" y="547"/>
                          </a:lnTo>
                          <a:lnTo>
                            <a:pt x="0" y="563"/>
                          </a:lnTo>
                          <a:lnTo>
                            <a:pt x="18" y="578"/>
                          </a:lnTo>
                          <a:lnTo>
                            <a:pt x="24" y="599"/>
                          </a:lnTo>
                          <a:lnTo>
                            <a:pt x="41" y="622"/>
                          </a:lnTo>
                          <a:lnTo>
                            <a:pt x="60" y="622"/>
                          </a:lnTo>
                          <a:lnTo>
                            <a:pt x="77" y="607"/>
                          </a:lnTo>
                          <a:lnTo>
                            <a:pt x="86" y="618"/>
                          </a:lnTo>
                          <a:lnTo>
                            <a:pt x="84" y="642"/>
                          </a:lnTo>
                          <a:lnTo>
                            <a:pt x="94" y="652"/>
                          </a:lnTo>
                          <a:lnTo>
                            <a:pt x="90" y="670"/>
                          </a:lnTo>
                          <a:lnTo>
                            <a:pt x="103" y="676"/>
                          </a:lnTo>
                          <a:lnTo>
                            <a:pt x="112" y="661"/>
                          </a:lnTo>
                          <a:lnTo>
                            <a:pt x="133" y="674"/>
                          </a:lnTo>
                          <a:lnTo>
                            <a:pt x="148" y="687"/>
                          </a:lnTo>
                          <a:lnTo>
                            <a:pt x="165" y="687"/>
                          </a:lnTo>
                          <a:lnTo>
                            <a:pt x="175" y="704"/>
                          </a:lnTo>
                          <a:lnTo>
                            <a:pt x="190" y="710"/>
                          </a:lnTo>
                          <a:lnTo>
                            <a:pt x="208" y="710"/>
                          </a:lnTo>
                          <a:lnTo>
                            <a:pt x="225" y="700"/>
                          </a:lnTo>
                          <a:lnTo>
                            <a:pt x="240" y="693"/>
                          </a:lnTo>
                          <a:lnTo>
                            <a:pt x="257" y="691"/>
                          </a:lnTo>
                          <a:lnTo>
                            <a:pt x="270" y="712"/>
                          </a:lnTo>
                          <a:lnTo>
                            <a:pt x="278" y="693"/>
                          </a:lnTo>
                          <a:lnTo>
                            <a:pt x="276" y="665"/>
                          </a:lnTo>
                          <a:lnTo>
                            <a:pt x="282" y="633"/>
                          </a:lnTo>
                          <a:lnTo>
                            <a:pt x="299" y="618"/>
                          </a:lnTo>
                          <a:lnTo>
                            <a:pt x="317" y="612"/>
                          </a:lnTo>
                          <a:lnTo>
                            <a:pt x="336" y="618"/>
                          </a:lnTo>
                          <a:lnTo>
                            <a:pt x="344" y="627"/>
                          </a:lnTo>
                          <a:lnTo>
                            <a:pt x="348" y="646"/>
                          </a:lnTo>
                          <a:lnTo>
                            <a:pt x="331" y="661"/>
                          </a:lnTo>
                          <a:lnTo>
                            <a:pt x="314" y="674"/>
                          </a:lnTo>
                          <a:lnTo>
                            <a:pt x="323" y="687"/>
                          </a:lnTo>
                          <a:lnTo>
                            <a:pt x="348" y="689"/>
                          </a:lnTo>
                          <a:lnTo>
                            <a:pt x="351" y="674"/>
                          </a:lnTo>
                          <a:lnTo>
                            <a:pt x="359" y="663"/>
                          </a:lnTo>
                          <a:lnTo>
                            <a:pt x="374" y="659"/>
                          </a:lnTo>
                          <a:lnTo>
                            <a:pt x="387" y="648"/>
                          </a:lnTo>
                          <a:lnTo>
                            <a:pt x="389" y="627"/>
                          </a:lnTo>
                          <a:lnTo>
                            <a:pt x="423" y="631"/>
                          </a:lnTo>
                          <a:lnTo>
                            <a:pt x="443" y="631"/>
                          </a:lnTo>
                          <a:lnTo>
                            <a:pt x="455" y="620"/>
                          </a:lnTo>
                          <a:lnTo>
                            <a:pt x="474" y="603"/>
                          </a:lnTo>
                          <a:lnTo>
                            <a:pt x="494" y="582"/>
                          </a:lnTo>
                          <a:lnTo>
                            <a:pt x="511" y="556"/>
                          </a:lnTo>
                          <a:lnTo>
                            <a:pt x="526" y="545"/>
                          </a:lnTo>
                          <a:lnTo>
                            <a:pt x="530" y="528"/>
                          </a:lnTo>
                          <a:lnTo>
                            <a:pt x="528" y="505"/>
                          </a:lnTo>
                          <a:lnTo>
                            <a:pt x="526" y="485"/>
                          </a:lnTo>
                          <a:lnTo>
                            <a:pt x="513" y="473"/>
                          </a:lnTo>
                          <a:lnTo>
                            <a:pt x="511" y="454"/>
                          </a:lnTo>
                          <a:lnTo>
                            <a:pt x="530" y="454"/>
                          </a:lnTo>
                          <a:lnTo>
                            <a:pt x="541" y="470"/>
                          </a:lnTo>
                          <a:lnTo>
                            <a:pt x="547" y="486"/>
                          </a:lnTo>
                          <a:lnTo>
                            <a:pt x="562" y="492"/>
                          </a:lnTo>
                          <a:lnTo>
                            <a:pt x="577" y="479"/>
                          </a:lnTo>
                          <a:lnTo>
                            <a:pt x="585" y="464"/>
                          </a:lnTo>
                          <a:lnTo>
                            <a:pt x="590" y="441"/>
                          </a:lnTo>
                          <a:lnTo>
                            <a:pt x="600" y="428"/>
                          </a:lnTo>
                          <a:lnTo>
                            <a:pt x="598" y="411"/>
                          </a:lnTo>
                          <a:lnTo>
                            <a:pt x="598" y="391"/>
                          </a:lnTo>
                          <a:lnTo>
                            <a:pt x="601" y="372"/>
                          </a:lnTo>
                          <a:lnTo>
                            <a:pt x="594" y="355"/>
                          </a:lnTo>
                          <a:lnTo>
                            <a:pt x="579" y="355"/>
                          </a:lnTo>
                          <a:lnTo>
                            <a:pt x="573" y="340"/>
                          </a:lnTo>
                          <a:lnTo>
                            <a:pt x="569" y="327"/>
                          </a:lnTo>
                          <a:lnTo>
                            <a:pt x="551" y="329"/>
                          </a:lnTo>
                          <a:lnTo>
                            <a:pt x="530" y="329"/>
                          </a:lnTo>
                          <a:lnTo>
                            <a:pt x="509" y="323"/>
                          </a:lnTo>
                          <a:lnTo>
                            <a:pt x="496" y="310"/>
                          </a:lnTo>
                          <a:lnTo>
                            <a:pt x="485" y="297"/>
                          </a:lnTo>
                          <a:lnTo>
                            <a:pt x="492" y="276"/>
                          </a:lnTo>
                          <a:lnTo>
                            <a:pt x="481" y="259"/>
                          </a:lnTo>
                          <a:lnTo>
                            <a:pt x="485" y="240"/>
                          </a:lnTo>
                          <a:lnTo>
                            <a:pt x="489" y="223"/>
                          </a:lnTo>
                          <a:lnTo>
                            <a:pt x="475" y="207"/>
                          </a:lnTo>
                          <a:lnTo>
                            <a:pt x="470" y="197"/>
                          </a:lnTo>
                          <a:lnTo>
                            <a:pt x="468" y="186"/>
                          </a:lnTo>
                          <a:lnTo>
                            <a:pt x="455" y="175"/>
                          </a:lnTo>
                          <a:lnTo>
                            <a:pt x="442" y="167"/>
                          </a:lnTo>
                          <a:lnTo>
                            <a:pt x="442" y="158"/>
                          </a:lnTo>
                          <a:lnTo>
                            <a:pt x="430" y="141"/>
                          </a:lnTo>
                          <a:lnTo>
                            <a:pt x="415" y="146"/>
                          </a:lnTo>
                          <a:lnTo>
                            <a:pt x="396" y="146"/>
                          </a:lnTo>
                          <a:lnTo>
                            <a:pt x="372" y="141"/>
                          </a:lnTo>
                          <a:lnTo>
                            <a:pt x="363" y="158"/>
                          </a:lnTo>
                          <a:lnTo>
                            <a:pt x="359" y="173"/>
                          </a:lnTo>
                          <a:lnTo>
                            <a:pt x="342" y="175"/>
                          </a:lnTo>
                          <a:lnTo>
                            <a:pt x="325" y="167"/>
                          </a:lnTo>
                          <a:lnTo>
                            <a:pt x="312" y="171"/>
                          </a:lnTo>
                          <a:lnTo>
                            <a:pt x="295" y="162"/>
                          </a:lnTo>
                          <a:lnTo>
                            <a:pt x="278" y="146"/>
                          </a:lnTo>
                          <a:lnTo>
                            <a:pt x="267" y="133"/>
                          </a:lnTo>
                          <a:lnTo>
                            <a:pt x="261" y="120"/>
                          </a:lnTo>
                          <a:lnTo>
                            <a:pt x="246" y="120"/>
                          </a:lnTo>
                          <a:lnTo>
                            <a:pt x="223" y="120"/>
                          </a:lnTo>
                          <a:lnTo>
                            <a:pt x="216" y="107"/>
                          </a:lnTo>
                          <a:lnTo>
                            <a:pt x="218" y="86"/>
                          </a:lnTo>
                          <a:lnTo>
                            <a:pt x="235" y="77"/>
                          </a:lnTo>
                          <a:lnTo>
                            <a:pt x="238" y="64"/>
                          </a:lnTo>
                          <a:lnTo>
                            <a:pt x="222" y="43"/>
                          </a:lnTo>
                          <a:lnTo>
                            <a:pt x="210" y="19"/>
                          </a:lnTo>
                          <a:lnTo>
                            <a:pt x="208" y="0"/>
                          </a:lnTo>
                          <a:lnTo>
                            <a:pt x="193" y="13"/>
                          </a:lnTo>
                          <a:lnTo>
                            <a:pt x="182" y="32"/>
                          </a:lnTo>
                          <a:lnTo>
                            <a:pt x="182" y="54"/>
                          </a:lnTo>
                          <a:lnTo>
                            <a:pt x="191" y="71"/>
                          </a:lnTo>
                          <a:lnTo>
                            <a:pt x="197" y="94"/>
                          </a:lnTo>
                          <a:lnTo>
                            <a:pt x="201" y="115"/>
                          </a:lnTo>
                          <a:lnTo>
                            <a:pt x="203" y="137"/>
                          </a:lnTo>
                          <a:lnTo>
                            <a:pt x="197" y="158"/>
                          </a:lnTo>
                          <a:lnTo>
                            <a:pt x="188" y="171"/>
                          </a:lnTo>
                          <a:lnTo>
                            <a:pt x="178" y="193"/>
                          </a:lnTo>
                          <a:lnTo>
                            <a:pt x="176" y="216"/>
                          </a:lnTo>
                          <a:lnTo>
                            <a:pt x="169" y="252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s-CO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23" name="Freeform 57">
                      <a:extLst>
                        <a:ext uri="{FF2B5EF4-FFF2-40B4-BE49-F238E27FC236}">
                          <a16:creationId xmlns:a16="http://schemas.microsoft.com/office/drawing/2014/main" id="{D1AFB7EB-84D7-4576-9246-E827D14BAFF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99228" y="3554096"/>
                      <a:ext cx="542050" cy="589660"/>
                    </a:xfrm>
                    <a:custGeom>
                      <a:avLst/>
                      <a:gdLst>
                        <a:gd name="T0" fmla="*/ 256 w 287"/>
                        <a:gd name="T1" fmla="*/ 62 h 313"/>
                        <a:gd name="T2" fmla="*/ 264 w 287"/>
                        <a:gd name="T3" fmla="*/ 90 h 313"/>
                        <a:gd name="T4" fmla="*/ 271 w 287"/>
                        <a:gd name="T5" fmla="*/ 121 h 313"/>
                        <a:gd name="T6" fmla="*/ 284 w 287"/>
                        <a:gd name="T7" fmla="*/ 143 h 313"/>
                        <a:gd name="T8" fmla="*/ 277 w 287"/>
                        <a:gd name="T9" fmla="*/ 163 h 313"/>
                        <a:gd name="T10" fmla="*/ 254 w 287"/>
                        <a:gd name="T11" fmla="*/ 188 h 313"/>
                        <a:gd name="T12" fmla="*/ 246 w 287"/>
                        <a:gd name="T13" fmla="*/ 224 h 313"/>
                        <a:gd name="T14" fmla="*/ 238 w 287"/>
                        <a:gd name="T15" fmla="*/ 262 h 313"/>
                        <a:gd name="T16" fmla="*/ 225 w 287"/>
                        <a:gd name="T17" fmla="*/ 281 h 313"/>
                        <a:gd name="T18" fmla="*/ 196 w 287"/>
                        <a:gd name="T19" fmla="*/ 269 h 313"/>
                        <a:gd name="T20" fmla="*/ 167 w 287"/>
                        <a:gd name="T21" fmla="*/ 270 h 313"/>
                        <a:gd name="T22" fmla="*/ 165 w 287"/>
                        <a:gd name="T23" fmla="*/ 296 h 313"/>
                        <a:gd name="T24" fmla="*/ 130 w 287"/>
                        <a:gd name="T25" fmla="*/ 303 h 313"/>
                        <a:gd name="T26" fmla="*/ 115 w 287"/>
                        <a:gd name="T27" fmla="*/ 313 h 313"/>
                        <a:gd name="T28" fmla="*/ 85 w 287"/>
                        <a:gd name="T29" fmla="*/ 306 h 313"/>
                        <a:gd name="T30" fmla="*/ 54 w 287"/>
                        <a:gd name="T31" fmla="*/ 303 h 313"/>
                        <a:gd name="T32" fmla="*/ 36 w 287"/>
                        <a:gd name="T33" fmla="*/ 294 h 313"/>
                        <a:gd name="T34" fmla="*/ 16 w 287"/>
                        <a:gd name="T35" fmla="*/ 281 h 313"/>
                        <a:gd name="T36" fmla="*/ 13 w 287"/>
                        <a:gd name="T37" fmla="*/ 269 h 313"/>
                        <a:gd name="T38" fmla="*/ 33 w 287"/>
                        <a:gd name="T39" fmla="*/ 255 h 313"/>
                        <a:gd name="T40" fmla="*/ 48 w 287"/>
                        <a:gd name="T41" fmla="*/ 226 h 313"/>
                        <a:gd name="T42" fmla="*/ 63 w 287"/>
                        <a:gd name="T43" fmla="*/ 212 h 313"/>
                        <a:gd name="T44" fmla="*/ 69 w 287"/>
                        <a:gd name="T45" fmla="*/ 197 h 313"/>
                        <a:gd name="T46" fmla="*/ 68 w 287"/>
                        <a:gd name="T47" fmla="*/ 175 h 313"/>
                        <a:gd name="T48" fmla="*/ 39 w 287"/>
                        <a:gd name="T49" fmla="*/ 183 h 313"/>
                        <a:gd name="T50" fmla="*/ 48 w 287"/>
                        <a:gd name="T51" fmla="*/ 158 h 313"/>
                        <a:gd name="T52" fmla="*/ 28 w 287"/>
                        <a:gd name="T53" fmla="*/ 172 h 313"/>
                        <a:gd name="T54" fmla="*/ 15 w 287"/>
                        <a:gd name="T55" fmla="*/ 153 h 313"/>
                        <a:gd name="T56" fmla="*/ 12 w 287"/>
                        <a:gd name="T57" fmla="*/ 140 h 313"/>
                        <a:gd name="T58" fmla="*/ 32 w 287"/>
                        <a:gd name="T59" fmla="*/ 137 h 313"/>
                        <a:gd name="T60" fmla="*/ 58 w 287"/>
                        <a:gd name="T61" fmla="*/ 133 h 313"/>
                        <a:gd name="T62" fmla="*/ 90 w 287"/>
                        <a:gd name="T63" fmla="*/ 142 h 313"/>
                        <a:gd name="T64" fmla="*/ 125 w 287"/>
                        <a:gd name="T65" fmla="*/ 163 h 313"/>
                        <a:gd name="T66" fmla="*/ 153 w 287"/>
                        <a:gd name="T67" fmla="*/ 144 h 313"/>
                        <a:gd name="T68" fmla="*/ 167 w 287"/>
                        <a:gd name="T69" fmla="*/ 127 h 313"/>
                        <a:gd name="T70" fmla="*/ 148 w 287"/>
                        <a:gd name="T71" fmla="*/ 105 h 313"/>
                        <a:gd name="T72" fmla="*/ 158 w 287"/>
                        <a:gd name="T73" fmla="*/ 81 h 313"/>
                        <a:gd name="T74" fmla="*/ 181 w 287"/>
                        <a:gd name="T75" fmla="*/ 36 h 313"/>
                        <a:gd name="T76" fmla="*/ 209 w 287"/>
                        <a:gd name="T77" fmla="*/ 9 h 313"/>
                        <a:gd name="T78" fmla="*/ 224 w 287"/>
                        <a:gd name="T79" fmla="*/ 5 h 313"/>
                        <a:gd name="T80" fmla="*/ 245 w 287"/>
                        <a:gd name="T81" fmla="*/ 19 h 313"/>
                        <a:gd name="T82" fmla="*/ 256 w 287"/>
                        <a:gd name="T83" fmla="*/ 40 h 31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</a:cxnLst>
                      <a:rect l="0" t="0" r="r" b="b"/>
                      <a:pathLst>
                        <a:path w="287" h="313">
                          <a:moveTo>
                            <a:pt x="268" y="55"/>
                          </a:moveTo>
                          <a:cubicBezTo>
                            <a:pt x="260" y="57"/>
                            <a:pt x="260" y="57"/>
                            <a:pt x="260" y="57"/>
                          </a:cubicBezTo>
                          <a:cubicBezTo>
                            <a:pt x="256" y="62"/>
                            <a:pt x="256" y="62"/>
                            <a:pt x="256" y="62"/>
                          </a:cubicBezTo>
                          <a:cubicBezTo>
                            <a:pt x="258" y="72"/>
                            <a:pt x="258" y="72"/>
                            <a:pt x="258" y="72"/>
                          </a:cubicBezTo>
                          <a:cubicBezTo>
                            <a:pt x="259" y="82"/>
                            <a:pt x="259" y="82"/>
                            <a:pt x="259" y="82"/>
                          </a:cubicBezTo>
                          <a:cubicBezTo>
                            <a:pt x="264" y="90"/>
                            <a:pt x="264" y="90"/>
                            <a:pt x="264" y="90"/>
                          </a:cubicBezTo>
                          <a:cubicBezTo>
                            <a:pt x="270" y="98"/>
                            <a:pt x="270" y="98"/>
                            <a:pt x="270" y="98"/>
                          </a:cubicBezTo>
                          <a:cubicBezTo>
                            <a:pt x="267" y="108"/>
                            <a:pt x="267" y="108"/>
                            <a:pt x="267" y="108"/>
                          </a:cubicBezTo>
                          <a:cubicBezTo>
                            <a:pt x="271" y="121"/>
                            <a:pt x="271" y="121"/>
                            <a:pt x="271" y="121"/>
                          </a:cubicBezTo>
                          <a:cubicBezTo>
                            <a:pt x="271" y="132"/>
                            <a:pt x="271" y="132"/>
                            <a:pt x="271" y="132"/>
                          </a:cubicBezTo>
                          <a:cubicBezTo>
                            <a:pt x="275" y="141"/>
                            <a:pt x="275" y="141"/>
                            <a:pt x="275" y="141"/>
                          </a:cubicBezTo>
                          <a:cubicBezTo>
                            <a:pt x="284" y="143"/>
                            <a:pt x="284" y="143"/>
                            <a:pt x="284" y="143"/>
                          </a:cubicBezTo>
                          <a:cubicBezTo>
                            <a:pt x="287" y="150"/>
                            <a:pt x="287" y="150"/>
                            <a:pt x="287" y="150"/>
                          </a:cubicBezTo>
                          <a:cubicBezTo>
                            <a:pt x="284" y="158"/>
                            <a:pt x="284" y="158"/>
                            <a:pt x="284" y="158"/>
                          </a:cubicBezTo>
                          <a:cubicBezTo>
                            <a:pt x="277" y="163"/>
                            <a:pt x="277" y="163"/>
                            <a:pt x="277" y="163"/>
                          </a:cubicBezTo>
                          <a:cubicBezTo>
                            <a:pt x="266" y="166"/>
                            <a:pt x="266" y="166"/>
                            <a:pt x="266" y="166"/>
                          </a:cubicBezTo>
                          <a:cubicBezTo>
                            <a:pt x="257" y="174"/>
                            <a:pt x="257" y="174"/>
                            <a:pt x="257" y="174"/>
                          </a:cubicBezTo>
                          <a:cubicBezTo>
                            <a:pt x="254" y="188"/>
                            <a:pt x="254" y="188"/>
                            <a:pt x="254" y="188"/>
                          </a:cubicBezTo>
                          <a:cubicBezTo>
                            <a:pt x="252" y="203"/>
                            <a:pt x="252" y="203"/>
                            <a:pt x="252" y="203"/>
                          </a:cubicBezTo>
                          <a:cubicBezTo>
                            <a:pt x="246" y="212"/>
                            <a:pt x="246" y="212"/>
                            <a:pt x="246" y="212"/>
                          </a:cubicBezTo>
                          <a:cubicBezTo>
                            <a:pt x="246" y="224"/>
                            <a:pt x="246" y="224"/>
                            <a:pt x="246" y="224"/>
                          </a:cubicBezTo>
                          <a:cubicBezTo>
                            <a:pt x="242" y="236"/>
                            <a:pt x="242" y="236"/>
                            <a:pt x="242" y="236"/>
                          </a:cubicBezTo>
                          <a:cubicBezTo>
                            <a:pt x="241" y="249"/>
                            <a:pt x="241" y="249"/>
                            <a:pt x="241" y="249"/>
                          </a:cubicBezTo>
                          <a:cubicBezTo>
                            <a:pt x="238" y="262"/>
                            <a:pt x="238" y="262"/>
                            <a:pt x="238" y="262"/>
                          </a:cubicBezTo>
                          <a:cubicBezTo>
                            <a:pt x="234" y="271"/>
                            <a:pt x="234" y="271"/>
                            <a:pt x="234" y="271"/>
                          </a:cubicBezTo>
                          <a:cubicBezTo>
                            <a:pt x="231" y="281"/>
                            <a:pt x="231" y="281"/>
                            <a:pt x="231" y="281"/>
                          </a:cubicBezTo>
                          <a:cubicBezTo>
                            <a:pt x="225" y="281"/>
                            <a:pt x="225" y="281"/>
                            <a:pt x="225" y="281"/>
                          </a:cubicBezTo>
                          <a:cubicBezTo>
                            <a:pt x="215" y="277"/>
                            <a:pt x="215" y="277"/>
                            <a:pt x="215" y="277"/>
                          </a:cubicBezTo>
                          <a:cubicBezTo>
                            <a:pt x="205" y="269"/>
                            <a:pt x="205" y="269"/>
                            <a:pt x="205" y="269"/>
                          </a:cubicBezTo>
                          <a:cubicBezTo>
                            <a:pt x="196" y="269"/>
                            <a:pt x="196" y="269"/>
                            <a:pt x="196" y="269"/>
                          </a:cubicBezTo>
                          <a:cubicBezTo>
                            <a:pt x="185" y="272"/>
                            <a:pt x="185" y="272"/>
                            <a:pt x="185" y="272"/>
                          </a:cubicBezTo>
                          <a:cubicBezTo>
                            <a:pt x="174" y="265"/>
                            <a:pt x="174" y="265"/>
                            <a:pt x="174" y="265"/>
                          </a:cubicBezTo>
                          <a:cubicBezTo>
                            <a:pt x="167" y="270"/>
                            <a:pt x="167" y="270"/>
                            <a:pt x="167" y="270"/>
                          </a:cubicBezTo>
                          <a:cubicBezTo>
                            <a:pt x="166" y="277"/>
                            <a:pt x="166" y="277"/>
                            <a:pt x="166" y="277"/>
                          </a:cubicBezTo>
                          <a:cubicBezTo>
                            <a:pt x="164" y="287"/>
                            <a:pt x="164" y="287"/>
                            <a:pt x="164" y="287"/>
                          </a:cubicBezTo>
                          <a:cubicBezTo>
                            <a:pt x="165" y="296"/>
                            <a:pt x="165" y="296"/>
                            <a:pt x="165" y="296"/>
                          </a:cubicBezTo>
                          <a:cubicBezTo>
                            <a:pt x="154" y="299"/>
                            <a:pt x="154" y="299"/>
                            <a:pt x="154" y="299"/>
                          </a:cubicBezTo>
                          <a:cubicBezTo>
                            <a:pt x="140" y="298"/>
                            <a:pt x="140" y="298"/>
                            <a:pt x="140" y="298"/>
                          </a:cubicBezTo>
                          <a:cubicBezTo>
                            <a:pt x="130" y="303"/>
                            <a:pt x="130" y="303"/>
                            <a:pt x="130" y="303"/>
                          </a:cubicBezTo>
                          <a:cubicBezTo>
                            <a:pt x="123" y="299"/>
                            <a:pt x="123" y="299"/>
                            <a:pt x="123" y="299"/>
                          </a:cubicBezTo>
                          <a:cubicBezTo>
                            <a:pt x="120" y="306"/>
                            <a:pt x="120" y="306"/>
                            <a:pt x="120" y="306"/>
                          </a:cubicBezTo>
                          <a:cubicBezTo>
                            <a:pt x="115" y="313"/>
                            <a:pt x="115" y="313"/>
                            <a:pt x="115" y="313"/>
                          </a:cubicBezTo>
                          <a:cubicBezTo>
                            <a:pt x="104" y="311"/>
                            <a:pt x="104" y="311"/>
                            <a:pt x="104" y="311"/>
                          </a:cubicBezTo>
                          <a:cubicBezTo>
                            <a:pt x="93" y="302"/>
                            <a:pt x="93" y="302"/>
                            <a:pt x="93" y="302"/>
                          </a:cubicBezTo>
                          <a:cubicBezTo>
                            <a:pt x="85" y="306"/>
                            <a:pt x="85" y="306"/>
                            <a:pt x="85" y="306"/>
                          </a:cubicBezTo>
                          <a:cubicBezTo>
                            <a:pt x="73" y="304"/>
                            <a:pt x="73" y="304"/>
                            <a:pt x="73" y="304"/>
                          </a:cubicBezTo>
                          <a:cubicBezTo>
                            <a:pt x="63" y="301"/>
                            <a:pt x="63" y="301"/>
                            <a:pt x="63" y="301"/>
                          </a:cubicBezTo>
                          <a:cubicBezTo>
                            <a:pt x="54" y="303"/>
                            <a:pt x="54" y="303"/>
                            <a:pt x="54" y="303"/>
                          </a:cubicBezTo>
                          <a:cubicBezTo>
                            <a:pt x="50" y="295"/>
                            <a:pt x="50" y="295"/>
                            <a:pt x="50" y="295"/>
                          </a:cubicBezTo>
                          <a:cubicBezTo>
                            <a:pt x="42" y="290"/>
                            <a:pt x="42" y="290"/>
                            <a:pt x="42" y="290"/>
                          </a:cubicBezTo>
                          <a:cubicBezTo>
                            <a:pt x="36" y="294"/>
                            <a:pt x="36" y="294"/>
                            <a:pt x="36" y="294"/>
                          </a:cubicBezTo>
                          <a:cubicBezTo>
                            <a:pt x="29" y="287"/>
                            <a:pt x="29" y="287"/>
                            <a:pt x="29" y="287"/>
                          </a:cubicBezTo>
                          <a:cubicBezTo>
                            <a:pt x="24" y="278"/>
                            <a:pt x="24" y="278"/>
                            <a:pt x="24" y="278"/>
                          </a:cubicBezTo>
                          <a:cubicBezTo>
                            <a:pt x="16" y="281"/>
                            <a:pt x="16" y="281"/>
                            <a:pt x="16" y="281"/>
                          </a:cubicBezTo>
                          <a:cubicBezTo>
                            <a:pt x="5" y="287"/>
                            <a:pt x="5" y="287"/>
                            <a:pt x="5" y="287"/>
                          </a:cubicBezTo>
                          <a:cubicBezTo>
                            <a:pt x="7" y="277"/>
                            <a:pt x="7" y="277"/>
                            <a:pt x="7" y="277"/>
                          </a:cubicBezTo>
                          <a:cubicBezTo>
                            <a:pt x="13" y="269"/>
                            <a:pt x="13" y="269"/>
                            <a:pt x="13" y="269"/>
                          </a:cubicBezTo>
                          <a:cubicBezTo>
                            <a:pt x="20" y="263"/>
                            <a:pt x="20" y="263"/>
                            <a:pt x="20" y="263"/>
                          </a:cubicBezTo>
                          <a:cubicBezTo>
                            <a:pt x="26" y="259"/>
                            <a:pt x="26" y="259"/>
                            <a:pt x="26" y="259"/>
                          </a:cubicBezTo>
                          <a:cubicBezTo>
                            <a:pt x="33" y="255"/>
                            <a:pt x="33" y="255"/>
                            <a:pt x="33" y="255"/>
                          </a:cubicBezTo>
                          <a:cubicBezTo>
                            <a:pt x="34" y="243"/>
                            <a:pt x="34" y="243"/>
                            <a:pt x="34" y="243"/>
                          </a:cubicBezTo>
                          <a:cubicBezTo>
                            <a:pt x="39" y="234"/>
                            <a:pt x="39" y="234"/>
                            <a:pt x="39" y="234"/>
                          </a:cubicBezTo>
                          <a:cubicBezTo>
                            <a:pt x="48" y="226"/>
                            <a:pt x="48" y="226"/>
                            <a:pt x="48" y="226"/>
                          </a:cubicBezTo>
                          <a:cubicBezTo>
                            <a:pt x="56" y="223"/>
                            <a:pt x="56" y="223"/>
                            <a:pt x="56" y="223"/>
                          </a:cubicBezTo>
                          <a:cubicBezTo>
                            <a:pt x="58" y="215"/>
                            <a:pt x="58" y="215"/>
                            <a:pt x="58" y="215"/>
                          </a:cubicBezTo>
                          <a:cubicBezTo>
                            <a:pt x="63" y="212"/>
                            <a:pt x="63" y="212"/>
                            <a:pt x="63" y="212"/>
                          </a:cubicBezTo>
                          <a:cubicBezTo>
                            <a:pt x="56" y="204"/>
                            <a:pt x="56" y="204"/>
                            <a:pt x="56" y="204"/>
                          </a:cubicBezTo>
                          <a:cubicBezTo>
                            <a:pt x="59" y="196"/>
                            <a:pt x="59" y="196"/>
                            <a:pt x="59" y="196"/>
                          </a:cubicBezTo>
                          <a:cubicBezTo>
                            <a:pt x="69" y="197"/>
                            <a:pt x="69" y="197"/>
                            <a:pt x="69" y="197"/>
                          </a:cubicBezTo>
                          <a:cubicBezTo>
                            <a:pt x="70" y="186"/>
                            <a:pt x="70" y="186"/>
                            <a:pt x="70" y="186"/>
                          </a:cubicBezTo>
                          <a:cubicBezTo>
                            <a:pt x="74" y="186"/>
                            <a:pt x="78" y="180"/>
                            <a:pt x="75" y="177"/>
                          </a:cubicBezTo>
                          <a:cubicBezTo>
                            <a:pt x="74" y="175"/>
                            <a:pt x="70" y="174"/>
                            <a:pt x="68" y="175"/>
                          </a:cubicBezTo>
                          <a:cubicBezTo>
                            <a:pt x="58" y="181"/>
                            <a:pt x="58" y="181"/>
                            <a:pt x="58" y="181"/>
                          </a:cubicBezTo>
                          <a:cubicBezTo>
                            <a:pt x="47" y="186"/>
                            <a:pt x="47" y="186"/>
                            <a:pt x="47" y="186"/>
                          </a:cubicBezTo>
                          <a:cubicBezTo>
                            <a:pt x="39" y="183"/>
                            <a:pt x="39" y="183"/>
                            <a:pt x="39" y="183"/>
                          </a:cubicBezTo>
                          <a:cubicBezTo>
                            <a:pt x="36" y="175"/>
                            <a:pt x="36" y="175"/>
                            <a:pt x="36" y="175"/>
                          </a:cubicBezTo>
                          <a:cubicBezTo>
                            <a:pt x="42" y="167"/>
                            <a:pt x="42" y="167"/>
                            <a:pt x="42" y="167"/>
                          </a:cubicBezTo>
                          <a:cubicBezTo>
                            <a:pt x="48" y="158"/>
                            <a:pt x="48" y="158"/>
                            <a:pt x="48" y="158"/>
                          </a:cubicBezTo>
                          <a:cubicBezTo>
                            <a:pt x="38" y="156"/>
                            <a:pt x="38" y="156"/>
                            <a:pt x="38" y="156"/>
                          </a:cubicBezTo>
                          <a:cubicBezTo>
                            <a:pt x="32" y="163"/>
                            <a:pt x="32" y="163"/>
                            <a:pt x="32" y="163"/>
                          </a:cubicBezTo>
                          <a:cubicBezTo>
                            <a:pt x="28" y="172"/>
                            <a:pt x="28" y="172"/>
                            <a:pt x="28" y="172"/>
                          </a:cubicBezTo>
                          <a:cubicBezTo>
                            <a:pt x="21" y="168"/>
                            <a:pt x="21" y="168"/>
                            <a:pt x="21" y="168"/>
                          </a:cubicBezTo>
                          <a:cubicBezTo>
                            <a:pt x="16" y="160"/>
                            <a:pt x="16" y="160"/>
                            <a:pt x="16" y="160"/>
                          </a:cubicBezTo>
                          <a:cubicBezTo>
                            <a:pt x="15" y="153"/>
                            <a:pt x="15" y="153"/>
                            <a:pt x="15" y="153"/>
                          </a:cubicBezTo>
                          <a:cubicBezTo>
                            <a:pt x="7" y="156"/>
                            <a:pt x="7" y="156"/>
                            <a:pt x="7" y="156"/>
                          </a:cubicBezTo>
                          <a:cubicBezTo>
                            <a:pt x="0" y="144"/>
                            <a:pt x="0" y="144"/>
                            <a:pt x="0" y="144"/>
                          </a:cubicBezTo>
                          <a:cubicBezTo>
                            <a:pt x="12" y="140"/>
                            <a:pt x="12" y="140"/>
                            <a:pt x="12" y="140"/>
                          </a:cubicBezTo>
                          <a:cubicBezTo>
                            <a:pt x="21" y="143"/>
                            <a:pt x="21" y="143"/>
                            <a:pt x="21" y="143"/>
                          </a:cubicBezTo>
                          <a:cubicBezTo>
                            <a:pt x="28" y="132"/>
                            <a:pt x="28" y="132"/>
                            <a:pt x="28" y="132"/>
                          </a:cubicBezTo>
                          <a:cubicBezTo>
                            <a:pt x="32" y="137"/>
                            <a:pt x="32" y="137"/>
                            <a:pt x="32" y="137"/>
                          </a:cubicBezTo>
                          <a:cubicBezTo>
                            <a:pt x="38" y="130"/>
                            <a:pt x="38" y="130"/>
                            <a:pt x="38" y="130"/>
                          </a:cubicBezTo>
                          <a:cubicBezTo>
                            <a:pt x="49" y="130"/>
                            <a:pt x="49" y="130"/>
                            <a:pt x="49" y="130"/>
                          </a:cubicBezTo>
                          <a:cubicBezTo>
                            <a:pt x="58" y="133"/>
                            <a:pt x="58" y="133"/>
                            <a:pt x="58" y="133"/>
                          </a:cubicBezTo>
                          <a:cubicBezTo>
                            <a:pt x="70" y="141"/>
                            <a:pt x="70" y="141"/>
                            <a:pt x="70" y="141"/>
                          </a:cubicBezTo>
                          <a:cubicBezTo>
                            <a:pt x="76" y="146"/>
                            <a:pt x="76" y="146"/>
                            <a:pt x="76" y="146"/>
                          </a:cubicBezTo>
                          <a:cubicBezTo>
                            <a:pt x="90" y="142"/>
                            <a:pt x="90" y="142"/>
                            <a:pt x="90" y="142"/>
                          </a:cubicBezTo>
                          <a:cubicBezTo>
                            <a:pt x="102" y="152"/>
                            <a:pt x="102" y="152"/>
                            <a:pt x="102" y="152"/>
                          </a:cubicBezTo>
                          <a:cubicBezTo>
                            <a:pt x="112" y="158"/>
                            <a:pt x="112" y="158"/>
                            <a:pt x="112" y="158"/>
                          </a:cubicBezTo>
                          <a:cubicBezTo>
                            <a:pt x="125" y="163"/>
                            <a:pt x="125" y="163"/>
                            <a:pt x="125" y="163"/>
                          </a:cubicBezTo>
                          <a:cubicBezTo>
                            <a:pt x="132" y="155"/>
                            <a:pt x="132" y="155"/>
                            <a:pt x="132" y="155"/>
                          </a:cubicBezTo>
                          <a:cubicBezTo>
                            <a:pt x="148" y="155"/>
                            <a:pt x="148" y="155"/>
                            <a:pt x="148" y="155"/>
                          </a:cubicBezTo>
                          <a:cubicBezTo>
                            <a:pt x="153" y="144"/>
                            <a:pt x="153" y="144"/>
                            <a:pt x="153" y="144"/>
                          </a:cubicBezTo>
                          <a:cubicBezTo>
                            <a:pt x="162" y="139"/>
                            <a:pt x="162" y="139"/>
                            <a:pt x="162" y="139"/>
                          </a:cubicBezTo>
                          <a:cubicBezTo>
                            <a:pt x="169" y="137"/>
                            <a:pt x="169" y="137"/>
                            <a:pt x="169" y="137"/>
                          </a:cubicBezTo>
                          <a:cubicBezTo>
                            <a:pt x="167" y="127"/>
                            <a:pt x="167" y="127"/>
                            <a:pt x="167" y="127"/>
                          </a:cubicBezTo>
                          <a:cubicBezTo>
                            <a:pt x="155" y="122"/>
                            <a:pt x="155" y="122"/>
                            <a:pt x="155" y="122"/>
                          </a:cubicBezTo>
                          <a:cubicBezTo>
                            <a:pt x="153" y="114"/>
                            <a:pt x="153" y="114"/>
                            <a:pt x="153" y="114"/>
                          </a:cubicBezTo>
                          <a:cubicBezTo>
                            <a:pt x="148" y="105"/>
                            <a:pt x="148" y="105"/>
                            <a:pt x="148" y="105"/>
                          </a:cubicBezTo>
                          <a:cubicBezTo>
                            <a:pt x="146" y="92"/>
                            <a:pt x="146" y="92"/>
                            <a:pt x="146" y="92"/>
                          </a:cubicBezTo>
                          <a:cubicBezTo>
                            <a:pt x="155" y="91"/>
                            <a:pt x="155" y="91"/>
                            <a:pt x="155" y="91"/>
                          </a:cubicBezTo>
                          <a:cubicBezTo>
                            <a:pt x="158" y="81"/>
                            <a:pt x="158" y="81"/>
                            <a:pt x="158" y="81"/>
                          </a:cubicBezTo>
                          <a:cubicBezTo>
                            <a:pt x="169" y="58"/>
                            <a:pt x="169" y="58"/>
                            <a:pt x="169" y="58"/>
                          </a:cubicBezTo>
                          <a:cubicBezTo>
                            <a:pt x="177" y="43"/>
                            <a:pt x="177" y="43"/>
                            <a:pt x="177" y="43"/>
                          </a:cubicBezTo>
                          <a:cubicBezTo>
                            <a:pt x="181" y="36"/>
                            <a:pt x="181" y="36"/>
                            <a:pt x="181" y="36"/>
                          </a:cubicBezTo>
                          <a:cubicBezTo>
                            <a:pt x="192" y="32"/>
                            <a:pt x="192" y="32"/>
                            <a:pt x="192" y="32"/>
                          </a:cubicBezTo>
                          <a:cubicBezTo>
                            <a:pt x="201" y="21"/>
                            <a:pt x="201" y="21"/>
                            <a:pt x="201" y="21"/>
                          </a:cubicBezTo>
                          <a:cubicBezTo>
                            <a:pt x="209" y="9"/>
                            <a:pt x="209" y="9"/>
                            <a:pt x="209" y="9"/>
                          </a:cubicBezTo>
                          <a:cubicBezTo>
                            <a:pt x="208" y="2"/>
                            <a:pt x="208" y="2"/>
                            <a:pt x="208" y="2"/>
                          </a:cubicBezTo>
                          <a:cubicBezTo>
                            <a:pt x="215" y="0"/>
                            <a:pt x="215" y="0"/>
                            <a:pt x="215" y="0"/>
                          </a:cubicBezTo>
                          <a:cubicBezTo>
                            <a:pt x="224" y="5"/>
                            <a:pt x="224" y="5"/>
                            <a:pt x="224" y="5"/>
                          </a:cubicBezTo>
                          <a:cubicBezTo>
                            <a:pt x="231" y="14"/>
                            <a:pt x="231" y="14"/>
                            <a:pt x="231" y="14"/>
                          </a:cubicBezTo>
                          <a:cubicBezTo>
                            <a:pt x="234" y="19"/>
                            <a:pt x="234" y="19"/>
                            <a:pt x="234" y="19"/>
                          </a:cubicBezTo>
                          <a:cubicBezTo>
                            <a:pt x="245" y="19"/>
                            <a:pt x="245" y="19"/>
                            <a:pt x="245" y="19"/>
                          </a:cubicBezTo>
                          <a:cubicBezTo>
                            <a:pt x="242" y="33"/>
                            <a:pt x="242" y="33"/>
                            <a:pt x="242" y="33"/>
                          </a:cubicBezTo>
                          <a:cubicBezTo>
                            <a:pt x="249" y="38"/>
                            <a:pt x="249" y="38"/>
                            <a:pt x="249" y="38"/>
                          </a:cubicBezTo>
                          <a:cubicBezTo>
                            <a:pt x="256" y="40"/>
                            <a:pt x="256" y="40"/>
                            <a:pt x="256" y="40"/>
                          </a:cubicBezTo>
                          <a:cubicBezTo>
                            <a:pt x="264" y="43"/>
                            <a:pt x="264" y="43"/>
                            <a:pt x="264" y="43"/>
                          </a:cubicBezTo>
                          <a:lnTo>
                            <a:pt x="268" y="55"/>
                          </a:lnTo>
                          <a:close/>
                        </a:path>
                      </a:pathLst>
                    </a:custGeom>
                    <a:grpFill/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s-CO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24" name="Freeform 59">
                      <a:extLst>
                        <a:ext uri="{FF2B5EF4-FFF2-40B4-BE49-F238E27FC236}">
                          <a16:creationId xmlns:a16="http://schemas.microsoft.com/office/drawing/2014/main" id="{1E5CD2AC-9539-42F0-A049-8780B703576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10634" y="3109179"/>
                      <a:ext cx="960531" cy="624820"/>
                    </a:xfrm>
                    <a:custGeom>
                      <a:avLst/>
                      <a:gdLst>
                        <a:gd name="T0" fmla="*/ 10 w 948"/>
                        <a:gd name="T1" fmla="*/ 453 h 622"/>
                        <a:gd name="T2" fmla="*/ 27 w 948"/>
                        <a:gd name="T3" fmla="*/ 411 h 622"/>
                        <a:gd name="T4" fmla="*/ 38 w 948"/>
                        <a:gd name="T5" fmla="*/ 370 h 622"/>
                        <a:gd name="T6" fmla="*/ 47 w 948"/>
                        <a:gd name="T7" fmla="*/ 327 h 622"/>
                        <a:gd name="T8" fmla="*/ 89 w 948"/>
                        <a:gd name="T9" fmla="*/ 310 h 622"/>
                        <a:gd name="T10" fmla="*/ 145 w 948"/>
                        <a:gd name="T11" fmla="*/ 297 h 622"/>
                        <a:gd name="T12" fmla="*/ 177 w 948"/>
                        <a:gd name="T13" fmla="*/ 252 h 622"/>
                        <a:gd name="T14" fmla="*/ 224 w 948"/>
                        <a:gd name="T15" fmla="*/ 254 h 622"/>
                        <a:gd name="T16" fmla="*/ 236 w 948"/>
                        <a:gd name="T17" fmla="*/ 203 h 622"/>
                        <a:gd name="T18" fmla="*/ 198 w 948"/>
                        <a:gd name="T19" fmla="*/ 163 h 622"/>
                        <a:gd name="T20" fmla="*/ 198 w 948"/>
                        <a:gd name="T21" fmla="*/ 109 h 622"/>
                        <a:gd name="T22" fmla="*/ 185 w 948"/>
                        <a:gd name="T23" fmla="*/ 45 h 622"/>
                        <a:gd name="T24" fmla="*/ 226 w 948"/>
                        <a:gd name="T25" fmla="*/ 64 h 622"/>
                        <a:gd name="T26" fmla="*/ 260 w 948"/>
                        <a:gd name="T27" fmla="*/ 88 h 622"/>
                        <a:gd name="T28" fmla="*/ 318 w 948"/>
                        <a:gd name="T29" fmla="*/ 58 h 622"/>
                        <a:gd name="T30" fmla="*/ 371 w 948"/>
                        <a:gd name="T31" fmla="*/ 45 h 622"/>
                        <a:gd name="T32" fmla="*/ 431 w 948"/>
                        <a:gd name="T33" fmla="*/ 43 h 622"/>
                        <a:gd name="T34" fmla="*/ 495 w 948"/>
                        <a:gd name="T35" fmla="*/ 34 h 622"/>
                        <a:gd name="T36" fmla="*/ 563 w 948"/>
                        <a:gd name="T37" fmla="*/ 30 h 622"/>
                        <a:gd name="T38" fmla="*/ 629 w 948"/>
                        <a:gd name="T39" fmla="*/ 30 h 622"/>
                        <a:gd name="T40" fmla="*/ 711 w 948"/>
                        <a:gd name="T41" fmla="*/ 21 h 622"/>
                        <a:gd name="T42" fmla="*/ 779 w 948"/>
                        <a:gd name="T43" fmla="*/ 0 h 622"/>
                        <a:gd name="T44" fmla="*/ 864 w 948"/>
                        <a:gd name="T45" fmla="*/ 21 h 622"/>
                        <a:gd name="T46" fmla="*/ 901 w 948"/>
                        <a:gd name="T47" fmla="*/ 47 h 622"/>
                        <a:gd name="T48" fmla="*/ 948 w 948"/>
                        <a:gd name="T49" fmla="*/ 66 h 622"/>
                        <a:gd name="T50" fmla="*/ 926 w 948"/>
                        <a:gd name="T51" fmla="*/ 107 h 622"/>
                        <a:gd name="T52" fmla="*/ 896 w 948"/>
                        <a:gd name="T53" fmla="*/ 141 h 622"/>
                        <a:gd name="T54" fmla="*/ 877 w 948"/>
                        <a:gd name="T55" fmla="*/ 180 h 622"/>
                        <a:gd name="T56" fmla="*/ 837 w 948"/>
                        <a:gd name="T57" fmla="*/ 207 h 622"/>
                        <a:gd name="T58" fmla="*/ 768 w 948"/>
                        <a:gd name="T59" fmla="*/ 231 h 622"/>
                        <a:gd name="T60" fmla="*/ 706 w 948"/>
                        <a:gd name="T61" fmla="*/ 274 h 622"/>
                        <a:gd name="T62" fmla="*/ 664 w 948"/>
                        <a:gd name="T63" fmla="*/ 327 h 622"/>
                        <a:gd name="T64" fmla="*/ 617 w 948"/>
                        <a:gd name="T65" fmla="*/ 381 h 622"/>
                        <a:gd name="T66" fmla="*/ 574 w 948"/>
                        <a:gd name="T67" fmla="*/ 424 h 622"/>
                        <a:gd name="T68" fmla="*/ 503 w 948"/>
                        <a:gd name="T69" fmla="*/ 466 h 622"/>
                        <a:gd name="T70" fmla="*/ 429 w 948"/>
                        <a:gd name="T71" fmla="*/ 509 h 622"/>
                        <a:gd name="T72" fmla="*/ 337 w 948"/>
                        <a:gd name="T73" fmla="*/ 578 h 622"/>
                        <a:gd name="T74" fmla="*/ 281 w 948"/>
                        <a:gd name="T75" fmla="*/ 569 h 622"/>
                        <a:gd name="T76" fmla="*/ 211 w 948"/>
                        <a:gd name="T77" fmla="*/ 607 h 622"/>
                        <a:gd name="T78" fmla="*/ 160 w 948"/>
                        <a:gd name="T79" fmla="*/ 597 h 622"/>
                        <a:gd name="T80" fmla="*/ 108 w 948"/>
                        <a:gd name="T81" fmla="*/ 622 h 622"/>
                        <a:gd name="T82" fmla="*/ 63 w 948"/>
                        <a:gd name="T83" fmla="*/ 563 h 622"/>
                        <a:gd name="T84" fmla="*/ 6 w 948"/>
                        <a:gd name="T85" fmla="*/ 492 h 6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</a:cxnLst>
                      <a:rect l="0" t="0" r="r" b="b"/>
                      <a:pathLst>
                        <a:path w="948" h="622">
                          <a:moveTo>
                            <a:pt x="6" y="492"/>
                          </a:moveTo>
                          <a:lnTo>
                            <a:pt x="0" y="473"/>
                          </a:lnTo>
                          <a:lnTo>
                            <a:pt x="10" y="453"/>
                          </a:lnTo>
                          <a:lnTo>
                            <a:pt x="8" y="430"/>
                          </a:lnTo>
                          <a:lnTo>
                            <a:pt x="12" y="417"/>
                          </a:lnTo>
                          <a:lnTo>
                            <a:pt x="27" y="411"/>
                          </a:lnTo>
                          <a:lnTo>
                            <a:pt x="42" y="398"/>
                          </a:lnTo>
                          <a:lnTo>
                            <a:pt x="51" y="379"/>
                          </a:lnTo>
                          <a:lnTo>
                            <a:pt x="38" y="370"/>
                          </a:lnTo>
                          <a:lnTo>
                            <a:pt x="42" y="353"/>
                          </a:lnTo>
                          <a:lnTo>
                            <a:pt x="38" y="336"/>
                          </a:lnTo>
                          <a:lnTo>
                            <a:pt x="47" y="327"/>
                          </a:lnTo>
                          <a:lnTo>
                            <a:pt x="63" y="312"/>
                          </a:lnTo>
                          <a:lnTo>
                            <a:pt x="72" y="302"/>
                          </a:lnTo>
                          <a:lnTo>
                            <a:pt x="89" y="310"/>
                          </a:lnTo>
                          <a:lnTo>
                            <a:pt x="108" y="316"/>
                          </a:lnTo>
                          <a:lnTo>
                            <a:pt x="126" y="308"/>
                          </a:lnTo>
                          <a:lnTo>
                            <a:pt x="145" y="297"/>
                          </a:lnTo>
                          <a:lnTo>
                            <a:pt x="157" y="280"/>
                          </a:lnTo>
                          <a:lnTo>
                            <a:pt x="170" y="265"/>
                          </a:lnTo>
                          <a:lnTo>
                            <a:pt x="177" y="252"/>
                          </a:lnTo>
                          <a:lnTo>
                            <a:pt x="194" y="233"/>
                          </a:lnTo>
                          <a:lnTo>
                            <a:pt x="205" y="250"/>
                          </a:lnTo>
                          <a:lnTo>
                            <a:pt x="224" y="254"/>
                          </a:lnTo>
                          <a:lnTo>
                            <a:pt x="224" y="235"/>
                          </a:lnTo>
                          <a:lnTo>
                            <a:pt x="222" y="214"/>
                          </a:lnTo>
                          <a:lnTo>
                            <a:pt x="236" y="203"/>
                          </a:lnTo>
                          <a:lnTo>
                            <a:pt x="230" y="182"/>
                          </a:lnTo>
                          <a:lnTo>
                            <a:pt x="220" y="173"/>
                          </a:lnTo>
                          <a:lnTo>
                            <a:pt x="198" y="163"/>
                          </a:lnTo>
                          <a:lnTo>
                            <a:pt x="175" y="152"/>
                          </a:lnTo>
                          <a:lnTo>
                            <a:pt x="189" y="137"/>
                          </a:lnTo>
                          <a:lnTo>
                            <a:pt x="198" y="109"/>
                          </a:lnTo>
                          <a:lnTo>
                            <a:pt x="198" y="88"/>
                          </a:lnTo>
                          <a:lnTo>
                            <a:pt x="189" y="68"/>
                          </a:lnTo>
                          <a:lnTo>
                            <a:pt x="185" y="45"/>
                          </a:lnTo>
                          <a:lnTo>
                            <a:pt x="205" y="43"/>
                          </a:lnTo>
                          <a:lnTo>
                            <a:pt x="222" y="49"/>
                          </a:lnTo>
                          <a:lnTo>
                            <a:pt x="226" y="64"/>
                          </a:lnTo>
                          <a:lnTo>
                            <a:pt x="234" y="79"/>
                          </a:lnTo>
                          <a:lnTo>
                            <a:pt x="249" y="75"/>
                          </a:lnTo>
                          <a:lnTo>
                            <a:pt x="260" y="88"/>
                          </a:lnTo>
                          <a:lnTo>
                            <a:pt x="277" y="77"/>
                          </a:lnTo>
                          <a:lnTo>
                            <a:pt x="299" y="64"/>
                          </a:lnTo>
                          <a:lnTo>
                            <a:pt x="318" y="58"/>
                          </a:lnTo>
                          <a:lnTo>
                            <a:pt x="345" y="56"/>
                          </a:lnTo>
                          <a:lnTo>
                            <a:pt x="352" y="47"/>
                          </a:lnTo>
                          <a:lnTo>
                            <a:pt x="371" y="45"/>
                          </a:lnTo>
                          <a:lnTo>
                            <a:pt x="390" y="36"/>
                          </a:lnTo>
                          <a:lnTo>
                            <a:pt x="414" y="36"/>
                          </a:lnTo>
                          <a:lnTo>
                            <a:pt x="431" y="43"/>
                          </a:lnTo>
                          <a:lnTo>
                            <a:pt x="457" y="43"/>
                          </a:lnTo>
                          <a:lnTo>
                            <a:pt x="474" y="32"/>
                          </a:lnTo>
                          <a:lnTo>
                            <a:pt x="495" y="34"/>
                          </a:lnTo>
                          <a:lnTo>
                            <a:pt x="518" y="24"/>
                          </a:lnTo>
                          <a:lnTo>
                            <a:pt x="538" y="13"/>
                          </a:lnTo>
                          <a:lnTo>
                            <a:pt x="563" y="30"/>
                          </a:lnTo>
                          <a:lnTo>
                            <a:pt x="583" y="19"/>
                          </a:lnTo>
                          <a:lnTo>
                            <a:pt x="606" y="24"/>
                          </a:lnTo>
                          <a:lnTo>
                            <a:pt x="629" y="30"/>
                          </a:lnTo>
                          <a:lnTo>
                            <a:pt x="662" y="24"/>
                          </a:lnTo>
                          <a:lnTo>
                            <a:pt x="694" y="30"/>
                          </a:lnTo>
                          <a:lnTo>
                            <a:pt x="711" y="21"/>
                          </a:lnTo>
                          <a:lnTo>
                            <a:pt x="736" y="28"/>
                          </a:lnTo>
                          <a:lnTo>
                            <a:pt x="758" y="11"/>
                          </a:lnTo>
                          <a:lnTo>
                            <a:pt x="779" y="0"/>
                          </a:lnTo>
                          <a:lnTo>
                            <a:pt x="813" y="11"/>
                          </a:lnTo>
                          <a:lnTo>
                            <a:pt x="835" y="8"/>
                          </a:lnTo>
                          <a:lnTo>
                            <a:pt x="864" y="21"/>
                          </a:lnTo>
                          <a:lnTo>
                            <a:pt x="877" y="34"/>
                          </a:lnTo>
                          <a:lnTo>
                            <a:pt x="884" y="49"/>
                          </a:lnTo>
                          <a:lnTo>
                            <a:pt x="901" y="47"/>
                          </a:lnTo>
                          <a:lnTo>
                            <a:pt x="918" y="56"/>
                          </a:lnTo>
                          <a:lnTo>
                            <a:pt x="926" y="70"/>
                          </a:lnTo>
                          <a:lnTo>
                            <a:pt x="948" y="66"/>
                          </a:lnTo>
                          <a:lnTo>
                            <a:pt x="945" y="81"/>
                          </a:lnTo>
                          <a:lnTo>
                            <a:pt x="933" y="88"/>
                          </a:lnTo>
                          <a:lnTo>
                            <a:pt x="926" y="107"/>
                          </a:lnTo>
                          <a:lnTo>
                            <a:pt x="911" y="115"/>
                          </a:lnTo>
                          <a:lnTo>
                            <a:pt x="905" y="130"/>
                          </a:lnTo>
                          <a:lnTo>
                            <a:pt x="896" y="141"/>
                          </a:lnTo>
                          <a:lnTo>
                            <a:pt x="894" y="156"/>
                          </a:lnTo>
                          <a:lnTo>
                            <a:pt x="881" y="165"/>
                          </a:lnTo>
                          <a:lnTo>
                            <a:pt x="877" y="180"/>
                          </a:lnTo>
                          <a:lnTo>
                            <a:pt x="864" y="192"/>
                          </a:lnTo>
                          <a:lnTo>
                            <a:pt x="856" y="205"/>
                          </a:lnTo>
                          <a:lnTo>
                            <a:pt x="837" y="207"/>
                          </a:lnTo>
                          <a:lnTo>
                            <a:pt x="819" y="214"/>
                          </a:lnTo>
                          <a:lnTo>
                            <a:pt x="794" y="214"/>
                          </a:lnTo>
                          <a:lnTo>
                            <a:pt x="768" y="231"/>
                          </a:lnTo>
                          <a:lnTo>
                            <a:pt x="743" y="250"/>
                          </a:lnTo>
                          <a:lnTo>
                            <a:pt x="726" y="259"/>
                          </a:lnTo>
                          <a:lnTo>
                            <a:pt x="706" y="274"/>
                          </a:lnTo>
                          <a:lnTo>
                            <a:pt x="700" y="301"/>
                          </a:lnTo>
                          <a:lnTo>
                            <a:pt x="687" y="312"/>
                          </a:lnTo>
                          <a:lnTo>
                            <a:pt x="664" y="327"/>
                          </a:lnTo>
                          <a:lnTo>
                            <a:pt x="647" y="340"/>
                          </a:lnTo>
                          <a:lnTo>
                            <a:pt x="629" y="351"/>
                          </a:lnTo>
                          <a:lnTo>
                            <a:pt x="617" y="381"/>
                          </a:lnTo>
                          <a:lnTo>
                            <a:pt x="606" y="402"/>
                          </a:lnTo>
                          <a:lnTo>
                            <a:pt x="595" y="417"/>
                          </a:lnTo>
                          <a:lnTo>
                            <a:pt x="574" y="424"/>
                          </a:lnTo>
                          <a:lnTo>
                            <a:pt x="563" y="441"/>
                          </a:lnTo>
                          <a:lnTo>
                            <a:pt x="535" y="447"/>
                          </a:lnTo>
                          <a:lnTo>
                            <a:pt x="503" y="466"/>
                          </a:lnTo>
                          <a:lnTo>
                            <a:pt x="478" y="481"/>
                          </a:lnTo>
                          <a:lnTo>
                            <a:pt x="437" y="490"/>
                          </a:lnTo>
                          <a:lnTo>
                            <a:pt x="429" y="509"/>
                          </a:lnTo>
                          <a:lnTo>
                            <a:pt x="409" y="515"/>
                          </a:lnTo>
                          <a:lnTo>
                            <a:pt x="380" y="524"/>
                          </a:lnTo>
                          <a:lnTo>
                            <a:pt x="337" y="578"/>
                          </a:lnTo>
                          <a:lnTo>
                            <a:pt x="318" y="586"/>
                          </a:lnTo>
                          <a:lnTo>
                            <a:pt x="303" y="580"/>
                          </a:lnTo>
                          <a:lnTo>
                            <a:pt x="281" y="569"/>
                          </a:lnTo>
                          <a:lnTo>
                            <a:pt x="254" y="571"/>
                          </a:lnTo>
                          <a:lnTo>
                            <a:pt x="234" y="582"/>
                          </a:lnTo>
                          <a:lnTo>
                            <a:pt x="211" y="607"/>
                          </a:lnTo>
                          <a:lnTo>
                            <a:pt x="196" y="599"/>
                          </a:lnTo>
                          <a:lnTo>
                            <a:pt x="179" y="605"/>
                          </a:lnTo>
                          <a:lnTo>
                            <a:pt x="160" y="597"/>
                          </a:lnTo>
                          <a:lnTo>
                            <a:pt x="143" y="616"/>
                          </a:lnTo>
                          <a:lnTo>
                            <a:pt x="126" y="609"/>
                          </a:lnTo>
                          <a:lnTo>
                            <a:pt x="108" y="622"/>
                          </a:lnTo>
                          <a:lnTo>
                            <a:pt x="96" y="603"/>
                          </a:lnTo>
                          <a:lnTo>
                            <a:pt x="85" y="584"/>
                          </a:lnTo>
                          <a:lnTo>
                            <a:pt x="63" y="563"/>
                          </a:lnTo>
                          <a:lnTo>
                            <a:pt x="38" y="535"/>
                          </a:lnTo>
                          <a:lnTo>
                            <a:pt x="19" y="517"/>
                          </a:lnTo>
                          <a:lnTo>
                            <a:pt x="6" y="492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s-CO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25" name="Freeform 60">
                      <a:extLst>
                        <a:ext uri="{FF2B5EF4-FFF2-40B4-BE49-F238E27FC236}">
                          <a16:creationId xmlns:a16="http://schemas.microsoft.com/office/drawing/2014/main" id="{365F7873-4C44-4574-B8A5-D16C73833FB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095390" y="3886686"/>
                      <a:ext cx="609959" cy="684087"/>
                    </a:xfrm>
                    <a:custGeom>
                      <a:avLst/>
                      <a:gdLst>
                        <a:gd name="T0" fmla="*/ 489 w 602"/>
                        <a:gd name="T1" fmla="*/ 244 h 681"/>
                        <a:gd name="T2" fmla="*/ 540 w 602"/>
                        <a:gd name="T3" fmla="*/ 191 h 681"/>
                        <a:gd name="T4" fmla="*/ 566 w 602"/>
                        <a:gd name="T5" fmla="*/ 148 h 681"/>
                        <a:gd name="T6" fmla="*/ 568 w 602"/>
                        <a:gd name="T7" fmla="*/ 105 h 681"/>
                        <a:gd name="T8" fmla="*/ 587 w 602"/>
                        <a:gd name="T9" fmla="*/ 75 h 681"/>
                        <a:gd name="T10" fmla="*/ 602 w 602"/>
                        <a:gd name="T11" fmla="*/ 43 h 681"/>
                        <a:gd name="T12" fmla="*/ 596 w 602"/>
                        <a:gd name="T13" fmla="*/ 9 h 681"/>
                        <a:gd name="T14" fmla="*/ 577 w 602"/>
                        <a:gd name="T15" fmla="*/ 17 h 681"/>
                        <a:gd name="T16" fmla="*/ 547 w 602"/>
                        <a:gd name="T17" fmla="*/ 47 h 681"/>
                        <a:gd name="T18" fmla="*/ 530 w 602"/>
                        <a:gd name="T19" fmla="*/ 79 h 681"/>
                        <a:gd name="T20" fmla="*/ 523 w 602"/>
                        <a:gd name="T21" fmla="*/ 105 h 681"/>
                        <a:gd name="T22" fmla="*/ 502 w 602"/>
                        <a:gd name="T23" fmla="*/ 139 h 681"/>
                        <a:gd name="T24" fmla="*/ 476 w 602"/>
                        <a:gd name="T25" fmla="*/ 163 h 681"/>
                        <a:gd name="T26" fmla="*/ 433 w 602"/>
                        <a:gd name="T27" fmla="*/ 156 h 681"/>
                        <a:gd name="T28" fmla="*/ 451 w 602"/>
                        <a:gd name="T29" fmla="*/ 131 h 681"/>
                        <a:gd name="T30" fmla="*/ 418 w 602"/>
                        <a:gd name="T31" fmla="*/ 118 h 681"/>
                        <a:gd name="T32" fmla="*/ 384 w 602"/>
                        <a:gd name="T33" fmla="*/ 143 h 681"/>
                        <a:gd name="T34" fmla="*/ 350 w 602"/>
                        <a:gd name="T35" fmla="*/ 127 h 681"/>
                        <a:gd name="T36" fmla="*/ 318 w 602"/>
                        <a:gd name="T37" fmla="*/ 154 h 681"/>
                        <a:gd name="T38" fmla="*/ 286 w 602"/>
                        <a:gd name="T39" fmla="*/ 180 h 681"/>
                        <a:gd name="T40" fmla="*/ 286 w 602"/>
                        <a:gd name="T41" fmla="*/ 208 h 681"/>
                        <a:gd name="T42" fmla="*/ 246 w 602"/>
                        <a:gd name="T43" fmla="*/ 220 h 681"/>
                        <a:gd name="T44" fmla="*/ 220 w 602"/>
                        <a:gd name="T45" fmla="*/ 233 h 681"/>
                        <a:gd name="T46" fmla="*/ 201 w 602"/>
                        <a:gd name="T47" fmla="*/ 257 h 681"/>
                        <a:gd name="T48" fmla="*/ 169 w 602"/>
                        <a:gd name="T49" fmla="*/ 270 h 681"/>
                        <a:gd name="T50" fmla="*/ 182 w 602"/>
                        <a:gd name="T51" fmla="*/ 325 h 681"/>
                        <a:gd name="T52" fmla="*/ 203 w 602"/>
                        <a:gd name="T53" fmla="*/ 360 h 681"/>
                        <a:gd name="T54" fmla="*/ 218 w 602"/>
                        <a:gd name="T55" fmla="*/ 392 h 681"/>
                        <a:gd name="T56" fmla="*/ 201 w 602"/>
                        <a:gd name="T57" fmla="*/ 409 h 681"/>
                        <a:gd name="T58" fmla="*/ 175 w 602"/>
                        <a:gd name="T59" fmla="*/ 402 h 681"/>
                        <a:gd name="T60" fmla="*/ 154 w 602"/>
                        <a:gd name="T61" fmla="*/ 417 h 681"/>
                        <a:gd name="T62" fmla="*/ 126 w 602"/>
                        <a:gd name="T63" fmla="*/ 432 h 681"/>
                        <a:gd name="T64" fmla="*/ 87 w 602"/>
                        <a:gd name="T65" fmla="*/ 424 h 681"/>
                        <a:gd name="T66" fmla="*/ 72 w 602"/>
                        <a:gd name="T67" fmla="*/ 454 h 681"/>
                        <a:gd name="T68" fmla="*/ 73 w 602"/>
                        <a:gd name="T69" fmla="*/ 481 h 681"/>
                        <a:gd name="T70" fmla="*/ 73 w 602"/>
                        <a:gd name="T71" fmla="*/ 514 h 681"/>
                        <a:gd name="T72" fmla="*/ 40 w 602"/>
                        <a:gd name="T73" fmla="*/ 512 h 681"/>
                        <a:gd name="T74" fmla="*/ 2 w 602"/>
                        <a:gd name="T75" fmla="*/ 509 h 681"/>
                        <a:gd name="T76" fmla="*/ 6 w 602"/>
                        <a:gd name="T77" fmla="*/ 546 h 681"/>
                        <a:gd name="T78" fmla="*/ 8 w 602"/>
                        <a:gd name="T79" fmla="*/ 578 h 681"/>
                        <a:gd name="T80" fmla="*/ 43 w 602"/>
                        <a:gd name="T81" fmla="*/ 591 h 681"/>
                        <a:gd name="T82" fmla="*/ 55 w 602"/>
                        <a:gd name="T83" fmla="*/ 636 h 681"/>
                        <a:gd name="T84" fmla="*/ 83 w 602"/>
                        <a:gd name="T85" fmla="*/ 659 h 681"/>
                        <a:gd name="T86" fmla="*/ 107 w 602"/>
                        <a:gd name="T87" fmla="*/ 672 h 681"/>
                        <a:gd name="T88" fmla="*/ 139 w 602"/>
                        <a:gd name="T89" fmla="*/ 678 h 681"/>
                        <a:gd name="T90" fmla="*/ 166 w 602"/>
                        <a:gd name="T91" fmla="*/ 681 h 681"/>
                        <a:gd name="T92" fmla="*/ 203 w 602"/>
                        <a:gd name="T93" fmla="*/ 655 h 681"/>
                        <a:gd name="T94" fmla="*/ 235 w 602"/>
                        <a:gd name="T95" fmla="*/ 621 h 681"/>
                        <a:gd name="T96" fmla="*/ 252 w 602"/>
                        <a:gd name="T97" fmla="*/ 586 h 681"/>
                        <a:gd name="T98" fmla="*/ 280 w 602"/>
                        <a:gd name="T99" fmla="*/ 554 h 681"/>
                        <a:gd name="T100" fmla="*/ 310 w 602"/>
                        <a:gd name="T101" fmla="*/ 520 h 681"/>
                        <a:gd name="T102" fmla="*/ 339 w 602"/>
                        <a:gd name="T103" fmla="*/ 482 h 681"/>
                        <a:gd name="T104" fmla="*/ 359 w 602"/>
                        <a:gd name="T105" fmla="*/ 456 h 681"/>
                        <a:gd name="T106" fmla="*/ 386 w 602"/>
                        <a:gd name="T107" fmla="*/ 411 h 681"/>
                        <a:gd name="T108" fmla="*/ 397 w 602"/>
                        <a:gd name="T109" fmla="*/ 375 h 681"/>
                        <a:gd name="T110" fmla="*/ 423 w 602"/>
                        <a:gd name="T111" fmla="*/ 387 h 681"/>
                        <a:gd name="T112" fmla="*/ 465 w 602"/>
                        <a:gd name="T113" fmla="*/ 353 h 681"/>
                        <a:gd name="T114" fmla="*/ 457 w 602"/>
                        <a:gd name="T115" fmla="*/ 327 h 681"/>
                        <a:gd name="T116" fmla="*/ 453 w 602"/>
                        <a:gd name="T117" fmla="*/ 298 h 681"/>
                        <a:gd name="T118" fmla="*/ 483 w 602"/>
                        <a:gd name="T119" fmla="*/ 263 h 68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</a:cxnLst>
                      <a:rect l="0" t="0" r="r" b="b"/>
                      <a:pathLst>
                        <a:path w="602" h="681">
                          <a:moveTo>
                            <a:pt x="483" y="263"/>
                          </a:moveTo>
                          <a:lnTo>
                            <a:pt x="489" y="244"/>
                          </a:lnTo>
                          <a:lnTo>
                            <a:pt x="519" y="210"/>
                          </a:lnTo>
                          <a:lnTo>
                            <a:pt x="540" y="191"/>
                          </a:lnTo>
                          <a:lnTo>
                            <a:pt x="559" y="165"/>
                          </a:lnTo>
                          <a:lnTo>
                            <a:pt x="566" y="148"/>
                          </a:lnTo>
                          <a:lnTo>
                            <a:pt x="564" y="127"/>
                          </a:lnTo>
                          <a:lnTo>
                            <a:pt x="568" y="105"/>
                          </a:lnTo>
                          <a:lnTo>
                            <a:pt x="576" y="82"/>
                          </a:lnTo>
                          <a:lnTo>
                            <a:pt x="587" y="75"/>
                          </a:lnTo>
                          <a:lnTo>
                            <a:pt x="592" y="58"/>
                          </a:lnTo>
                          <a:lnTo>
                            <a:pt x="602" y="43"/>
                          </a:lnTo>
                          <a:lnTo>
                            <a:pt x="600" y="32"/>
                          </a:lnTo>
                          <a:lnTo>
                            <a:pt x="596" y="9"/>
                          </a:lnTo>
                          <a:lnTo>
                            <a:pt x="581" y="0"/>
                          </a:lnTo>
                          <a:lnTo>
                            <a:pt x="577" y="17"/>
                          </a:lnTo>
                          <a:lnTo>
                            <a:pt x="562" y="34"/>
                          </a:lnTo>
                          <a:lnTo>
                            <a:pt x="547" y="47"/>
                          </a:lnTo>
                          <a:lnTo>
                            <a:pt x="532" y="60"/>
                          </a:lnTo>
                          <a:lnTo>
                            <a:pt x="530" y="79"/>
                          </a:lnTo>
                          <a:lnTo>
                            <a:pt x="521" y="88"/>
                          </a:lnTo>
                          <a:lnTo>
                            <a:pt x="523" y="105"/>
                          </a:lnTo>
                          <a:lnTo>
                            <a:pt x="512" y="122"/>
                          </a:lnTo>
                          <a:lnTo>
                            <a:pt x="502" y="139"/>
                          </a:lnTo>
                          <a:lnTo>
                            <a:pt x="493" y="154"/>
                          </a:lnTo>
                          <a:lnTo>
                            <a:pt x="476" y="163"/>
                          </a:lnTo>
                          <a:lnTo>
                            <a:pt x="446" y="163"/>
                          </a:lnTo>
                          <a:lnTo>
                            <a:pt x="433" y="156"/>
                          </a:lnTo>
                          <a:lnTo>
                            <a:pt x="436" y="141"/>
                          </a:lnTo>
                          <a:lnTo>
                            <a:pt x="451" y="131"/>
                          </a:lnTo>
                          <a:lnTo>
                            <a:pt x="438" y="118"/>
                          </a:lnTo>
                          <a:lnTo>
                            <a:pt x="418" y="118"/>
                          </a:lnTo>
                          <a:lnTo>
                            <a:pt x="397" y="127"/>
                          </a:lnTo>
                          <a:lnTo>
                            <a:pt x="384" y="143"/>
                          </a:lnTo>
                          <a:lnTo>
                            <a:pt x="372" y="131"/>
                          </a:lnTo>
                          <a:lnTo>
                            <a:pt x="350" y="127"/>
                          </a:lnTo>
                          <a:lnTo>
                            <a:pt x="337" y="139"/>
                          </a:lnTo>
                          <a:lnTo>
                            <a:pt x="318" y="154"/>
                          </a:lnTo>
                          <a:lnTo>
                            <a:pt x="299" y="165"/>
                          </a:lnTo>
                          <a:lnTo>
                            <a:pt x="286" y="180"/>
                          </a:lnTo>
                          <a:lnTo>
                            <a:pt x="290" y="197"/>
                          </a:lnTo>
                          <a:lnTo>
                            <a:pt x="286" y="208"/>
                          </a:lnTo>
                          <a:lnTo>
                            <a:pt x="265" y="212"/>
                          </a:lnTo>
                          <a:lnTo>
                            <a:pt x="246" y="220"/>
                          </a:lnTo>
                          <a:lnTo>
                            <a:pt x="235" y="238"/>
                          </a:lnTo>
                          <a:lnTo>
                            <a:pt x="220" y="233"/>
                          </a:lnTo>
                          <a:lnTo>
                            <a:pt x="211" y="244"/>
                          </a:lnTo>
                          <a:lnTo>
                            <a:pt x="201" y="257"/>
                          </a:lnTo>
                          <a:lnTo>
                            <a:pt x="179" y="259"/>
                          </a:lnTo>
                          <a:lnTo>
                            <a:pt x="169" y="270"/>
                          </a:lnTo>
                          <a:lnTo>
                            <a:pt x="173" y="297"/>
                          </a:lnTo>
                          <a:lnTo>
                            <a:pt x="182" y="325"/>
                          </a:lnTo>
                          <a:lnTo>
                            <a:pt x="190" y="342"/>
                          </a:lnTo>
                          <a:lnTo>
                            <a:pt x="203" y="360"/>
                          </a:lnTo>
                          <a:lnTo>
                            <a:pt x="213" y="377"/>
                          </a:lnTo>
                          <a:lnTo>
                            <a:pt x="218" y="392"/>
                          </a:lnTo>
                          <a:lnTo>
                            <a:pt x="218" y="405"/>
                          </a:lnTo>
                          <a:lnTo>
                            <a:pt x="201" y="409"/>
                          </a:lnTo>
                          <a:lnTo>
                            <a:pt x="190" y="402"/>
                          </a:lnTo>
                          <a:lnTo>
                            <a:pt x="175" y="402"/>
                          </a:lnTo>
                          <a:lnTo>
                            <a:pt x="164" y="400"/>
                          </a:lnTo>
                          <a:lnTo>
                            <a:pt x="154" y="417"/>
                          </a:lnTo>
                          <a:lnTo>
                            <a:pt x="139" y="430"/>
                          </a:lnTo>
                          <a:lnTo>
                            <a:pt x="126" y="432"/>
                          </a:lnTo>
                          <a:lnTo>
                            <a:pt x="105" y="424"/>
                          </a:lnTo>
                          <a:lnTo>
                            <a:pt x="87" y="424"/>
                          </a:lnTo>
                          <a:lnTo>
                            <a:pt x="85" y="445"/>
                          </a:lnTo>
                          <a:lnTo>
                            <a:pt x="72" y="454"/>
                          </a:lnTo>
                          <a:lnTo>
                            <a:pt x="60" y="467"/>
                          </a:lnTo>
                          <a:lnTo>
                            <a:pt x="73" y="481"/>
                          </a:lnTo>
                          <a:lnTo>
                            <a:pt x="83" y="501"/>
                          </a:lnTo>
                          <a:lnTo>
                            <a:pt x="73" y="514"/>
                          </a:lnTo>
                          <a:lnTo>
                            <a:pt x="55" y="526"/>
                          </a:lnTo>
                          <a:lnTo>
                            <a:pt x="40" y="512"/>
                          </a:lnTo>
                          <a:lnTo>
                            <a:pt x="25" y="501"/>
                          </a:lnTo>
                          <a:lnTo>
                            <a:pt x="2" y="509"/>
                          </a:lnTo>
                          <a:lnTo>
                            <a:pt x="0" y="529"/>
                          </a:lnTo>
                          <a:lnTo>
                            <a:pt x="6" y="546"/>
                          </a:lnTo>
                          <a:lnTo>
                            <a:pt x="2" y="563"/>
                          </a:lnTo>
                          <a:lnTo>
                            <a:pt x="8" y="578"/>
                          </a:lnTo>
                          <a:lnTo>
                            <a:pt x="23" y="584"/>
                          </a:lnTo>
                          <a:lnTo>
                            <a:pt x="43" y="591"/>
                          </a:lnTo>
                          <a:lnTo>
                            <a:pt x="55" y="604"/>
                          </a:lnTo>
                          <a:lnTo>
                            <a:pt x="55" y="636"/>
                          </a:lnTo>
                          <a:lnTo>
                            <a:pt x="62" y="653"/>
                          </a:lnTo>
                          <a:lnTo>
                            <a:pt x="83" y="659"/>
                          </a:lnTo>
                          <a:lnTo>
                            <a:pt x="96" y="659"/>
                          </a:lnTo>
                          <a:lnTo>
                            <a:pt x="107" y="672"/>
                          </a:lnTo>
                          <a:lnTo>
                            <a:pt x="120" y="680"/>
                          </a:lnTo>
                          <a:lnTo>
                            <a:pt x="139" y="678"/>
                          </a:lnTo>
                          <a:lnTo>
                            <a:pt x="156" y="676"/>
                          </a:lnTo>
                          <a:lnTo>
                            <a:pt x="166" y="681"/>
                          </a:lnTo>
                          <a:lnTo>
                            <a:pt x="188" y="674"/>
                          </a:lnTo>
                          <a:lnTo>
                            <a:pt x="203" y="655"/>
                          </a:lnTo>
                          <a:lnTo>
                            <a:pt x="224" y="635"/>
                          </a:lnTo>
                          <a:lnTo>
                            <a:pt x="235" y="621"/>
                          </a:lnTo>
                          <a:lnTo>
                            <a:pt x="241" y="601"/>
                          </a:lnTo>
                          <a:lnTo>
                            <a:pt x="252" y="586"/>
                          </a:lnTo>
                          <a:lnTo>
                            <a:pt x="269" y="571"/>
                          </a:lnTo>
                          <a:lnTo>
                            <a:pt x="280" y="554"/>
                          </a:lnTo>
                          <a:lnTo>
                            <a:pt x="305" y="541"/>
                          </a:lnTo>
                          <a:lnTo>
                            <a:pt x="310" y="520"/>
                          </a:lnTo>
                          <a:lnTo>
                            <a:pt x="322" y="501"/>
                          </a:lnTo>
                          <a:lnTo>
                            <a:pt x="339" y="482"/>
                          </a:lnTo>
                          <a:lnTo>
                            <a:pt x="346" y="464"/>
                          </a:lnTo>
                          <a:lnTo>
                            <a:pt x="359" y="456"/>
                          </a:lnTo>
                          <a:lnTo>
                            <a:pt x="376" y="435"/>
                          </a:lnTo>
                          <a:lnTo>
                            <a:pt x="386" y="411"/>
                          </a:lnTo>
                          <a:lnTo>
                            <a:pt x="389" y="389"/>
                          </a:lnTo>
                          <a:lnTo>
                            <a:pt x="397" y="375"/>
                          </a:lnTo>
                          <a:lnTo>
                            <a:pt x="412" y="379"/>
                          </a:lnTo>
                          <a:lnTo>
                            <a:pt x="423" y="387"/>
                          </a:lnTo>
                          <a:lnTo>
                            <a:pt x="446" y="372"/>
                          </a:lnTo>
                          <a:lnTo>
                            <a:pt x="465" y="353"/>
                          </a:lnTo>
                          <a:lnTo>
                            <a:pt x="468" y="340"/>
                          </a:lnTo>
                          <a:lnTo>
                            <a:pt x="457" y="327"/>
                          </a:lnTo>
                          <a:lnTo>
                            <a:pt x="446" y="313"/>
                          </a:lnTo>
                          <a:lnTo>
                            <a:pt x="453" y="298"/>
                          </a:lnTo>
                          <a:lnTo>
                            <a:pt x="472" y="278"/>
                          </a:lnTo>
                          <a:lnTo>
                            <a:pt x="483" y="263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s-CO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26" name="Freeform 61">
                      <a:extLst>
                        <a:ext uri="{FF2B5EF4-FFF2-40B4-BE49-F238E27FC236}">
                          <a16:creationId xmlns:a16="http://schemas.microsoft.com/office/drawing/2014/main" id="{47D39719-5D9A-4BB4-94DA-844F6A5D40C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673891" y="4050426"/>
                      <a:ext cx="642381" cy="679064"/>
                    </a:xfrm>
                    <a:custGeom>
                      <a:avLst/>
                      <a:gdLst>
                        <a:gd name="T0" fmla="*/ 544 w 634"/>
                        <a:gd name="T1" fmla="*/ 537 h 676"/>
                        <a:gd name="T2" fmla="*/ 521 w 634"/>
                        <a:gd name="T3" fmla="*/ 584 h 676"/>
                        <a:gd name="T4" fmla="*/ 585 w 634"/>
                        <a:gd name="T5" fmla="*/ 650 h 676"/>
                        <a:gd name="T6" fmla="*/ 559 w 634"/>
                        <a:gd name="T7" fmla="*/ 665 h 676"/>
                        <a:gd name="T8" fmla="*/ 516 w 634"/>
                        <a:gd name="T9" fmla="*/ 676 h 676"/>
                        <a:gd name="T10" fmla="*/ 478 w 634"/>
                        <a:gd name="T11" fmla="*/ 671 h 676"/>
                        <a:gd name="T12" fmla="*/ 444 w 634"/>
                        <a:gd name="T13" fmla="*/ 633 h 676"/>
                        <a:gd name="T14" fmla="*/ 437 w 634"/>
                        <a:gd name="T15" fmla="*/ 560 h 676"/>
                        <a:gd name="T16" fmla="*/ 394 w 634"/>
                        <a:gd name="T17" fmla="*/ 573 h 676"/>
                        <a:gd name="T18" fmla="*/ 367 w 634"/>
                        <a:gd name="T19" fmla="*/ 577 h 676"/>
                        <a:gd name="T20" fmla="*/ 373 w 634"/>
                        <a:gd name="T21" fmla="*/ 526 h 676"/>
                        <a:gd name="T22" fmla="*/ 345 w 634"/>
                        <a:gd name="T23" fmla="*/ 487 h 676"/>
                        <a:gd name="T24" fmla="*/ 298 w 634"/>
                        <a:gd name="T25" fmla="*/ 475 h 676"/>
                        <a:gd name="T26" fmla="*/ 239 w 634"/>
                        <a:gd name="T27" fmla="*/ 487 h 676"/>
                        <a:gd name="T28" fmla="*/ 220 w 634"/>
                        <a:gd name="T29" fmla="*/ 432 h 676"/>
                        <a:gd name="T30" fmla="*/ 232 w 634"/>
                        <a:gd name="T31" fmla="*/ 395 h 676"/>
                        <a:gd name="T32" fmla="*/ 207 w 634"/>
                        <a:gd name="T33" fmla="*/ 346 h 676"/>
                        <a:gd name="T34" fmla="*/ 153 w 634"/>
                        <a:gd name="T35" fmla="*/ 338 h 676"/>
                        <a:gd name="T36" fmla="*/ 96 w 634"/>
                        <a:gd name="T37" fmla="*/ 323 h 676"/>
                        <a:gd name="T38" fmla="*/ 57 w 634"/>
                        <a:gd name="T39" fmla="*/ 271 h 676"/>
                        <a:gd name="T40" fmla="*/ 10 w 634"/>
                        <a:gd name="T41" fmla="*/ 218 h 676"/>
                        <a:gd name="T42" fmla="*/ 32 w 634"/>
                        <a:gd name="T43" fmla="*/ 186 h 676"/>
                        <a:gd name="T44" fmla="*/ 51 w 634"/>
                        <a:gd name="T45" fmla="*/ 164 h 676"/>
                        <a:gd name="T46" fmla="*/ 85 w 634"/>
                        <a:gd name="T47" fmla="*/ 141 h 676"/>
                        <a:gd name="T48" fmla="*/ 106 w 634"/>
                        <a:gd name="T49" fmla="*/ 111 h 676"/>
                        <a:gd name="T50" fmla="*/ 96 w 634"/>
                        <a:gd name="T51" fmla="*/ 83 h 676"/>
                        <a:gd name="T52" fmla="*/ 130 w 634"/>
                        <a:gd name="T53" fmla="*/ 41 h 676"/>
                        <a:gd name="T54" fmla="*/ 175 w 634"/>
                        <a:gd name="T55" fmla="*/ 41 h 676"/>
                        <a:gd name="T56" fmla="*/ 215 w 634"/>
                        <a:gd name="T57" fmla="*/ 57 h 676"/>
                        <a:gd name="T58" fmla="*/ 258 w 634"/>
                        <a:gd name="T59" fmla="*/ 73 h 676"/>
                        <a:gd name="T60" fmla="*/ 316 w 634"/>
                        <a:gd name="T61" fmla="*/ 87 h 676"/>
                        <a:gd name="T62" fmla="*/ 352 w 634"/>
                        <a:gd name="T63" fmla="*/ 64 h 676"/>
                        <a:gd name="T64" fmla="*/ 410 w 634"/>
                        <a:gd name="T65" fmla="*/ 64 h 676"/>
                        <a:gd name="T66" fmla="*/ 433 w 634"/>
                        <a:gd name="T67" fmla="*/ 23 h 676"/>
                        <a:gd name="T68" fmla="*/ 469 w 634"/>
                        <a:gd name="T69" fmla="*/ 13 h 676"/>
                        <a:gd name="T70" fmla="*/ 525 w 634"/>
                        <a:gd name="T71" fmla="*/ 23 h 676"/>
                        <a:gd name="T72" fmla="*/ 559 w 634"/>
                        <a:gd name="T73" fmla="*/ 57 h 676"/>
                        <a:gd name="T74" fmla="*/ 595 w 634"/>
                        <a:gd name="T75" fmla="*/ 96 h 676"/>
                        <a:gd name="T76" fmla="*/ 598 w 634"/>
                        <a:gd name="T77" fmla="*/ 162 h 676"/>
                        <a:gd name="T78" fmla="*/ 629 w 634"/>
                        <a:gd name="T79" fmla="*/ 214 h 676"/>
                        <a:gd name="T80" fmla="*/ 617 w 634"/>
                        <a:gd name="T81" fmla="*/ 246 h 676"/>
                        <a:gd name="T82" fmla="*/ 580 w 634"/>
                        <a:gd name="T83" fmla="*/ 237 h 676"/>
                        <a:gd name="T84" fmla="*/ 542 w 634"/>
                        <a:gd name="T85" fmla="*/ 269 h 676"/>
                        <a:gd name="T86" fmla="*/ 501 w 634"/>
                        <a:gd name="T87" fmla="*/ 282 h 676"/>
                        <a:gd name="T88" fmla="*/ 489 w 634"/>
                        <a:gd name="T89" fmla="*/ 318 h 676"/>
                        <a:gd name="T90" fmla="*/ 471 w 634"/>
                        <a:gd name="T91" fmla="*/ 363 h 676"/>
                        <a:gd name="T92" fmla="*/ 418 w 634"/>
                        <a:gd name="T93" fmla="*/ 346 h 676"/>
                        <a:gd name="T94" fmla="*/ 418 w 634"/>
                        <a:gd name="T95" fmla="*/ 400 h 676"/>
                        <a:gd name="T96" fmla="*/ 459 w 634"/>
                        <a:gd name="T97" fmla="*/ 428 h 676"/>
                        <a:gd name="T98" fmla="*/ 478 w 634"/>
                        <a:gd name="T99" fmla="*/ 490 h 676"/>
                        <a:gd name="T100" fmla="*/ 523 w 634"/>
                        <a:gd name="T101" fmla="*/ 509 h 67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634" h="676">
                          <a:moveTo>
                            <a:pt x="553" y="515"/>
                          </a:moveTo>
                          <a:lnTo>
                            <a:pt x="550" y="526"/>
                          </a:lnTo>
                          <a:lnTo>
                            <a:pt x="544" y="537"/>
                          </a:lnTo>
                          <a:lnTo>
                            <a:pt x="538" y="552"/>
                          </a:lnTo>
                          <a:lnTo>
                            <a:pt x="529" y="565"/>
                          </a:lnTo>
                          <a:lnTo>
                            <a:pt x="521" y="584"/>
                          </a:lnTo>
                          <a:lnTo>
                            <a:pt x="542" y="607"/>
                          </a:lnTo>
                          <a:lnTo>
                            <a:pt x="570" y="635"/>
                          </a:lnTo>
                          <a:lnTo>
                            <a:pt x="585" y="650"/>
                          </a:lnTo>
                          <a:lnTo>
                            <a:pt x="583" y="661"/>
                          </a:lnTo>
                          <a:lnTo>
                            <a:pt x="570" y="667"/>
                          </a:lnTo>
                          <a:lnTo>
                            <a:pt x="559" y="665"/>
                          </a:lnTo>
                          <a:lnTo>
                            <a:pt x="548" y="671"/>
                          </a:lnTo>
                          <a:lnTo>
                            <a:pt x="538" y="674"/>
                          </a:lnTo>
                          <a:lnTo>
                            <a:pt x="516" y="676"/>
                          </a:lnTo>
                          <a:lnTo>
                            <a:pt x="506" y="665"/>
                          </a:lnTo>
                          <a:lnTo>
                            <a:pt x="497" y="672"/>
                          </a:lnTo>
                          <a:lnTo>
                            <a:pt x="478" y="671"/>
                          </a:lnTo>
                          <a:lnTo>
                            <a:pt x="461" y="659"/>
                          </a:lnTo>
                          <a:lnTo>
                            <a:pt x="446" y="654"/>
                          </a:lnTo>
                          <a:lnTo>
                            <a:pt x="444" y="633"/>
                          </a:lnTo>
                          <a:lnTo>
                            <a:pt x="444" y="609"/>
                          </a:lnTo>
                          <a:lnTo>
                            <a:pt x="444" y="580"/>
                          </a:lnTo>
                          <a:lnTo>
                            <a:pt x="437" y="560"/>
                          </a:lnTo>
                          <a:lnTo>
                            <a:pt x="414" y="550"/>
                          </a:lnTo>
                          <a:lnTo>
                            <a:pt x="397" y="556"/>
                          </a:lnTo>
                          <a:lnTo>
                            <a:pt x="394" y="573"/>
                          </a:lnTo>
                          <a:lnTo>
                            <a:pt x="386" y="584"/>
                          </a:lnTo>
                          <a:lnTo>
                            <a:pt x="365" y="590"/>
                          </a:lnTo>
                          <a:lnTo>
                            <a:pt x="367" y="577"/>
                          </a:lnTo>
                          <a:lnTo>
                            <a:pt x="371" y="564"/>
                          </a:lnTo>
                          <a:lnTo>
                            <a:pt x="365" y="545"/>
                          </a:lnTo>
                          <a:lnTo>
                            <a:pt x="373" y="526"/>
                          </a:lnTo>
                          <a:lnTo>
                            <a:pt x="373" y="507"/>
                          </a:lnTo>
                          <a:lnTo>
                            <a:pt x="362" y="494"/>
                          </a:lnTo>
                          <a:lnTo>
                            <a:pt x="345" y="487"/>
                          </a:lnTo>
                          <a:lnTo>
                            <a:pt x="326" y="483"/>
                          </a:lnTo>
                          <a:lnTo>
                            <a:pt x="311" y="472"/>
                          </a:lnTo>
                          <a:lnTo>
                            <a:pt x="298" y="475"/>
                          </a:lnTo>
                          <a:lnTo>
                            <a:pt x="277" y="483"/>
                          </a:lnTo>
                          <a:lnTo>
                            <a:pt x="252" y="477"/>
                          </a:lnTo>
                          <a:lnTo>
                            <a:pt x="239" y="487"/>
                          </a:lnTo>
                          <a:lnTo>
                            <a:pt x="222" y="477"/>
                          </a:lnTo>
                          <a:lnTo>
                            <a:pt x="219" y="457"/>
                          </a:lnTo>
                          <a:lnTo>
                            <a:pt x="220" y="432"/>
                          </a:lnTo>
                          <a:lnTo>
                            <a:pt x="234" y="417"/>
                          </a:lnTo>
                          <a:lnTo>
                            <a:pt x="243" y="404"/>
                          </a:lnTo>
                          <a:lnTo>
                            <a:pt x="232" y="395"/>
                          </a:lnTo>
                          <a:lnTo>
                            <a:pt x="211" y="383"/>
                          </a:lnTo>
                          <a:lnTo>
                            <a:pt x="205" y="366"/>
                          </a:lnTo>
                          <a:lnTo>
                            <a:pt x="207" y="346"/>
                          </a:lnTo>
                          <a:lnTo>
                            <a:pt x="198" y="329"/>
                          </a:lnTo>
                          <a:lnTo>
                            <a:pt x="183" y="333"/>
                          </a:lnTo>
                          <a:lnTo>
                            <a:pt x="153" y="338"/>
                          </a:lnTo>
                          <a:lnTo>
                            <a:pt x="130" y="340"/>
                          </a:lnTo>
                          <a:lnTo>
                            <a:pt x="111" y="331"/>
                          </a:lnTo>
                          <a:lnTo>
                            <a:pt x="96" y="323"/>
                          </a:lnTo>
                          <a:lnTo>
                            <a:pt x="87" y="306"/>
                          </a:lnTo>
                          <a:lnTo>
                            <a:pt x="72" y="291"/>
                          </a:lnTo>
                          <a:lnTo>
                            <a:pt x="57" y="271"/>
                          </a:lnTo>
                          <a:lnTo>
                            <a:pt x="46" y="252"/>
                          </a:lnTo>
                          <a:lnTo>
                            <a:pt x="27" y="237"/>
                          </a:lnTo>
                          <a:lnTo>
                            <a:pt x="10" y="218"/>
                          </a:lnTo>
                          <a:lnTo>
                            <a:pt x="0" y="201"/>
                          </a:lnTo>
                          <a:lnTo>
                            <a:pt x="14" y="186"/>
                          </a:lnTo>
                          <a:lnTo>
                            <a:pt x="32" y="186"/>
                          </a:lnTo>
                          <a:lnTo>
                            <a:pt x="47" y="195"/>
                          </a:lnTo>
                          <a:lnTo>
                            <a:pt x="47" y="182"/>
                          </a:lnTo>
                          <a:lnTo>
                            <a:pt x="51" y="164"/>
                          </a:lnTo>
                          <a:lnTo>
                            <a:pt x="72" y="154"/>
                          </a:lnTo>
                          <a:lnTo>
                            <a:pt x="89" y="154"/>
                          </a:lnTo>
                          <a:lnTo>
                            <a:pt x="85" y="141"/>
                          </a:lnTo>
                          <a:lnTo>
                            <a:pt x="89" y="126"/>
                          </a:lnTo>
                          <a:lnTo>
                            <a:pt x="106" y="124"/>
                          </a:lnTo>
                          <a:lnTo>
                            <a:pt x="106" y="111"/>
                          </a:lnTo>
                          <a:lnTo>
                            <a:pt x="89" y="102"/>
                          </a:lnTo>
                          <a:lnTo>
                            <a:pt x="78" y="92"/>
                          </a:lnTo>
                          <a:lnTo>
                            <a:pt x="96" y="83"/>
                          </a:lnTo>
                          <a:lnTo>
                            <a:pt x="111" y="73"/>
                          </a:lnTo>
                          <a:lnTo>
                            <a:pt x="123" y="58"/>
                          </a:lnTo>
                          <a:lnTo>
                            <a:pt x="130" y="41"/>
                          </a:lnTo>
                          <a:lnTo>
                            <a:pt x="151" y="30"/>
                          </a:lnTo>
                          <a:lnTo>
                            <a:pt x="166" y="25"/>
                          </a:lnTo>
                          <a:lnTo>
                            <a:pt x="175" y="41"/>
                          </a:lnTo>
                          <a:lnTo>
                            <a:pt x="189" y="55"/>
                          </a:lnTo>
                          <a:lnTo>
                            <a:pt x="200" y="47"/>
                          </a:lnTo>
                          <a:lnTo>
                            <a:pt x="215" y="57"/>
                          </a:lnTo>
                          <a:lnTo>
                            <a:pt x="222" y="72"/>
                          </a:lnTo>
                          <a:lnTo>
                            <a:pt x="239" y="68"/>
                          </a:lnTo>
                          <a:lnTo>
                            <a:pt x="258" y="73"/>
                          </a:lnTo>
                          <a:lnTo>
                            <a:pt x="281" y="77"/>
                          </a:lnTo>
                          <a:lnTo>
                            <a:pt x="296" y="70"/>
                          </a:lnTo>
                          <a:lnTo>
                            <a:pt x="316" y="87"/>
                          </a:lnTo>
                          <a:lnTo>
                            <a:pt x="337" y="90"/>
                          </a:lnTo>
                          <a:lnTo>
                            <a:pt x="346" y="77"/>
                          </a:lnTo>
                          <a:lnTo>
                            <a:pt x="352" y="64"/>
                          </a:lnTo>
                          <a:lnTo>
                            <a:pt x="365" y="72"/>
                          </a:lnTo>
                          <a:lnTo>
                            <a:pt x="384" y="62"/>
                          </a:lnTo>
                          <a:lnTo>
                            <a:pt x="410" y="64"/>
                          </a:lnTo>
                          <a:lnTo>
                            <a:pt x="431" y="58"/>
                          </a:lnTo>
                          <a:lnTo>
                            <a:pt x="429" y="41"/>
                          </a:lnTo>
                          <a:lnTo>
                            <a:pt x="433" y="23"/>
                          </a:lnTo>
                          <a:lnTo>
                            <a:pt x="435" y="10"/>
                          </a:lnTo>
                          <a:lnTo>
                            <a:pt x="448" y="0"/>
                          </a:lnTo>
                          <a:lnTo>
                            <a:pt x="469" y="13"/>
                          </a:lnTo>
                          <a:lnTo>
                            <a:pt x="489" y="8"/>
                          </a:lnTo>
                          <a:lnTo>
                            <a:pt x="506" y="8"/>
                          </a:lnTo>
                          <a:lnTo>
                            <a:pt x="525" y="23"/>
                          </a:lnTo>
                          <a:lnTo>
                            <a:pt x="544" y="30"/>
                          </a:lnTo>
                          <a:lnTo>
                            <a:pt x="555" y="30"/>
                          </a:lnTo>
                          <a:lnTo>
                            <a:pt x="559" y="57"/>
                          </a:lnTo>
                          <a:lnTo>
                            <a:pt x="561" y="73"/>
                          </a:lnTo>
                          <a:lnTo>
                            <a:pt x="570" y="90"/>
                          </a:lnTo>
                          <a:lnTo>
                            <a:pt x="595" y="96"/>
                          </a:lnTo>
                          <a:lnTo>
                            <a:pt x="585" y="107"/>
                          </a:lnTo>
                          <a:lnTo>
                            <a:pt x="589" y="134"/>
                          </a:lnTo>
                          <a:lnTo>
                            <a:pt x="598" y="162"/>
                          </a:lnTo>
                          <a:lnTo>
                            <a:pt x="606" y="179"/>
                          </a:lnTo>
                          <a:lnTo>
                            <a:pt x="619" y="197"/>
                          </a:lnTo>
                          <a:lnTo>
                            <a:pt x="629" y="214"/>
                          </a:lnTo>
                          <a:lnTo>
                            <a:pt x="634" y="229"/>
                          </a:lnTo>
                          <a:lnTo>
                            <a:pt x="634" y="242"/>
                          </a:lnTo>
                          <a:lnTo>
                            <a:pt x="617" y="246"/>
                          </a:lnTo>
                          <a:lnTo>
                            <a:pt x="606" y="239"/>
                          </a:lnTo>
                          <a:lnTo>
                            <a:pt x="591" y="239"/>
                          </a:lnTo>
                          <a:lnTo>
                            <a:pt x="580" y="237"/>
                          </a:lnTo>
                          <a:lnTo>
                            <a:pt x="570" y="254"/>
                          </a:lnTo>
                          <a:lnTo>
                            <a:pt x="555" y="267"/>
                          </a:lnTo>
                          <a:lnTo>
                            <a:pt x="542" y="269"/>
                          </a:lnTo>
                          <a:lnTo>
                            <a:pt x="521" y="261"/>
                          </a:lnTo>
                          <a:lnTo>
                            <a:pt x="503" y="261"/>
                          </a:lnTo>
                          <a:lnTo>
                            <a:pt x="501" y="282"/>
                          </a:lnTo>
                          <a:lnTo>
                            <a:pt x="488" y="291"/>
                          </a:lnTo>
                          <a:lnTo>
                            <a:pt x="476" y="304"/>
                          </a:lnTo>
                          <a:lnTo>
                            <a:pt x="489" y="318"/>
                          </a:lnTo>
                          <a:lnTo>
                            <a:pt x="499" y="338"/>
                          </a:lnTo>
                          <a:lnTo>
                            <a:pt x="489" y="351"/>
                          </a:lnTo>
                          <a:lnTo>
                            <a:pt x="471" y="363"/>
                          </a:lnTo>
                          <a:lnTo>
                            <a:pt x="456" y="349"/>
                          </a:lnTo>
                          <a:lnTo>
                            <a:pt x="441" y="338"/>
                          </a:lnTo>
                          <a:lnTo>
                            <a:pt x="418" y="346"/>
                          </a:lnTo>
                          <a:lnTo>
                            <a:pt x="416" y="366"/>
                          </a:lnTo>
                          <a:lnTo>
                            <a:pt x="422" y="383"/>
                          </a:lnTo>
                          <a:lnTo>
                            <a:pt x="418" y="400"/>
                          </a:lnTo>
                          <a:lnTo>
                            <a:pt x="424" y="415"/>
                          </a:lnTo>
                          <a:lnTo>
                            <a:pt x="439" y="421"/>
                          </a:lnTo>
                          <a:lnTo>
                            <a:pt x="459" y="428"/>
                          </a:lnTo>
                          <a:lnTo>
                            <a:pt x="471" y="441"/>
                          </a:lnTo>
                          <a:lnTo>
                            <a:pt x="471" y="473"/>
                          </a:lnTo>
                          <a:lnTo>
                            <a:pt x="478" y="490"/>
                          </a:lnTo>
                          <a:lnTo>
                            <a:pt x="499" y="496"/>
                          </a:lnTo>
                          <a:lnTo>
                            <a:pt x="512" y="496"/>
                          </a:lnTo>
                          <a:lnTo>
                            <a:pt x="523" y="509"/>
                          </a:lnTo>
                          <a:lnTo>
                            <a:pt x="536" y="517"/>
                          </a:lnTo>
                          <a:lnTo>
                            <a:pt x="553" y="515"/>
                          </a:lnTo>
                          <a:close/>
                        </a:path>
                      </a:pathLst>
                    </a:custGeom>
                    <a:grpFill/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s-CO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27" name="Freeform 62">
                      <a:extLst>
                        <a:ext uri="{FF2B5EF4-FFF2-40B4-BE49-F238E27FC236}">
                          <a16:creationId xmlns:a16="http://schemas.microsoft.com/office/drawing/2014/main" id="{A0F450E4-BA13-4C23-832D-A8BE5AC6FD8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400321" y="4245305"/>
                      <a:ext cx="651500" cy="666005"/>
                    </a:xfrm>
                    <a:custGeom>
                      <a:avLst/>
                      <a:gdLst>
                        <a:gd name="T0" fmla="*/ 238 w 643"/>
                        <a:gd name="T1" fmla="*/ 0 h 663"/>
                        <a:gd name="T2" fmla="*/ 218 w 643"/>
                        <a:gd name="T3" fmla="*/ 15 h 663"/>
                        <a:gd name="T4" fmla="*/ 197 w 643"/>
                        <a:gd name="T5" fmla="*/ 1 h 663"/>
                        <a:gd name="T6" fmla="*/ 182 w 643"/>
                        <a:gd name="T7" fmla="*/ 15 h 663"/>
                        <a:gd name="T8" fmla="*/ 171 w 643"/>
                        <a:gd name="T9" fmla="*/ 28 h 663"/>
                        <a:gd name="T10" fmla="*/ 150 w 643"/>
                        <a:gd name="T11" fmla="*/ 33 h 663"/>
                        <a:gd name="T12" fmla="*/ 133 w 643"/>
                        <a:gd name="T13" fmla="*/ 50 h 663"/>
                        <a:gd name="T14" fmla="*/ 103 w 643"/>
                        <a:gd name="T15" fmla="*/ 84 h 663"/>
                        <a:gd name="T16" fmla="*/ 82 w 643"/>
                        <a:gd name="T17" fmla="*/ 124 h 663"/>
                        <a:gd name="T18" fmla="*/ 82 w 643"/>
                        <a:gd name="T19" fmla="*/ 159 h 663"/>
                        <a:gd name="T20" fmla="*/ 101 w 643"/>
                        <a:gd name="T21" fmla="*/ 195 h 663"/>
                        <a:gd name="T22" fmla="*/ 120 w 643"/>
                        <a:gd name="T23" fmla="*/ 225 h 663"/>
                        <a:gd name="T24" fmla="*/ 129 w 643"/>
                        <a:gd name="T25" fmla="*/ 244 h 663"/>
                        <a:gd name="T26" fmla="*/ 114 w 643"/>
                        <a:gd name="T27" fmla="*/ 268 h 663"/>
                        <a:gd name="T28" fmla="*/ 88 w 643"/>
                        <a:gd name="T29" fmla="*/ 263 h 663"/>
                        <a:gd name="T30" fmla="*/ 41 w 643"/>
                        <a:gd name="T31" fmla="*/ 259 h 663"/>
                        <a:gd name="T32" fmla="*/ 17 w 643"/>
                        <a:gd name="T33" fmla="*/ 279 h 663"/>
                        <a:gd name="T34" fmla="*/ 0 w 643"/>
                        <a:gd name="T35" fmla="*/ 313 h 663"/>
                        <a:gd name="T36" fmla="*/ 30 w 643"/>
                        <a:gd name="T37" fmla="*/ 340 h 663"/>
                        <a:gd name="T38" fmla="*/ 43 w 643"/>
                        <a:gd name="T39" fmla="*/ 362 h 663"/>
                        <a:gd name="T40" fmla="*/ 77 w 643"/>
                        <a:gd name="T41" fmla="*/ 390 h 663"/>
                        <a:gd name="T42" fmla="*/ 109 w 643"/>
                        <a:gd name="T43" fmla="*/ 415 h 663"/>
                        <a:gd name="T44" fmla="*/ 159 w 643"/>
                        <a:gd name="T45" fmla="*/ 430 h 663"/>
                        <a:gd name="T46" fmla="*/ 190 w 643"/>
                        <a:gd name="T47" fmla="*/ 463 h 663"/>
                        <a:gd name="T48" fmla="*/ 233 w 643"/>
                        <a:gd name="T49" fmla="*/ 480 h 663"/>
                        <a:gd name="T50" fmla="*/ 263 w 643"/>
                        <a:gd name="T51" fmla="*/ 509 h 663"/>
                        <a:gd name="T52" fmla="*/ 327 w 643"/>
                        <a:gd name="T53" fmla="*/ 542 h 663"/>
                        <a:gd name="T54" fmla="*/ 378 w 643"/>
                        <a:gd name="T55" fmla="*/ 546 h 663"/>
                        <a:gd name="T56" fmla="*/ 417 w 643"/>
                        <a:gd name="T57" fmla="*/ 570 h 663"/>
                        <a:gd name="T58" fmla="*/ 451 w 643"/>
                        <a:gd name="T59" fmla="*/ 597 h 663"/>
                        <a:gd name="T60" fmla="*/ 470 w 643"/>
                        <a:gd name="T61" fmla="*/ 636 h 663"/>
                        <a:gd name="T62" fmla="*/ 500 w 643"/>
                        <a:gd name="T63" fmla="*/ 651 h 663"/>
                        <a:gd name="T64" fmla="*/ 539 w 643"/>
                        <a:gd name="T65" fmla="*/ 663 h 663"/>
                        <a:gd name="T66" fmla="*/ 569 w 643"/>
                        <a:gd name="T67" fmla="*/ 659 h 663"/>
                        <a:gd name="T68" fmla="*/ 573 w 643"/>
                        <a:gd name="T69" fmla="*/ 631 h 663"/>
                        <a:gd name="T70" fmla="*/ 566 w 643"/>
                        <a:gd name="T71" fmla="*/ 595 h 663"/>
                        <a:gd name="T72" fmla="*/ 568 w 643"/>
                        <a:gd name="T73" fmla="*/ 578 h 663"/>
                        <a:gd name="T74" fmla="*/ 590 w 643"/>
                        <a:gd name="T75" fmla="*/ 563 h 663"/>
                        <a:gd name="T76" fmla="*/ 579 w 643"/>
                        <a:gd name="T77" fmla="*/ 531 h 663"/>
                        <a:gd name="T78" fmla="*/ 575 w 643"/>
                        <a:gd name="T79" fmla="*/ 507 h 663"/>
                        <a:gd name="T80" fmla="*/ 564 w 643"/>
                        <a:gd name="T81" fmla="*/ 467 h 663"/>
                        <a:gd name="T82" fmla="*/ 566 w 643"/>
                        <a:gd name="T83" fmla="*/ 420 h 663"/>
                        <a:gd name="T84" fmla="*/ 600 w 643"/>
                        <a:gd name="T85" fmla="*/ 403 h 663"/>
                        <a:gd name="T86" fmla="*/ 635 w 643"/>
                        <a:gd name="T87" fmla="*/ 396 h 663"/>
                        <a:gd name="T88" fmla="*/ 641 w 643"/>
                        <a:gd name="T89" fmla="*/ 370 h 663"/>
                        <a:gd name="T90" fmla="*/ 643 w 643"/>
                        <a:gd name="T91" fmla="*/ 332 h 663"/>
                        <a:gd name="T92" fmla="*/ 632 w 643"/>
                        <a:gd name="T93" fmla="*/ 300 h 663"/>
                        <a:gd name="T94" fmla="*/ 596 w 643"/>
                        <a:gd name="T95" fmla="*/ 289 h 663"/>
                        <a:gd name="T96" fmla="*/ 568 w 643"/>
                        <a:gd name="T97" fmla="*/ 281 h 663"/>
                        <a:gd name="T98" fmla="*/ 522 w 643"/>
                        <a:gd name="T99" fmla="*/ 283 h 663"/>
                        <a:gd name="T100" fmla="*/ 492 w 643"/>
                        <a:gd name="T101" fmla="*/ 283 h 663"/>
                        <a:gd name="T102" fmla="*/ 490 w 643"/>
                        <a:gd name="T103" fmla="*/ 238 h 663"/>
                        <a:gd name="T104" fmla="*/ 513 w 643"/>
                        <a:gd name="T105" fmla="*/ 210 h 663"/>
                        <a:gd name="T106" fmla="*/ 481 w 643"/>
                        <a:gd name="T107" fmla="*/ 189 h 663"/>
                        <a:gd name="T108" fmla="*/ 477 w 643"/>
                        <a:gd name="T109" fmla="*/ 152 h 663"/>
                        <a:gd name="T110" fmla="*/ 453 w 643"/>
                        <a:gd name="T111" fmla="*/ 139 h 663"/>
                        <a:gd name="T112" fmla="*/ 400 w 643"/>
                        <a:gd name="T113" fmla="*/ 146 h 663"/>
                        <a:gd name="T114" fmla="*/ 366 w 643"/>
                        <a:gd name="T115" fmla="*/ 129 h 663"/>
                        <a:gd name="T116" fmla="*/ 342 w 643"/>
                        <a:gd name="T117" fmla="*/ 97 h 663"/>
                        <a:gd name="T118" fmla="*/ 316 w 643"/>
                        <a:gd name="T119" fmla="*/ 58 h 663"/>
                        <a:gd name="T120" fmla="*/ 280 w 643"/>
                        <a:gd name="T121" fmla="*/ 24 h 663"/>
                        <a:gd name="T122" fmla="*/ 248 w 643"/>
                        <a:gd name="T123" fmla="*/ 11 h 6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  <a:cxn ang="0">
                          <a:pos x="T122" y="T123"/>
                        </a:cxn>
                      </a:cxnLst>
                      <a:rect l="0" t="0" r="r" b="b"/>
                      <a:pathLst>
                        <a:path w="643" h="663">
                          <a:moveTo>
                            <a:pt x="248" y="11"/>
                          </a:moveTo>
                          <a:lnTo>
                            <a:pt x="238" y="0"/>
                          </a:lnTo>
                          <a:lnTo>
                            <a:pt x="225" y="1"/>
                          </a:lnTo>
                          <a:lnTo>
                            <a:pt x="218" y="15"/>
                          </a:lnTo>
                          <a:lnTo>
                            <a:pt x="205" y="13"/>
                          </a:lnTo>
                          <a:lnTo>
                            <a:pt x="197" y="1"/>
                          </a:lnTo>
                          <a:lnTo>
                            <a:pt x="184" y="3"/>
                          </a:lnTo>
                          <a:lnTo>
                            <a:pt x="182" y="15"/>
                          </a:lnTo>
                          <a:lnTo>
                            <a:pt x="180" y="32"/>
                          </a:lnTo>
                          <a:lnTo>
                            <a:pt x="171" y="28"/>
                          </a:lnTo>
                          <a:lnTo>
                            <a:pt x="163" y="24"/>
                          </a:lnTo>
                          <a:lnTo>
                            <a:pt x="150" y="33"/>
                          </a:lnTo>
                          <a:lnTo>
                            <a:pt x="154" y="47"/>
                          </a:lnTo>
                          <a:lnTo>
                            <a:pt x="133" y="50"/>
                          </a:lnTo>
                          <a:lnTo>
                            <a:pt x="116" y="62"/>
                          </a:lnTo>
                          <a:lnTo>
                            <a:pt x="103" y="84"/>
                          </a:lnTo>
                          <a:lnTo>
                            <a:pt x="90" y="109"/>
                          </a:lnTo>
                          <a:lnTo>
                            <a:pt x="82" y="124"/>
                          </a:lnTo>
                          <a:lnTo>
                            <a:pt x="81" y="150"/>
                          </a:lnTo>
                          <a:lnTo>
                            <a:pt x="82" y="159"/>
                          </a:lnTo>
                          <a:lnTo>
                            <a:pt x="92" y="180"/>
                          </a:lnTo>
                          <a:lnTo>
                            <a:pt x="101" y="195"/>
                          </a:lnTo>
                          <a:lnTo>
                            <a:pt x="114" y="208"/>
                          </a:lnTo>
                          <a:lnTo>
                            <a:pt x="120" y="225"/>
                          </a:lnTo>
                          <a:lnTo>
                            <a:pt x="131" y="232"/>
                          </a:lnTo>
                          <a:lnTo>
                            <a:pt x="129" y="244"/>
                          </a:lnTo>
                          <a:lnTo>
                            <a:pt x="129" y="259"/>
                          </a:lnTo>
                          <a:lnTo>
                            <a:pt x="114" y="268"/>
                          </a:lnTo>
                          <a:lnTo>
                            <a:pt x="103" y="259"/>
                          </a:lnTo>
                          <a:lnTo>
                            <a:pt x="88" y="263"/>
                          </a:lnTo>
                          <a:lnTo>
                            <a:pt x="64" y="257"/>
                          </a:lnTo>
                          <a:lnTo>
                            <a:pt x="41" y="259"/>
                          </a:lnTo>
                          <a:lnTo>
                            <a:pt x="30" y="264"/>
                          </a:lnTo>
                          <a:lnTo>
                            <a:pt x="17" y="279"/>
                          </a:lnTo>
                          <a:lnTo>
                            <a:pt x="0" y="298"/>
                          </a:lnTo>
                          <a:lnTo>
                            <a:pt x="0" y="313"/>
                          </a:lnTo>
                          <a:lnTo>
                            <a:pt x="11" y="332"/>
                          </a:lnTo>
                          <a:lnTo>
                            <a:pt x="30" y="340"/>
                          </a:lnTo>
                          <a:lnTo>
                            <a:pt x="32" y="353"/>
                          </a:lnTo>
                          <a:lnTo>
                            <a:pt x="43" y="362"/>
                          </a:lnTo>
                          <a:lnTo>
                            <a:pt x="64" y="375"/>
                          </a:lnTo>
                          <a:lnTo>
                            <a:pt x="77" y="390"/>
                          </a:lnTo>
                          <a:lnTo>
                            <a:pt x="88" y="403"/>
                          </a:lnTo>
                          <a:lnTo>
                            <a:pt x="109" y="415"/>
                          </a:lnTo>
                          <a:lnTo>
                            <a:pt x="135" y="430"/>
                          </a:lnTo>
                          <a:lnTo>
                            <a:pt x="159" y="430"/>
                          </a:lnTo>
                          <a:lnTo>
                            <a:pt x="171" y="445"/>
                          </a:lnTo>
                          <a:lnTo>
                            <a:pt x="190" y="463"/>
                          </a:lnTo>
                          <a:lnTo>
                            <a:pt x="208" y="478"/>
                          </a:lnTo>
                          <a:lnTo>
                            <a:pt x="233" y="480"/>
                          </a:lnTo>
                          <a:lnTo>
                            <a:pt x="244" y="497"/>
                          </a:lnTo>
                          <a:lnTo>
                            <a:pt x="263" y="509"/>
                          </a:lnTo>
                          <a:lnTo>
                            <a:pt x="289" y="529"/>
                          </a:lnTo>
                          <a:lnTo>
                            <a:pt x="327" y="542"/>
                          </a:lnTo>
                          <a:lnTo>
                            <a:pt x="357" y="540"/>
                          </a:lnTo>
                          <a:lnTo>
                            <a:pt x="378" y="546"/>
                          </a:lnTo>
                          <a:lnTo>
                            <a:pt x="400" y="557"/>
                          </a:lnTo>
                          <a:lnTo>
                            <a:pt x="417" y="570"/>
                          </a:lnTo>
                          <a:lnTo>
                            <a:pt x="434" y="586"/>
                          </a:lnTo>
                          <a:lnTo>
                            <a:pt x="451" y="597"/>
                          </a:lnTo>
                          <a:lnTo>
                            <a:pt x="460" y="619"/>
                          </a:lnTo>
                          <a:lnTo>
                            <a:pt x="470" y="636"/>
                          </a:lnTo>
                          <a:lnTo>
                            <a:pt x="477" y="653"/>
                          </a:lnTo>
                          <a:lnTo>
                            <a:pt x="500" y="651"/>
                          </a:lnTo>
                          <a:lnTo>
                            <a:pt x="521" y="657"/>
                          </a:lnTo>
                          <a:lnTo>
                            <a:pt x="539" y="663"/>
                          </a:lnTo>
                          <a:lnTo>
                            <a:pt x="562" y="655"/>
                          </a:lnTo>
                          <a:lnTo>
                            <a:pt x="569" y="659"/>
                          </a:lnTo>
                          <a:lnTo>
                            <a:pt x="573" y="647"/>
                          </a:lnTo>
                          <a:lnTo>
                            <a:pt x="573" y="631"/>
                          </a:lnTo>
                          <a:lnTo>
                            <a:pt x="566" y="616"/>
                          </a:lnTo>
                          <a:lnTo>
                            <a:pt x="566" y="595"/>
                          </a:lnTo>
                          <a:lnTo>
                            <a:pt x="554" y="584"/>
                          </a:lnTo>
                          <a:lnTo>
                            <a:pt x="568" y="578"/>
                          </a:lnTo>
                          <a:lnTo>
                            <a:pt x="586" y="576"/>
                          </a:lnTo>
                          <a:lnTo>
                            <a:pt x="590" y="563"/>
                          </a:lnTo>
                          <a:lnTo>
                            <a:pt x="585" y="552"/>
                          </a:lnTo>
                          <a:lnTo>
                            <a:pt x="579" y="531"/>
                          </a:lnTo>
                          <a:lnTo>
                            <a:pt x="583" y="514"/>
                          </a:lnTo>
                          <a:lnTo>
                            <a:pt x="575" y="507"/>
                          </a:lnTo>
                          <a:lnTo>
                            <a:pt x="568" y="490"/>
                          </a:lnTo>
                          <a:lnTo>
                            <a:pt x="564" y="467"/>
                          </a:lnTo>
                          <a:lnTo>
                            <a:pt x="564" y="443"/>
                          </a:lnTo>
                          <a:lnTo>
                            <a:pt x="566" y="420"/>
                          </a:lnTo>
                          <a:lnTo>
                            <a:pt x="579" y="409"/>
                          </a:lnTo>
                          <a:lnTo>
                            <a:pt x="600" y="403"/>
                          </a:lnTo>
                          <a:lnTo>
                            <a:pt x="618" y="401"/>
                          </a:lnTo>
                          <a:lnTo>
                            <a:pt x="635" y="396"/>
                          </a:lnTo>
                          <a:lnTo>
                            <a:pt x="637" y="383"/>
                          </a:lnTo>
                          <a:lnTo>
                            <a:pt x="641" y="370"/>
                          </a:lnTo>
                          <a:lnTo>
                            <a:pt x="635" y="351"/>
                          </a:lnTo>
                          <a:lnTo>
                            <a:pt x="643" y="332"/>
                          </a:lnTo>
                          <a:lnTo>
                            <a:pt x="643" y="313"/>
                          </a:lnTo>
                          <a:lnTo>
                            <a:pt x="632" y="300"/>
                          </a:lnTo>
                          <a:lnTo>
                            <a:pt x="615" y="293"/>
                          </a:lnTo>
                          <a:lnTo>
                            <a:pt x="596" y="289"/>
                          </a:lnTo>
                          <a:lnTo>
                            <a:pt x="581" y="278"/>
                          </a:lnTo>
                          <a:lnTo>
                            <a:pt x="568" y="281"/>
                          </a:lnTo>
                          <a:lnTo>
                            <a:pt x="547" y="289"/>
                          </a:lnTo>
                          <a:lnTo>
                            <a:pt x="522" y="283"/>
                          </a:lnTo>
                          <a:lnTo>
                            <a:pt x="509" y="293"/>
                          </a:lnTo>
                          <a:lnTo>
                            <a:pt x="492" y="283"/>
                          </a:lnTo>
                          <a:lnTo>
                            <a:pt x="489" y="263"/>
                          </a:lnTo>
                          <a:lnTo>
                            <a:pt x="490" y="238"/>
                          </a:lnTo>
                          <a:lnTo>
                            <a:pt x="504" y="223"/>
                          </a:lnTo>
                          <a:lnTo>
                            <a:pt x="513" y="210"/>
                          </a:lnTo>
                          <a:lnTo>
                            <a:pt x="502" y="201"/>
                          </a:lnTo>
                          <a:lnTo>
                            <a:pt x="481" y="189"/>
                          </a:lnTo>
                          <a:lnTo>
                            <a:pt x="475" y="172"/>
                          </a:lnTo>
                          <a:lnTo>
                            <a:pt x="477" y="152"/>
                          </a:lnTo>
                          <a:lnTo>
                            <a:pt x="468" y="135"/>
                          </a:lnTo>
                          <a:lnTo>
                            <a:pt x="453" y="139"/>
                          </a:lnTo>
                          <a:lnTo>
                            <a:pt x="423" y="144"/>
                          </a:lnTo>
                          <a:lnTo>
                            <a:pt x="400" y="146"/>
                          </a:lnTo>
                          <a:lnTo>
                            <a:pt x="381" y="137"/>
                          </a:lnTo>
                          <a:lnTo>
                            <a:pt x="366" y="129"/>
                          </a:lnTo>
                          <a:lnTo>
                            <a:pt x="357" y="112"/>
                          </a:lnTo>
                          <a:lnTo>
                            <a:pt x="342" y="97"/>
                          </a:lnTo>
                          <a:lnTo>
                            <a:pt x="327" y="77"/>
                          </a:lnTo>
                          <a:lnTo>
                            <a:pt x="316" y="58"/>
                          </a:lnTo>
                          <a:lnTo>
                            <a:pt x="297" y="43"/>
                          </a:lnTo>
                          <a:lnTo>
                            <a:pt x="280" y="24"/>
                          </a:lnTo>
                          <a:lnTo>
                            <a:pt x="270" y="7"/>
                          </a:lnTo>
                          <a:lnTo>
                            <a:pt x="248" y="11"/>
                          </a:lnTo>
                          <a:close/>
                        </a:path>
                      </a:pathLst>
                    </a:custGeom>
                    <a:grpFill/>
                    <a:ln w="317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6737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O" sz="2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28" name="Freeform 63">
                      <a:extLst>
                        <a:ext uri="{FF2B5EF4-FFF2-40B4-BE49-F238E27FC236}">
                          <a16:creationId xmlns:a16="http://schemas.microsoft.com/office/drawing/2014/main" id="{7375E66C-8792-4AFE-A7F5-BAA8894901B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961644" y="4602919"/>
                      <a:ext cx="972691" cy="547471"/>
                    </a:xfrm>
                    <a:custGeom>
                      <a:avLst/>
                      <a:gdLst>
                        <a:gd name="T0" fmla="*/ 57 w 960"/>
                        <a:gd name="T1" fmla="*/ 322 h 545"/>
                        <a:gd name="T2" fmla="*/ 100 w 960"/>
                        <a:gd name="T3" fmla="*/ 333 h 545"/>
                        <a:gd name="T4" fmla="*/ 138 w 960"/>
                        <a:gd name="T5" fmla="*/ 323 h 545"/>
                        <a:gd name="T6" fmla="*/ 181 w 960"/>
                        <a:gd name="T7" fmla="*/ 333 h 545"/>
                        <a:gd name="T8" fmla="*/ 217 w 960"/>
                        <a:gd name="T9" fmla="*/ 290 h 545"/>
                        <a:gd name="T10" fmla="*/ 243 w 960"/>
                        <a:gd name="T11" fmla="*/ 276 h 545"/>
                        <a:gd name="T12" fmla="*/ 286 w 960"/>
                        <a:gd name="T13" fmla="*/ 291 h 545"/>
                        <a:gd name="T14" fmla="*/ 326 w 960"/>
                        <a:gd name="T15" fmla="*/ 323 h 545"/>
                        <a:gd name="T16" fmla="*/ 371 w 960"/>
                        <a:gd name="T17" fmla="*/ 361 h 545"/>
                        <a:gd name="T18" fmla="*/ 467 w 960"/>
                        <a:gd name="T19" fmla="*/ 400 h 545"/>
                        <a:gd name="T20" fmla="*/ 516 w 960"/>
                        <a:gd name="T21" fmla="*/ 412 h 545"/>
                        <a:gd name="T22" fmla="*/ 572 w 960"/>
                        <a:gd name="T23" fmla="*/ 408 h 545"/>
                        <a:gd name="T24" fmla="*/ 608 w 960"/>
                        <a:gd name="T25" fmla="*/ 415 h 545"/>
                        <a:gd name="T26" fmla="*/ 651 w 960"/>
                        <a:gd name="T27" fmla="*/ 447 h 545"/>
                        <a:gd name="T28" fmla="*/ 698 w 960"/>
                        <a:gd name="T29" fmla="*/ 449 h 545"/>
                        <a:gd name="T30" fmla="*/ 730 w 960"/>
                        <a:gd name="T31" fmla="*/ 492 h 545"/>
                        <a:gd name="T32" fmla="*/ 770 w 960"/>
                        <a:gd name="T33" fmla="*/ 519 h 545"/>
                        <a:gd name="T34" fmla="*/ 811 w 960"/>
                        <a:gd name="T35" fmla="*/ 545 h 545"/>
                        <a:gd name="T36" fmla="*/ 914 w 960"/>
                        <a:gd name="T37" fmla="*/ 477 h 545"/>
                        <a:gd name="T38" fmla="*/ 881 w 960"/>
                        <a:gd name="T39" fmla="*/ 451 h 545"/>
                        <a:gd name="T40" fmla="*/ 847 w 960"/>
                        <a:gd name="T41" fmla="*/ 451 h 545"/>
                        <a:gd name="T42" fmla="*/ 813 w 960"/>
                        <a:gd name="T43" fmla="*/ 417 h 545"/>
                        <a:gd name="T44" fmla="*/ 777 w 960"/>
                        <a:gd name="T45" fmla="*/ 425 h 545"/>
                        <a:gd name="T46" fmla="*/ 745 w 960"/>
                        <a:gd name="T47" fmla="*/ 419 h 545"/>
                        <a:gd name="T48" fmla="*/ 726 w 960"/>
                        <a:gd name="T49" fmla="*/ 393 h 545"/>
                        <a:gd name="T50" fmla="*/ 719 w 960"/>
                        <a:gd name="T51" fmla="*/ 363 h 545"/>
                        <a:gd name="T52" fmla="*/ 689 w 960"/>
                        <a:gd name="T53" fmla="*/ 327 h 545"/>
                        <a:gd name="T54" fmla="*/ 632 w 960"/>
                        <a:gd name="T55" fmla="*/ 325 h 545"/>
                        <a:gd name="T56" fmla="*/ 627 w 960"/>
                        <a:gd name="T57" fmla="*/ 284 h 545"/>
                        <a:gd name="T58" fmla="*/ 598 w 960"/>
                        <a:gd name="T59" fmla="*/ 258 h 545"/>
                        <a:gd name="T60" fmla="*/ 567 w 960"/>
                        <a:gd name="T61" fmla="*/ 252 h 545"/>
                        <a:gd name="T62" fmla="*/ 559 w 960"/>
                        <a:gd name="T63" fmla="*/ 222 h 545"/>
                        <a:gd name="T64" fmla="*/ 550 w 960"/>
                        <a:gd name="T65" fmla="*/ 192 h 545"/>
                        <a:gd name="T66" fmla="*/ 493 w 960"/>
                        <a:gd name="T67" fmla="*/ 183 h 545"/>
                        <a:gd name="T68" fmla="*/ 454 w 960"/>
                        <a:gd name="T69" fmla="*/ 156 h 545"/>
                        <a:gd name="T70" fmla="*/ 410 w 960"/>
                        <a:gd name="T71" fmla="*/ 153 h 545"/>
                        <a:gd name="T72" fmla="*/ 367 w 960"/>
                        <a:gd name="T73" fmla="*/ 149 h 545"/>
                        <a:gd name="T74" fmla="*/ 346 w 960"/>
                        <a:gd name="T75" fmla="*/ 107 h 545"/>
                        <a:gd name="T76" fmla="*/ 301 w 960"/>
                        <a:gd name="T77" fmla="*/ 100 h 545"/>
                        <a:gd name="T78" fmla="*/ 275 w 960"/>
                        <a:gd name="T79" fmla="*/ 115 h 545"/>
                        <a:gd name="T80" fmla="*/ 232 w 960"/>
                        <a:gd name="T81" fmla="*/ 126 h 545"/>
                        <a:gd name="T82" fmla="*/ 194 w 960"/>
                        <a:gd name="T83" fmla="*/ 121 h 545"/>
                        <a:gd name="T84" fmla="*/ 160 w 960"/>
                        <a:gd name="T85" fmla="*/ 83 h 545"/>
                        <a:gd name="T86" fmla="*/ 153 w 960"/>
                        <a:gd name="T87" fmla="*/ 10 h 545"/>
                        <a:gd name="T88" fmla="*/ 110 w 960"/>
                        <a:gd name="T89" fmla="*/ 23 h 545"/>
                        <a:gd name="T90" fmla="*/ 64 w 960"/>
                        <a:gd name="T91" fmla="*/ 45 h 545"/>
                        <a:gd name="T92" fmla="*/ 12 w 960"/>
                        <a:gd name="T93" fmla="*/ 64 h 545"/>
                        <a:gd name="T94" fmla="*/ 14 w 960"/>
                        <a:gd name="T95" fmla="*/ 134 h 545"/>
                        <a:gd name="T96" fmla="*/ 25 w 960"/>
                        <a:gd name="T97" fmla="*/ 175 h 545"/>
                        <a:gd name="T98" fmla="*/ 32 w 960"/>
                        <a:gd name="T99" fmla="*/ 220 h 545"/>
                        <a:gd name="T100" fmla="*/ 12 w 960"/>
                        <a:gd name="T101" fmla="*/ 239 h 545"/>
                        <a:gd name="T102" fmla="*/ 19 w 960"/>
                        <a:gd name="T103" fmla="*/ 291 h 54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</a:cxnLst>
                      <a:rect l="0" t="0" r="r" b="b"/>
                      <a:pathLst>
                        <a:path w="960" h="545">
                          <a:moveTo>
                            <a:pt x="25" y="316"/>
                          </a:moveTo>
                          <a:lnTo>
                            <a:pt x="40" y="318"/>
                          </a:lnTo>
                          <a:lnTo>
                            <a:pt x="57" y="322"/>
                          </a:lnTo>
                          <a:lnTo>
                            <a:pt x="70" y="331"/>
                          </a:lnTo>
                          <a:lnTo>
                            <a:pt x="83" y="333"/>
                          </a:lnTo>
                          <a:lnTo>
                            <a:pt x="100" y="333"/>
                          </a:lnTo>
                          <a:lnTo>
                            <a:pt x="117" y="338"/>
                          </a:lnTo>
                          <a:lnTo>
                            <a:pt x="115" y="323"/>
                          </a:lnTo>
                          <a:lnTo>
                            <a:pt x="138" y="323"/>
                          </a:lnTo>
                          <a:lnTo>
                            <a:pt x="153" y="329"/>
                          </a:lnTo>
                          <a:lnTo>
                            <a:pt x="166" y="342"/>
                          </a:lnTo>
                          <a:lnTo>
                            <a:pt x="181" y="333"/>
                          </a:lnTo>
                          <a:lnTo>
                            <a:pt x="196" y="333"/>
                          </a:lnTo>
                          <a:lnTo>
                            <a:pt x="215" y="331"/>
                          </a:lnTo>
                          <a:lnTo>
                            <a:pt x="217" y="290"/>
                          </a:lnTo>
                          <a:lnTo>
                            <a:pt x="232" y="291"/>
                          </a:lnTo>
                          <a:lnTo>
                            <a:pt x="232" y="282"/>
                          </a:lnTo>
                          <a:lnTo>
                            <a:pt x="243" y="276"/>
                          </a:lnTo>
                          <a:lnTo>
                            <a:pt x="262" y="286"/>
                          </a:lnTo>
                          <a:lnTo>
                            <a:pt x="277" y="293"/>
                          </a:lnTo>
                          <a:lnTo>
                            <a:pt x="286" y="291"/>
                          </a:lnTo>
                          <a:lnTo>
                            <a:pt x="299" y="305"/>
                          </a:lnTo>
                          <a:lnTo>
                            <a:pt x="314" y="308"/>
                          </a:lnTo>
                          <a:lnTo>
                            <a:pt x="326" y="323"/>
                          </a:lnTo>
                          <a:lnTo>
                            <a:pt x="339" y="335"/>
                          </a:lnTo>
                          <a:lnTo>
                            <a:pt x="350" y="352"/>
                          </a:lnTo>
                          <a:lnTo>
                            <a:pt x="371" y="361"/>
                          </a:lnTo>
                          <a:lnTo>
                            <a:pt x="405" y="382"/>
                          </a:lnTo>
                          <a:lnTo>
                            <a:pt x="444" y="378"/>
                          </a:lnTo>
                          <a:lnTo>
                            <a:pt x="467" y="400"/>
                          </a:lnTo>
                          <a:lnTo>
                            <a:pt x="482" y="402"/>
                          </a:lnTo>
                          <a:lnTo>
                            <a:pt x="503" y="414"/>
                          </a:lnTo>
                          <a:lnTo>
                            <a:pt x="516" y="412"/>
                          </a:lnTo>
                          <a:lnTo>
                            <a:pt x="531" y="419"/>
                          </a:lnTo>
                          <a:lnTo>
                            <a:pt x="550" y="421"/>
                          </a:lnTo>
                          <a:lnTo>
                            <a:pt x="572" y="408"/>
                          </a:lnTo>
                          <a:lnTo>
                            <a:pt x="585" y="415"/>
                          </a:lnTo>
                          <a:lnTo>
                            <a:pt x="597" y="417"/>
                          </a:lnTo>
                          <a:lnTo>
                            <a:pt x="608" y="415"/>
                          </a:lnTo>
                          <a:lnTo>
                            <a:pt x="625" y="430"/>
                          </a:lnTo>
                          <a:lnTo>
                            <a:pt x="636" y="444"/>
                          </a:lnTo>
                          <a:lnTo>
                            <a:pt x="651" y="447"/>
                          </a:lnTo>
                          <a:lnTo>
                            <a:pt x="670" y="455"/>
                          </a:lnTo>
                          <a:lnTo>
                            <a:pt x="685" y="436"/>
                          </a:lnTo>
                          <a:lnTo>
                            <a:pt x="698" y="449"/>
                          </a:lnTo>
                          <a:lnTo>
                            <a:pt x="708" y="472"/>
                          </a:lnTo>
                          <a:lnTo>
                            <a:pt x="715" y="483"/>
                          </a:lnTo>
                          <a:lnTo>
                            <a:pt x="730" y="492"/>
                          </a:lnTo>
                          <a:lnTo>
                            <a:pt x="743" y="494"/>
                          </a:lnTo>
                          <a:lnTo>
                            <a:pt x="758" y="506"/>
                          </a:lnTo>
                          <a:lnTo>
                            <a:pt x="770" y="519"/>
                          </a:lnTo>
                          <a:lnTo>
                            <a:pt x="785" y="524"/>
                          </a:lnTo>
                          <a:lnTo>
                            <a:pt x="802" y="530"/>
                          </a:lnTo>
                          <a:lnTo>
                            <a:pt x="811" y="545"/>
                          </a:lnTo>
                          <a:lnTo>
                            <a:pt x="960" y="492"/>
                          </a:lnTo>
                          <a:lnTo>
                            <a:pt x="933" y="485"/>
                          </a:lnTo>
                          <a:lnTo>
                            <a:pt x="914" y="477"/>
                          </a:lnTo>
                          <a:lnTo>
                            <a:pt x="903" y="466"/>
                          </a:lnTo>
                          <a:lnTo>
                            <a:pt x="896" y="461"/>
                          </a:lnTo>
                          <a:lnTo>
                            <a:pt x="881" y="451"/>
                          </a:lnTo>
                          <a:lnTo>
                            <a:pt x="869" y="461"/>
                          </a:lnTo>
                          <a:lnTo>
                            <a:pt x="862" y="447"/>
                          </a:lnTo>
                          <a:lnTo>
                            <a:pt x="847" y="451"/>
                          </a:lnTo>
                          <a:lnTo>
                            <a:pt x="832" y="440"/>
                          </a:lnTo>
                          <a:lnTo>
                            <a:pt x="839" y="430"/>
                          </a:lnTo>
                          <a:lnTo>
                            <a:pt x="813" y="417"/>
                          </a:lnTo>
                          <a:lnTo>
                            <a:pt x="798" y="419"/>
                          </a:lnTo>
                          <a:lnTo>
                            <a:pt x="790" y="414"/>
                          </a:lnTo>
                          <a:lnTo>
                            <a:pt x="777" y="425"/>
                          </a:lnTo>
                          <a:lnTo>
                            <a:pt x="770" y="417"/>
                          </a:lnTo>
                          <a:lnTo>
                            <a:pt x="755" y="429"/>
                          </a:lnTo>
                          <a:lnTo>
                            <a:pt x="745" y="419"/>
                          </a:lnTo>
                          <a:lnTo>
                            <a:pt x="740" y="406"/>
                          </a:lnTo>
                          <a:lnTo>
                            <a:pt x="724" y="406"/>
                          </a:lnTo>
                          <a:lnTo>
                            <a:pt x="726" y="393"/>
                          </a:lnTo>
                          <a:lnTo>
                            <a:pt x="715" y="382"/>
                          </a:lnTo>
                          <a:lnTo>
                            <a:pt x="713" y="368"/>
                          </a:lnTo>
                          <a:lnTo>
                            <a:pt x="719" y="363"/>
                          </a:lnTo>
                          <a:lnTo>
                            <a:pt x="719" y="344"/>
                          </a:lnTo>
                          <a:lnTo>
                            <a:pt x="706" y="333"/>
                          </a:lnTo>
                          <a:lnTo>
                            <a:pt x="689" y="327"/>
                          </a:lnTo>
                          <a:lnTo>
                            <a:pt x="666" y="329"/>
                          </a:lnTo>
                          <a:lnTo>
                            <a:pt x="645" y="318"/>
                          </a:lnTo>
                          <a:lnTo>
                            <a:pt x="632" y="325"/>
                          </a:lnTo>
                          <a:lnTo>
                            <a:pt x="625" y="314"/>
                          </a:lnTo>
                          <a:lnTo>
                            <a:pt x="621" y="297"/>
                          </a:lnTo>
                          <a:lnTo>
                            <a:pt x="627" y="284"/>
                          </a:lnTo>
                          <a:lnTo>
                            <a:pt x="623" y="267"/>
                          </a:lnTo>
                          <a:lnTo>
                            <a:pt x="610" y="252"/>
                          </a:lnTo>
                          <a:lnTo>
                            <a:pt x="598" y="258"/>
                          </a:lnTo>
                          <a:lnTo>
                            <a:pt x="593" y="245"/>
                          </a:lnTo>
                          <a:lnTo>
                            <a:pt x="583" y="248"/>
                          </a:lnTo>
                          <a:lnTo>
                            <a:pt x="567" y="252"/>
                          </a:lnTo>
                          <a:lnTo>
                            <a:pt x="551" y="246"/>
                          </a:lnTo>
                          <a:lnTo>
                            <a:pt x="553" y="235"/>
                          </a:lnTo>
                          <a:lnTo>
                            <a:pt x="559" y="222"/>
                          </a:lnTo>
                          <a:lnTo>
                            <a:pt x="553" y="211"/>
                          </a:lnTo>
                          <a:lnTo>
                            <a:pt x="540" y="205"/>
                          </a:lnTo>
                          <a:lnTo>
                            <a:pt x="550" y="192"/>
                          </a:lnTo>
                          <a:lnTo>
                            <a:pt x="521" y="175"/>
                          </a:lnTo>
                          <a:lnTo>
                            <a:pt x="508" y="177"/>
                          </a:lnTo>
                          <a:lnTo>
                            <a:pt x="493" y="183"/>
                          </a:lnTo>
                          <a:lnTo>
                            <a:pt x="480" y="169"/>
                          </a:lnTo>
                          <a:lnTo>
                            <a:pt x="463" y="173"/>
                          </a:lnTo>
                          <a:lnTo>
                            <a:pt x="454" y="156"/>
                          </a:lnTo>
                          <a:lnTo>
                            <a:pt x="440" y="160"/>
                          </a:lnTo>
                          <a:lnTo>
                            <a:pt x="427" y="149"/>
                          </a:lnTo>
                          <a:lnTo>
                            <a:pt x="410" y="153"/>
                          </a:lnTo>
                          <a:lnTo>
                            <a:pt x="392" y="158"/>
                          </a:lnTo>
                          <a:lnTo>
                            <a:pt x="382" y="141"/>
                          </a:lnTo>
                          <a:lnTo>
                            <a:pt x="367" y="149"/>
                          </a:lnTo>
                          <a:lnTo>
                            <a:pt x="356" y="132"/>
                          </a:lnTo>
                          <a:lnTo>
                            <a:pt x="346" y="122"/>
                          </a:lnTo>
                          <a:lnTo>
                            <a:pt x="346" y="107"/>
                          </a:lnTo>
                          <a:lnTo>
                            <a:pt x="331" y="98"/>
                          </a:lnTo>
                          <a:lnTo>
                            <a:pt x="318" y="102"/>
                          </a:lnTo>
                          <a:lnTo>
                            <a:pt x="301" y="100"/>
                          </a:lnTo>
                          <a:lnTo>
                            <a:pt x="299" y="111"/>
                          </a:lnTo>
                          <a:lnTo>
                            <a:pt x="286" y="117"/>
                          </a:lnTo>
                          <a:lnTo>
                            <a:pt x="275" y="115"/>
                          </a:lnTo>
                          <a:lnTo>
                            <a:pt x="264" y="121"/>
                          </a:lnTo>
                          <a:lnTo>
                            <a:pt x="254" y="124"/>
                          </a:lnTo>
                          <a:lnTo>
                            <a:pt x="232" y="126"/>
                          </a:lnTo>
                          <a:lnTo>
                            <a:pt x="222" y="115"/>
                          </a:lnTo>
                          <a:lnTo>
                            <a:pt x="213" y="122"/>
                          </a:lnTo>
                          <a:lnTo>
                            <a:pt x="194" y="121"/>
                          </a:lnTo>
                          <a:lnTo>
                            <a:pt x="177" y="109"/>
                          </a:lnTo>
                          <a:lnTo>
                            <a:pt x="162" y="104"/>
                          </a:lnTo>
                          <a:lnTo>
                            <a:pt x="160" y="83"/>
                          </a:lnTo>
                          <a:lnTo>
                            <a:pt x="160" y="59"/>
                          </a:lnTo>
                          <a:lnTo>
                            <a:pt x="160" y="30"/>
                          </a:lnTo>
                          <a:lnTo>
                            <a:pt x="153" y="10"/>
                          </a:lnTo>
                          <a:lnTo>
                            <a:pt x="130" y="0"/>
                          </a:lnTo>
                          <a:lnTo>
                            <a:pt x="113" y="6"/>
                          </a:lnTo>
                          <a:lnTo>
                            <a:pt x="110" y="23"/>
                          </a:lnTo>
                          <a:lnTo>
                            <a:pt x="102" y="34"/>
                          </a:lnTo>
                          <a:lnTo>
                            <a:pt x="81" y="40"/>
                          </a:lnTo>
                          <a:lnTo>
                            <a:pt x="64" y="45"/>
                          </a:lnTo>
                          <a:lnTo>
                            <a:pt x="46" y="47"/>
                          </a:lnTo>
                          <a:lnTo>
                            <a:pt x="25" y="53"/>
                          </a:lnTo>
                          <a:lnTo>
                            <a:pt x="12" y="64"/>
                          </a:lnTo>
                          <a:lnTo>
                            <a:pt x="10" y="87"/>
                          </a:lnTo>
                          <a:lnTo>
                            <a:pt x="10" y="111"/>
                          </a:lnTo>
                          <a:lnTo>
                            <a:pt x="14" y="134"/>
                          </a:lnTo>
                          <a:lnTo>
                            <a:pt x="21" y="151"/>
                          </a:lnTo>
                          <a:lnTo>
                            <a:pt x="29" y="158"/>
                          </a:lnTo>
                          <a:lnTo>
                            <a:pt x="25" y="175"/>
                          </a:lnTo>
                          <a:lnTo>
                            <a:pt x="31" y="196"/>
                          </a:lnTo>
                          <a:lnTo>
                            <a:pt x="36" y="207"/>
                          </a:lnTo>
                          <a:lnTo>
                            <a:pt x="32" y="220"/>
                          </a:lnTo>
                          <a:lnTo>
                            <a:pt x="14" y="222"/>
                          </a:lnTo>
                          <a:lnTo>
                            <a:pt x="0" y="228"/>
                          </a:lnTo>
                          <a:lnTo>
                            <a:pt x="12" y="239"/>
                          </a:lnTo>
                          <a:lnTo>
                            <a:pt x="12" y="260"/>
                          </a:lnTo>
                          <a:lnTo>
                            <a:pt x="19" y="275"/>
                          </a:lnTo>
                          <a:lnTo>
                            <a:pt x="19" y="291"/>
                          </a:lnTo>
                          <a:lnTo>
                            <a:pt x="15" y="303"/>
                          </a:lnTo>
                          <a:lnTo>
                            <a:pt x="25" y="316"/>
                          </a:lnTo>
                          <a:close/>
                        </a:path>
                      </a:pathLst>
                    </a:custGeom>
                    <a:grpFill/>
                    <a:ln w="317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s-CO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29" name="Freeform 64">
                      <a:extLst>
                        <a:ext uri="{FF2B5EF4-FFF2-40B4-BE49-F238E27FC236}">
                          <a16:creationId xmlns:a16="http://schemas.microsoft.com/office/drawing/2014/main" id="{F23BDB63-ECB1-47BB-BBA9-18D1788C867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201778" y="4148871"/>
                      <a:ext cx="1471194" cy="1018596"/>
                    </a:xfrm>
                    <a:custGeom>
                      <a:avLst/>
                      <a:gdLst>
                        <a:gd name="T0" fmla="*/ 807 w 1452"/>
                        <a:gd name="T1" fmla="*/ 958 h 1014"/>
                        <a:gd name="T2" fmla="*/ 852 w 1452"/>
                        <a:gd name="T3" fmla="*/ 976 h 1014"/>
                        <a:gd name="T4" fmla="*/ 924 w 1452"/>
                        <a:gd name="T5" fmla="*/ 999 h 1014"/>
                        <a:gd name="T6" fmla="*/ 982 w 1452"/>
                        <a:gd name="T7" fmla="*/ 976 h 1014"/>
                        <a:gd name="T8" fmla="*/ 1039 w 1452"/>
                        <a:gd name="T9" fmla="*/ 980 h 1014"/>
                        <a:gd name="T10" fmla="*/ 1106 w 1452"/>
                        <a:gd name="T11" fmla="*/ 1014 h 1014"/>
                        <a:gd name="T12" fmla="*/ 1153 w 1452"/>
                        <a:gd name="T13" fmla="*/ 990 h 1014"/>
                        <a:gd name="T14" fmla="*/ 1208 w 1452"/>
                        <a:gd name="T15" fmla="*/ 958 h 1014"/>
                        <a:gd name="T16" fmla="*/ 1249 w 1452"/>
                        <a:gd name="T17" fmla="*/ 905 h 1014"/>
                        <a:gd name="T18" fmla="*/ 1304 w 1452"/>
                        <a:gd name="T19" fmla="*/ 888 h 1014"/>
                        <a:gd name="T20" fmla="*/ 1351 w 1452"/>
                        <a:gd name="T21" fmla="*/ 834 h 1014"/>
                        <a:gd name="T22" fmla="*/ 1400 w 1452"/>
                        <a:gd name="T23" fmla="*/ 796 h 1014"/>
                        <a:gd name="T24" fmla="*/ 1445 w 1452"/>
                        <a:gd name="T25" fmla="*/ 759 h 1014"/>
                        <a:gd name="T26" fmla="*/ 1400 w 1452"/>
                        <a:gd name="T27" fmla="*/ 762 h 1014"/>
                        <a:gd name="T28" fmla="*/ 1356 w 1452"/>
                        <a:gd name="T29" fmla="*/ 745 h 1014"/>
                        <a:gd name="T30" fmla="*/ 1319 w 1452"/>
                        <a:gd name="T31" fmla="*/ 708 h 1014"/>
                        <a:gd name="T32" fmla="*/ 1281 w 1452"/>
                        <a:gd name="T33" fmla="*/ 683 h 1014"/>
                        <a:gd name="T34" fmla="*/ 1253 w 1452"/>
                        <a:gd name="T35" fmla="*/ 646 h 1014"/>
                        <a:gd name="T36" fmla="*/ 1215 w 1452"/>
                        <a:gd name="T37" fmla="*/ 606 h 1014"/>
                        <a:gd name="T38" fmla="*/ 1174 w 1452"/>
                        <a:gd name="T39" fmla="*/ 595 h 1014"/>
                        <a:gd name="T40" fmla="*/ 1144 w 1452"/>
                        <a:gd name="T41" fmla="*/ 554 h 1014"/>
                        <a:gd name="T42" fmla="*/ 1101 w 1452"/>
                        <a:gd name="T43" fmla="*/ 514 h 1014"/>
                        <a:gd name="T44" fmla="*/ 1029 w 1452"/>
                        <a:gd name="T45" fmla="*/ 496 h 1014"/>
                        <a:gd name="T46" fmla="*/ 997 w 1452"/>
                        <a:gd name="T47" fmla="*/ 516 h 1014"/>
                        <a:gd name="T48" fmla="*/ 961 w 1452"/>
                        <a:gd name="T49" fmla="*/ 556 h 1014"/>
                        <a:gd name="T50" fmla="*/ 899 w 1452"/>
                        <a:gd name="T51" fmla="*/ 539 h 1014"/>
                        <a:gd name="T52" fmla="*/ 835 w 1452"/>
                        <a:gd name="T53" fmla="*/ 488 h 1014"/>
                        <a:gd name="T54" fmla="*/ 809 w 1452"/>
                        <a:gd name="T55" fmla="*/ 436 h 1014"/>
                        <a:gd name="T56" fmla="*/ 770 w 1452"/>
                        <a:gd name="T57" fmla="*/ 394 h 1014"/>
                        <a:gd name="T58" fmla="*/ 674 w 1452"/>
                        <a:gd name="T59" fmla="*/ 379 h 1014"/>
                        <a:gd name="T60" fmla="*/ 600 w 1452"/>
                        <a:gd name="T61" fmla="*/ 328 h 1014"/>
                        <a:gd name="T62" fmla="*/ 512 w 1452"/>
                        <a:gd name="T63" fmla="*/ 308 h 1014"/>
                        <a:gd name="T64" fmla="*/ 478 w 1452"/>
                        <a:gd name="T65" fmla="*/ 218 h 1014"/>
                        <a:gd name="T66" fmla="*/ 452 w 1452"/>
                        <a:gd name="T67" fmla="*/ 118 h 1014"/>
                        <a:gd name="T68" fmla="*/ 459 w 1452"/>
                        <a:gd name="T69" fmla="*/ 26 h 1014"/>
                        <a:gd name="T70" fmla="*/ 367 w 1452"/>
                        <a:gd name="T71" fmla="*/ 17 h 1014"/>
                        <a:gd name="T72" fmla="*/ 363 w 1452"/>
                        <a:gd name="T73" fmla="*/ 79 h 1014"/>
                        <a:gd name="T74" fmla="*/ 307 w 1452"/>
                        <a:gd name="T75" fmla="*/ 118 h 1014"/>
                        <a:gd name="T76" fmla="*/ 271 w 1452"/>
                        <a:gd name="T77" fmla="*/ 174 h 1014"/>
                        <a:gd name="T78" fmla="*/ 217 w 1452"/>
                        <a:gd name="T79" fmla="*/ 240 h 1014"/>
                        <a:gd name="T80" fmla="*/ 164 w 1452"/>
                        <a:gd name="T81" fmla="*/ 310 h 1014"/>
                        <a:gd name="T82" fmla="*/ 119 w 1452"/>
                        <a:gd name="T83" fmla="*/ 374 h 1014"/>
                        <a:gd name="T84" fmla="*/ 51 w 1452"/>
                        <a:gd name="T85" fmla="*/ 415 h 1014"/>
                        <a:gd name="T86" fmla="*/ 17 w 1452"/>
                        <a:gd name="T87" fmla="*/ 454 h 1014"/>
                        <a:gd name="T88" fmla="*/ 49 w 1452"/>
                        <a:gd name="T89" fmla="*/ 537 h 1014"/>
                        <a:gd name="T90" fmla="*/ 109 w 1452"/>
                        <a:gd name="T91" fmla="*/ 559 h 1014"/>
                        <a:gd name="T92" fmla="*/ 145 w 1452"/>
                        <a:gd name="T93" fmla="*/ 593 h 1014"/>
                        <a:gd name="T94" fmla="*/ 203 w 1452"/>
                        <a:gd name="T95" fmla="*/ 612 h 1014"/>
                        <a:gd name="T96" fmla="*/ 256 w 1452"/>
                        <a:gd name="T97" fmla="*/ 635 h 1014"/>
                        <a:gd name="T98" fmla="*/ 303 w 1452"/>
                        <a:gd name="T99" fmla="*/ 657 h 1014"/>
                        <a:gd name="T100" fmla="*/ 314 w 1452"/>
                        <a:gd name="T101" fmla="*/ 698 h 1014"/>
                        <a:gd name="T102" fmla="*/ 361 w 1452"/>
                        <a:gd name="T103" fmla="*/ 710 h 1014"/>
                        <a:gd name="T104" fmla="*/ 384 w 1452"/>
                        <a:gd name="T105" fmla="*/ 749 h 1014"/>
                        <a:gd name="T106" fmla="*/ 429 w 1452"/>
                        <a:gd name="T107" fmla="*/ 781 h 1014"/>
                        <a:gd name="T108" fmla="*/ 482 w 1452"/>
                        <a:gd name="T109" fmla="*/ 815 h 1014"/>
                        <a:gd name="T110" fmla="*/ 487 w 1452"/>
                        <a:gd name="T111" fmla="*/ 858 h 1014"/>
                        <a:gd name="T112" fmla="*/ 533 w 1452"/>
                        <a:gd name="T113" fmla="*/ 869 h 1014"/>
                        <a:gd name="T114" fmla="*/ 576 w 1452"/>
                        <a:gd name="T115" fmla="*/ 869 h 1014"/>
                        <a:gd name="T116" fmla="*/ 625 w 1452"/>
                        <a:gd name="T117" fmla="*/ 899 h 1014"/>
                        <a:gd name="T118" fmla="*/ 666 w 1452"/>
                        <a:gd name="T119" fmla="*/ 918 h 1014"/>
                        <a:gd name="T120" fmla="*/ 743 w 1452"/>
                        <a:gd name="T121" fmla="*/ 950 h 101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</a:cxnLst>
                      <a:rect l="0" t="0" r="r" b="b"/>
                      <a:pathLst>
                        <a:path w="1452" h="1014">
                          <a:moveTo>
                            <a:pt x="771" y="946"/>
                          </a:moveTo>
                          <a:lnTo>
                            <a:pt x="786" y="946"/>
                          </a:lnTo>
                          <a:lnTo>
                            <a:pt x="786" y="958"/>
                          </a:lnTo>
                          <a:lnTo>
                            <a:pt x="807" y="958"/>
                          </a:lnTo>
                          <a:lnTo>
                            <a:pt x="809" y="976"/>
                          </a:lnTo>
                          <a:lnTo>
                            <a:pt x="822" y="971"/>
                          </a:lnTo>
                          <a:lnTo>
                            <a:pt x="835" y="980"/>
                          </a:lnTo>
                          <a:lnTo>
                            <a:pt x="852" y="976"/>
                          </a:lnTo>
                          <a:lnTo>
                            <a:pt x="871" y="971"/>
                          </a:lnTo>
                          <a:lnTo>
                            <a:pt x="884" y="978"/>
                          </a:lnTo>
                          <a:lnTo>
                            <a:pt x="901" y="986"/>
                          </a:lnTo>
                          <a:lnTo>
                            <a:pt x="924" y="999"/>
                          </a:lnTo>
                          <a:lnTo>
                            <a:pt x="946" y="995"/>
                          </a:lnTo>
                          <a:lnTo>
                            <a:pt x="956" y="982"/>
                          </a:lnTo>
                          <a:lnTo>
                            <a:pt x="965" y="971"/>
                          </a:lnTo>
                          <a:lnTo>
                            <a:pt x="982" y="976"/>
                          </a:lnTo>
                          <a:lnTo>
                            <a:pt x="997" y="991"/>
                          </a:lnTo>
                          <a:lnTo>
                            <a:pt x="1014" y="997"/>
                          </a:lnTo>
                          <a:lnTo>
                            <a:pt x="1029" y="993"/>
                          </a:lnTo>
                          <a:lnTo>
                            <a:pt x="1039" y="980"/>
                          </a:lnTo>
                          <a:lnTo>
                            <a:pt x="1054" y="984"/>
                          </a:lnTo>
                          <a:lnTo>
                            <a:pt x="1072" y="997"/>
                          </a:lnTo>
                          <a:lnTo>
                            <a:pt x="1089" y="1012"/>
                          </a:lnTo>
                          <a:lnTo>
                            <a:pt x="1106" y="1014"/>
                          </a:lnTo>
                          <a:lnTo>
                            <a:pt x="1117" y="999"/>
                          </a:lnTo>
                          <a:lnTo>
                            <a:pt x="1129" y="980"/>
                          </a:lnTo>
                          <a:lnTo>
                            <a:pt x="1142" y="974"/>
                          </a:lnTo>
                          <a:lnTo>
                            <a:pt x="1153" y="990"/>
                          </a:lnTo>
                          <a:lnTo>
                            <a:pt x="1168" y="995"/>
                          </a:lnTo>
                          <a:lnTo>
                            <a:pt x="1183" y="995"/>
                          </a:lnTo>
                          <a:lnTo>
                            <a:pt x="1198" y="974"/>
                          </a:lnTo>
                          <a:lnTo>
                            <a:pt x="1208" y="958"/>
                          </a:lnTo>
                          <a:lnTo>
                            <a:pt x="1210" y="939"/>
                          </a:lnTo>
                          <a:lnTo>
                            <a:pt x="1217" y="920"/>
                          </a:lnTo>
                          <a:lnTo>
                            <a:pt x="1234" y="911"/>
                          </a:lnTo>
                          <a:lnTo>
                            <a:pt x="1249" y="905"/>
                          </a:lnTo>
                          <a:lnTo>
                            <a:pt x="1253" y="886"/>
                          </a:lnTo>
                          <a:lnTo>
                            <a:pt x="1262" y="877"/>
                          </a:lnTo>
                          <a:lnTo>
                            <a:pt x="1285" y="884"/>
                          </a:lnTo>
                          <a:lnTo>
                            <a:pt x="1304" y="888"/>
                          </a:lnTo>
                          <a:lnTo>
                            <a:pt x="1324" y="881"/>
                          </a:lnTo>
                          <a:lnTo>
                            <a:pt x="1332" y="858"/>
                          </a:lnTo>
                          <a:lnTo>
                            <a:pt x="1338" y="841"/>
                          </a:lnTo>
                          <a:lnTo>
                            <a:pt x="1351" y="834"/>
                          </a:lnTo>
                          <a:lnTo>
                            <a:pt x="1364" y="824"/>
                          </a:lnTo>
                          <a:lnTo>
                            <a:pt x="1371" y="809"/>
                          </a:lnTo>
                          <a:lnTo>
                            <a:pt x="1377" y="802"/>
                          </a:lnTo>
                          <a:lnTo>
                            <a:pt x="1400" y="796"/>
                          </a:lnTo>
                          <a:lnTo>
                            <a:pt x="1432" y="794"/>
                          </a:lnTo>
                          <a:lnTo>
                            <a:pt x="1448" y="787"/>
                          </a:lnTo>
                          <a:lnTo>
                            <a:pt x="1452" y="768"/>
                          </a:lnTo>
                          <a:lnTo>
                            <a:pt x="1445" y="759"/>
                          </a:lnTo>
                          <a:lnTo>
                            <a:pt x="1432" y="755"/>
                          </a:lnTo>
                          <a:lnTo>
                            <a:pt x="1420" y="762"/>
                          </a:lnTo>
                          <a:lnTo>
                            <a:pt x="1413" y="755"/>
                          </a:lnTo>
                          <a:lnTo>
                            <a:pt x="1400" y="762"/>
                          </a:lnTo>
                          <a:lnTo>
                            <a:pt x="1394" y="755"/>
                          </a:lnTo>
                          <a:lnTo>
                            <a:pt x="1381" y="751"/>
                          </a:lnTo>
                          <a:lnTo>
                            <a:pt x="1369" y="751"/>
                          </a:lnTo>
                          <a:lnTo>
                            <a:pt x="1356" y="745"/>
                          </a:lnTo>
                          <a:lnTo>
                            <a:pt x="1345" y="734"/>
                          </a:lnTo>
                          <a:lnTo>
                            <a:pt x="1338" y="723"/>
                          </a:lnTo>
                          <a:lnTo>
                            <a:pt x="1328" y="721"/>
                          </a:lnTo>
                          <a:lnTo>
                            <a:pt x="1319" y="708"/>
                          </a:lnTo>
                          <a:lnTo>
                            <a:pt x="1307" y="712"/>
                          </a:lnTo>
                          <a:lnTo>
                            <a:pt x="1302" y="695"/>
                          </a:lnTo>
                          <a:lnTo>
                            <a:pt x="1294" y="680"/>
                          </a:lnTo>
                          <a:lnTo>
                            <a:pt x="1281" y="683"/>
                          </a:lnTo>
                          <a:lnTo>
                            <a:pt x="1279" y="668"/>
                          </a:lnTo>
                          <a:lnTo>
                            <a:pt x="1272" y="651"/>
                          </a:lnTo>
                          <a:lnTo>
                            <a:pt x="1262" y="655"/>
                          </a:lnTo>
                          <a:lnTo>
                            <a:pt x="1253" y="646"/>
                          </a:lnTo>
                          <a:lnTo>
                            <a:pt x="1251" y="629"/>
                          </a:lnTo>
                          <a:lnTo>
                            <a:pt x="1238" y="627"/>
                          </a:lnTo>
                          <a:lnTo>
                            <a:pt x="1230" y="616"/>
                          </a:lnTo>
                          <a:lnTo>
                            <a:pt x="1215" y="606"/>
                          </a:lnTo>
                          <a:lnTo>
                            <a:pt x="1202" y="610"/>
                          </a:lnTo>
                          <a:lnTo>
                            <a:pt x="1191" y="616"/>
                          </a:lnTo>
                          <a:lnTo>
                            <a:pt x="1185" y="591"/>
                          </a:lnTo>
                          <a:lnTo>
                            <a:pt x="1174" y="595"/>
                          </a:lnTo>
                          <a:lnTo>
                            <a:pt x="1165" y="586"/>
                          </a:lnTo>
                          <a:lnTo>
                            <a:pt x="1165" y="573"/>
                          </a:lnTo>
                          <a:lnTo>
                            <a:pt x="1157" y="558"/>
                          </a:lnTo>
                          <a:lnTo>
                            <a:pt x="1144" y="554"/>
                          </a:lnTo>
                          <a:lnTo>
                            <a:pt x="1136" y="537"/>
                          </a:lnTo>
                          <a:lnTo>
                            <a:pt x="1129" y="520"/>
                          </a:lnTo>
                          <a:lnTo>
                            <a:pt x="1112" y="503"/>
                          </a:lnTo>
                          <a:lnTo>
                            <a:pt x="1101" y="514"/>
                          </a:lnTo>
                          <a:lnTo>
                            <a:pt x="1072" y="497"/>
                          </a:lnTo>
                          <a:lnTo>
                            <a:pt x="1055" y="488"/>
                          </a:lnTo>
                          <a:lnTo>
                            <a:pt x="1040" y="481"/>
                          </a:lnTo>
                          <a:lnTo>
                            <a:pt x="1029" y="496"/>
                          </a:lnTo>
                          <a:lnTo>
                            <a:pt x="1020" y="481"/>
                          </a:lnTo>
                          <a:lnTo>
                            <a:pt x="1008" y="484"/>
                          </a:lnTo>
                          <a:lnTo>
                            <a:pt x="993" y="501"/>
                          </a:lnTo>
                          <a:lnTo>
                            <a:pt x="997" y="516"/>
                          </a:lnTo>
                          <a:lnTo>
                            <a:pt x="990" y="529"/>
                          </a:lnTo>
                          <a:lnTo>
                            <a:pt x="975" y="533"/>
                          </a:lnTo>
                          <a:lnTo>
                            <a:pt x="965" y="543"/>
                          </a:lnTo>
                          <a:lnTo>
                            <a:pt x="961" y="556"/>
                          </a:lnTo>
                          <a:lnTo>
                            <a:pt x="946" y="567"/>
                          </a:lnTo>
                          <a:lnTo>
                            <a:pt x="924" y="561"/>
                          </a:lnTo>
                          <a:lnTo>
                            <a:pt x="913" y="554"/>
                          </a:lnTo>
                          <a:lnTo>
                            <a:pt x="899" y="539"/>
                          </a:lnTo>
                          <a:lnTo>
                            <a:pt x="881" y="529"/>
                          </a:lnTo>
                          <a:lnTo>
                            <a:pt x="867" y="518"/>
                          </a:lnTo>
                          <a:lnTo>
                            <a:pt x="847" y="501"/>
                          </a:lnTo>
                          <a:lnTo>
                            <a:pt x="835" y="488"/>
                          </a:lnTo>
                          <a:lnTo>
                            <a:pt x="835" y="462"/>
                          </a:lnTo>
                          <a:lnTo>
                            <a:pt x="824" y="460"/>
                          </a:lnTo>
                          <a:lnTo>
                            <a:pt x="820" y="443"/>
                          </a:lnTo>
                          <a:lnTo>
                            <a:pt x="809" y="436"/>
                          </a:lnTo>
                          <a:lnTo>
                            <a:pt x="794" y="430"/>
                          </a:lnTo>
                          <a:lnTo>
                            <a:pt x="794" y="417"/>
                          </a:lnTo>
                          <a:lnTo>
                            <a:pt x="785" y="402"/>
                          </a:lnTo>
                          <a:lnTo>
                            <a:pt x="770" y="394"/>
                          </a:lnTo>
                          <a:lnTo>
                            <a:pt x="768" y="364"/>
                          </a:lnTo>
                          <a:lnTo>
                            <a:pt x="730" y="366"/>
                          </a:lnTo>
                          <a:lnTo>
                            <a:pt x="702" y="374"/>
                          </a:lnTo>
                          <a:lnTo>
                            <a:pt x="674" y="379"/>
                          </a:lnTo>
                          <a:lnTo>
                            <a:pt x="653" y="370"/>
                          </a:lnTo>
                          <a:lnTo>
                            <a:pt x="636" y="357"/>
                          </a:lnTo>
                          <a:lnTo>
                            <a:pt x="613" y="347"/>
                          </a:lnTo>
                          <a:lnTo>
                            <a:pt x="600" y="328"/>
                          </a:lnTo>
                          <a:lnTo>
                            <a:pt x="576" y="325"/>
                          </a:lnTo>
                          <a:lnTo>
                            <a:pt x="553" y="319"/>
                          </a:lnTo>
                          <a:lnTo>
                            <a:pt x="531" y="323"/>
                          </a:lnTo>
                          <a:lnTo>
                            <a:pt x="512" y="308"/>
                          </a:lnTo>
                          <a:lnTo>
                            <a:pt x="493" y="289"/>
                          </a:lnTo>
                          <a:lnTo>
                            <a:pt x="486" y="268"/>
                          </a:lnTo>
                          <a:lnTo>
                            <a:pt x="476" y="255"/>
                          </a:lnTo>
                          <a:lnTo>
                            <a:pt x="478" y="218"/>
                          </a:lnTo>
                          <a:lnTo>
                            <a:pt x="471" y="193"/>
                          </a:lnTo>
                          <a:lnTo>
                            <a:pt x="457" y="169"/>
                          </a:lnTo>
                          <a:lnTo>
                            <a:pt x="459" y="143"/>
                          </a:lnTo>
                          <a:lnTo>
                            <a:pt x="452" y="118"/>
                          </a:lnTo>
                          <a:lnTo>
                            <a:pt x="465" y="99"/>
                          </a:lnTo>
                          <a:lnTo>
                            <a:pt x="478" y="73"/>
                          </a:lnTo>
                          <a:lnTo>
                            <a:pt x="474" y="41"/>
                          </a:lnTo>
                          <a:lnTo>
                            <a:pt x="459" y="26"/>
                          </a:lnTo>
                          <a:lnTo>
                            <a:pt x="429" y="11"/>
                          </a:lnTo>
                          <a:lnTo>
                            <a:pt x="405" y="0"/>
                          </a:lnTo>
                          <a:lnTo>
                            <a:pt x="378" y="2"/>
                          </a:lnTo>
                          <a:lnTo>
                            <a:pt x="367" y="17"/>
                          </a:lnTo>
                          <a:lnTo>
                            <a:pt x="348" y="37"/>
                          </a:lnTo>
                          <a:lnTo>
                            <a:pt x="341" y="52"/>
                          </a:lnTo>
                          <a:lnTo>
                            <a:pt x="352" y="66"/>
                          </a:lnTo>
                          <a:lnTo>
                            <a:pt x="363" y="79"/>
                          </a:lnTo>
                          <a:lnTo>
                            <a:pt x="360" y="92"/>
                          </a:lnTo>
                          <a:lnTo>
                            <a:pt x="341" y="111"/>
                          </a:lnTo>
                          <a:lnTo>
                            <a:pt x="318" y="126"/>
                          </a:lnTo>
                          <a:lnTo>
                            <a:pt x="307" y="118"/>
                          </a:lnTo>
                          <a:lnTo>
                            <a:pt x="292" y="114"/>
                          </a:lnTo>
                          <a:lnTo>
                            <a:pt x="284" y="128"/>
                          </a:lnTo>
                          <a:lnTo>
                            <a:pt x="281" y="150"/>
                          </a:lnTo>
                          <a:lnTo>
                            <a:pt x="271" y="174"/>
                          </a:lnTo>
                          <a:lnTo>
                            <a:pt x="254" y="195"/>
                          </a:lnTo>
                          <a:lnTo>
                            <a:pt x="241" y="203"/>
                          </a:lnTo>
                          <a:lnTo>
                            <a:pt x="234" y="221"/>
                          </a:lnTo>
                          <a:lnTo>
                            <a:pt x="217" y="240"/>
                          </a:lnTo>
                          <a:lnTo>
                            <a:pt x="205" y="259"/>
                          </a:lnTo>
                          <a:lnTo>
                            <a:pt x="200" y="280"/>
                          </a:lnTo>
                          <a:lnTo>
                            <a:pt x="175" y="293"/>
                          </a:lnTo>
                          <a:lnTo>
                            <a:pt x="164" y="310"/>
                          </a:lnTo>
                          <a:lnTo>
                            <a:pt x="147" y="325"/>
                          </a:lnTo>
                          <a:lnTo>
                            <a:pt x="136" y="340"/>
                          </a:lnTo>
                          <a:lnTo>
                            <a:pt x="130" y="360"/>
                          </a:lnTo>
                          <a:lnTo>
                            <a:pt x="119" y="374"/>
                          </a:lnTo>
                          <a:lnTo>
                            <a:pt x="98" y="394"/>
                          </a:lnTo>
                          <a:lnTo>
                            <a:pt x="83" y="413"/>
                          </a:lnTo>
                          <a:lnTo>
                            <a:pt x="61" y="420"/>
                          </a:lnTo>
                          <a:lnTo>
                            <a:pt x="51" y="415"/>
                          </a:lnTo>
                          <a:lnTo>
                            <a:pt x="32" y="417"/>
                          </a:lnTo>
                          <a:lnTo>
                            <a:pt x="29" y="428"/>
                          </a:lnTo>
                          <a:lnTo>
                            <a:pt x="23" y="439"/>
                          </a:lnTo>
                          <a:lnTo>
                            <a:pt x="17" y="454"/>
                          </a:lnTo>
                          <a:lnTo>
                            <a:pt x="8" y="467"/>
                          </a:lnTo>
                          <a:lnTo>
                            <a:pt x="0" y="486"/>
                          </a:lnTo>
                          <a:lnTo>
                            <a:pt x="21" y="509"/>
                          </a:lnTo>
                          <a:lnTo>
                            <a:pt x="49" y="537"/>
                          </a:lnTo>
                          <a:lnTo>
                            <a:pt x="64" y="552"/>
                          </a:lnTo>
                          <a:lnTo>
                            <a:pt x="81" y="554"/>
                          </a:lnTo>
                          <a:lnTo>
                            <a:pt x="94" y="550"/>
                          </a:lnTo>
                          <a:lnTo>
                            <a:pt x="109" y="559"/>
                          </a:lnTo>
                          <a:lnTo>
                            <a:pt x="109" y="574"/>
                          </a:lnTo>
                          <a:lnTo>
                            <a:pt x="119" y="584"/>
                          </a:lnTo>
                          <a:lnTo>
                            <a:pt x="130" y="601"/>
                          </a:lnTo>
                          <a:lnTo>
                            <a:pt x="145" y="593"/>
                          </a:lnTo>
                          <a:lnTo>
                            <a:pt x="155" y="610"/>
                          </a:lnTo>
                          <a:lnTo>
                            <a:pt x="173" y="605"/>
                          </a:lnTo>
                          <a:lnTo>
                            <a:pt x="190" y="601"/>
                          </a:lnTo>
                          <a:lnTo>
                            <a:pt x="203" y="612"/>
                          </a:lnTo>
                          <a:lnTo>
                            <a:pt x="217" y="608"/>
                          </a:lnTo>
                          <a:lnTo>
                            <a:pt x="226" y="625"/>
                          </a:lnTo>
                          <a:lnTo>
                            <a:pt x="243" y="621"/>
                          </a:lnTo>
                          <a:lnTo>
                            <a:pt x="256" y="635"/>
                          </a:lnTo>
                          <a:lnTo>
                            <a:pt x="271" y="629"/>
                          </a:lnTo>
                          <a:lnTo>
                            <a:pt x="284" y="627"/>
                          </a:lnTo>
                          <a:lnTo>
                            <a:pt x="313" y="644"/>
                          </a:lnTo>
                          <a:lnTo>
                            <a:pt x="303" y="657"/>
                          </a:lnTo>
                          <a:lnTo>
                            <a:pt x="316" y="663"/>
                          </a:lnTo>
                          <a:lnTo>
                            <a:pt x="322" y="674"/>
                          </a:lnTo>
                          <a:lnTo>
                            <a:pt x="316" y="687"/>
                          </a:lnTo>
                          <a:lnTo>
                            <a:pt x="314" y="698"/>
                          </a:lnTo>
                          <a:lnTo>
                            <a:pt x="330" y="704"/>
                          </a:lnTo>
                          <a:lnTo>
                            <a:pt x="346" y="700"/>
                          </a:lnTo>
                          <a:lnTo>
                            <a:pt x="356" y="697"/>
                          </a:lnTo>
                          <a:lnTo>
                            <a:pt x="361" y="710"/>
                          </a:lnTo>
                          <a:lnTo>
                            <a:pt x="373" y="704"/>
                          </a:lnTo>
                          <a:lnTo>
                            <a:pt x="386" y="719"/>
                          </a:lnTo>
                          <a:lnTo>
                            <a:pt x="390" y="736"/>
                          </a:lnTo>
                          <a:lnTo>
                            <a:pt x="384" y="749"/>
                          </a:lnTo>
                          <a:lnTo>
                            <a:pt x="388" y="766"/>
                          </a:lnTo>
                          <a:lnTo>
                            <a:pt x="395" y="777"/>
                          </a:lnTo>
                          <a:lnTo>
                            <a:pt x="408" y="770"/>
                          </a:lnTo>
                          <a:lnTo>
                            <a:pt x="429" y="781"/>
                          </a:lnTo>
                          <a:lnTo>
                            <a:pt x="452" y="779"/>
                          </a:lnTo>
                          <a:lnTo>
                            <a:pt x="469" y="785"/>
                          </a:lnTo>
                          <a:lnTo>
                            <a:pt x="482" y="796"/>
                          </a:lnTo>
                          <a:lnTo>
                            <a:pt x="482" y="815"/>
                          </a:lnTo>
                          <a:lnTo>
                            <a:pt x="476" y="820"/>
                          </a:lnTo>
                          <a:lnTo>
                            <a:pt x="478" y="834"/>
                          </a:lnTo>
                          <a:lnTo>
                            <a:pt x="489" y="845"/>
                          </a:lnTo>
                          <a:lnTo>
                            <a:pt x="487" y="858"/>
                          </a:lnTo>
                          <a:lnTo>
                            <a:pt x="503" y="858"/>
                          </a:lnTo>
                          <a:lnTo>
                            <a:pt x="508" y="871"/>
                          </a:lnTo>
                          <a:lnTo>
                            <a:pt x="518" y="881"/>
                          </a:lnTo>
                          <a:lnTo>
                            <a:pt x="533" y="869"/>
                          </a:lnTo>
                          <a:lnTo>
                            <a:pt x="540" y="877"/>
                          </a:lnTo>
                          <a:lnTo>
                            <a:pt x="553" y="866"/>
                          </a:lnTo>
                          <a:lnTo>
                            <a:pt x="561" y="871"/>
                          </a:lnTo>
                          <a:lnTo>
                            <a:pt x="576" y="869"/>
                          </a:lnTo>
                          <a:lnTo>
                            <a:pt x="602" y="882"/>
                          </a:lnTo>
                          <a:lnTo>
                            <a:pt x="595" y="892"/>
                          </a:lnTo>
                          <a:lnTo>
                            <a:pt x="610" y="903"/>
                          </a:lnTo>
                          <a:lnTo>
                            <a:pt x="625" y="899"/>
                          </a:lnTo>
                          <a:lnTo>
                            <a:pt x="632" y="913"/>
                          </a:lnTo>
                          <a:lnTo>
                            <a:pt x="644" y="903"/>
                          </a:lnTo>
                          <a:lnTo>
                            <a:pt x="659" y="913"/>
                          </a:lnTo>
                          <a:lnTo>
                            <a:pt x="666" y="918"/>
                          </a:lnTo>
                          <a:lnTo>
                            <a:pt x="677" y="929"/>
                          </a:lnTo>
                          <a:lnTo>
                            <a:pt x="696" y="937"/>
                          </a:lnTo>
                          <a:lnTo>
                            <a:pt x="723" y="944"/>
                          </a:lnTo>
                          <a:lnTo>
                            <a:pt x="743" y="950"/>
                          </a:lnTo>
                          <a:lnTo>
                            <a:pt x="756" y="941"/>
                          </a:lnTo>
                          <a:lnTo>
                            <a:pt x="771" y="946"/>
                          </a:lnTo>
                          <a:close/>
                        </a:path>
                      </a:pathLst>
                    </a:custGeom>
                    <a:grpFill/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s-CO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30" name="Freeform 65">
                      <a:extLst>
                        <a:ext uri="{FF2B5EF4-FFF2-40B4-BE49-F238E27FC236}">
                          <a16:creationId xmlns:a16="http://schemas.microsoft.com/office/drawing/2014/main" id="{A3257E3B-4360-478F-8CA6-D06C1276871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977904" y="4110698"/>
                      <a:ext cx="1074012" cy="668015"/>
                    </a:xfrm>
                    <a:custGeom>
                      <a:avLst/>
                      <a:gdLst>
                        <a:gd name="T0" fmla="*/ 876 w 1060"/>
                        <a:gd name="T1" fmla="*/ 8 h 665"/>
                        <a:gd name="T2" fmla="*/ 852 w 1060"/>
                        <a:gd name="T3" fmla="*/ 47 h 665"/>
                        <a:gd name="T4" fmla="*/ 824 w 1060"/>
                        <a:gd name="T5" fmla="*/ 36 h 665"/>
                        <a:gd name="T6" fmla="*/ 780 w 1060"/>
                        <a:gd name="T7" fmla="*/ 30 h 665"/>
                        <a:gd name="T8" fmla="*/ 739 w 1060"/>
                        <a:gd name="T9" fmla="*/ 17 h 665"/>
                        <a:gd name="T10" fmla="*/ 701 w 1060"/>
                        <a:gd name="T11" fmla="*/ 19 h 665"/>
                        <a:gd name="T12" fmla="*/ 667 w 1060"/>
                        <a:gd name="T13" fmla="*/ 0 h 665"/>
                        <a:gd name="T14" fmla="*/ 626 w 1060"/>
                        <a:gd name="T15" fmla="*/ 15 h 665"/>
                        <a:gd name="T16" fmla="*/ 594 w 1060"/>
                        <a:gd name="T17" fmla="*/ 30 h 665"/>
                        <a:gd name="T18" fmla="*/ 540 w 1060"/>
                        <a:gd name="T19" fmla="*/ 21 h 665"/>
                        <a:gd name="T20" fmla="*/ 476 w 1060"/>
                        <a:gd name="T21" fmla="*/ 45 h 665"/>
                        <a:gd name="T22" fmla="*/ 415 w 1060"/>
                        <a:gd name="T23" fmla="*/ 28 h 665"/>
                        <a:gd name="T24" fmla="*/ 395 w 1060"/>
                        <a:gd name="T25" fmla="*/ 51 h 665"/>
                        <a:gd name="T26" fmla="*/ 338 w 1060"/>
                        <a:gd name="T27" fmla="*/ 75 h 665"/>
                        <a:gd name="T28" fmla="*/ 299 w 1060"/>
                        <a:gd name="T29" fmla="*/ 92 h 665"/>
                        <a:gd name="T30" fmla="*/ 269 w 1060"/>
                        <a:gd name="T31" fmla="*/ 111 h 665"/>
                        <a:gd name="T32" fmla="*/ 210 w 1060"/>
                        <a:gd name="T33" fmla="*/ 122 h 665"/>
                        <a:gd name="T34" fmla="*/ 184 w 1060"/>
                        <a:gd name="T35" fmla="*/ 164 h 665"/>
                        <a:gd name="T36" fmla="*/ 150 w 1060"/>
                        <a:gd name="T37" fmla="*/ 179 h 665"/>
                        <a:gd name="T38" fmla="*/ 94 w 1060"/>
                        <a:gd name="T39" fmla="*/ 192 h 665"/>
                        <a:gd name="T40" fmla="*/ 49 w 1060"/>
                        <a:gd name="T41" fmla="*/ 186 h 665"/>
                        <a:gd name="T42" fmla="*/ 0 w 1060"/>
                        <a:gd name="T43" fmla="*/ 196 h 665"/>
                        <a:gd name="T44" fmla="*/ 19 w 1060"/>
                        <a:gd name="T45" fmla="*/ 440 h 665"/>
                        <a:gd name="T46" fmla="*/ 43 w 1060"/>
                        <a:gd name="T47" fmla="*/ 474 h 665"/>
                        <a:gd name="T48" fmla="*/ 69 w 1060"/>
                        <a:gd name="T49" fmla="*/ 500 h 665"/>
                        <a:gd name="T50" fmla="*/ 101 w 1060"/>
                        <a:gd name="T51" fmla="*/ 556 h 665"/>
                        <a:gd name="T52" fmla="*/ 147 w 1060"/>
                        <a:gd name="T53" fmla="*/ 592 h 665"/>
                        <a:gd name="T54" fmla="*/ 195 w 1060"/>
                        <a:gd name="T55" fmla="*/ 594 h 665"/>
                        <a:gd name="T56" fmla="*/ 224 w 1060"/>
                        <a:gd name="T57" fmla="*/ 567 h 665"/>
                        <a:gd name="T58" fmla="*/ 242 w 1060"/>
                        <a:gd name="T59" fmla="*/ 522 h 665"/>
                        <a:gd name="T60" fmla="*/ 274 w 1060"/>
                        <a:gd name="T61" fmla="*/ 519 h 665"/>
                        <a:gd name="T62" fmla="*/ 335 w 1060"/>
                        <a:gd name="T63" fmla="*/ 552 h 665"/>
                        <a:gd name="T64" fmla="*/ 370 w 1060"/>
                        <a:gd name="T65" fmla="*/ 575 h 665"/>
                        <a:gd name="T66" fmla="*/ 399 w 1060"/>
                        <a:gd name="T67" fmla="*/ 611 h 665"/>
                        <a:gd name="T68" fmla="*/ 419 w 1060"/>
                        <a:gd name="T69" fmla="*/ 629 h 665"/>
                        <a:gd name="T70" fmla="*/ 449 w 1060"/>
                        <a:gd name="T71" fmla="*/ 644 h 665"/>
                        <a:gd name="T72" fmla="*/ 489 w 1060"/>
                        <a:gd name="T73" fmla="*/ 654 h 665"/>
                        <a:gd name="T74" fmla="*/ 564 w 1060"/>
                        <a:gd name="T75" fmla="*/ 567 h 665"/>
                        <a:gd name="T76" fmla="*/ 603 w 1060"/>
                        <a:gd name="T77" fmla="*/ 551 h 665"/>
                        <a:gd name="T78" fmla="*/ 630 w 1060"/>
                        <a:gd name="T79" fmla="*/ 526 h 665"/>
                        <a:gd name="T80" fmla="*/ 630 w 1060"/>
                        <a:gd name="T81" fmla="*/ 457 h 665"/>
                        <a:gd name="T82" fmla="*/ 622 w 1060"/>
                        <a:gd name="T83" fmla="*/ 381 h 665"/>
                        <a:gd name="T84" fmla="*/ 651 w 1060"/>
                        <a:gd name="T85" fmla="*/ 350 h 665"/>
                        <a:gd name="T86" fmla="*/ 703 w 1060"/>
                        <a:gd name="T87" fmla="*/ 368 h 665"/>
                        <a:gd name="T88" fmla="*/ 750 w 1060"/>
                        <a:gd name="T89" fmla="*/ 325 h 665"/>
                        <a:gd name="T90" fmla="*/ 795 w 1060"/>
                        <a:gd name="T91" fmla="*/ 291 h 665"/>
                        <a:gd name="T92" fmla="*/ 856 w 1060"/>
                        <a:gd name="T93" fmla="*/ 291 h 665"/>
                        <a:gd name="T94" fmla="*/ 903 w 1060"/>
                        <a:gd name="T95" fmla="*/ 278 h 665"/>
                        <a:gd name="T96" fmla="*/ 950 w 1060"/>
                        <a:gd name="T97" fmla="*/ 261 h 665"/>
                        <a:gd name="T98" fmla="*/ 1012 w 1060"/>
                        <a:gd name="T99" fmla="*/ 252 h 665"/>
                        <a:gd name="T100" fmla="*/ 1032 w 1060"/>
                        <a:gd name="T101" fmla="*/ 218 h 665"/>
                        <a:gd name="T102" fmla="*/ 1055 w 1060"/>
                        <a:gd name="T103" fmla="*/ 177 h 665"/>
                        <a:gd name="T104" fmla="*/ 1017 w 1060"/>
                        <a:gd name="T105" fmla="*/ 179 h 665"/>
                        <a:gd name="T106" fmla="*/ 976 w 1060"/>
                        <a:gd name="T107" fmla="*/ 197 h 665"/>
                        <a:gd name="T108" fmla="*/ 910 w 1060"/>
                        <a:gd name="T109" fmla="*/ 186 h 665"/>
                        <a:gd name="T110" fmla="*/ 871 w 1060"/>
                        <a:gd name="T111" fmla="*/ 154 h 665"/>
                        <a:gd name="T112" fmla="*/ 839 w 1060"/>
                        <a:gd name="T113" fmla="*/ 115 h 665"/>
                        <a:gd name="T114" fmla="*/ 904 w 1060"/>
                        <a:gd name="T115" fmla="*/ 32 h 66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</a:cxnLst>
                      <a:rect l="0" t="0" r="r" b="b"/>
                      <a:pathLst>
                        <a:path w="1060" h="665">
                          <a:moveTo>
                            <a:pt x="904" y="32"/>
                          </a:moveTo>
                          <a:lnTo>
                            <a:pt x="897" y="15"/>
                          </a:lnTo>
                          <a:lnTo>
                            <a:pt x="876" y="8"/>
                          </a:lnTo>
                          <a:lnTo>
                            <a:pt x="865" y="21"/>
                          </a:lnTo>
                          <a:lnTo>
                            <a:pt x="867" y="34"/>
                          </a:lnTo>
                          <a:lnTo>
                            <a:pt x="852" y="47"/>
                          </a:lnTo>
                          <a:lnTo>
                            <a:pt x="844" y="40"/>
                          </a:lnTo>
                          <a:lnTo>
                            <a:pt x="825" y="47"/>
                          </a:lnTo>
                          <a:lnTo>
                            <a:pt x="824" y="36"/>
                          </a:lnTo>
                          <a:lnTo>
                            <a:pt x="805" y="40"/>
                          </a:lnTo>
                          <a:lnTo>
                            <a:pt x="803" y="27"/>
                          </a:lnTo>
                          <a:lnTo>
                            <a:pt x="780" y="30"/>
                          </a:lnTo>
                          <a:lnTo>
                            <a:pt x="769" y="23"/>
                          </a:lnTo>
                          <a:lnTo>
                            <a:pt x="752" y="28"/>
                          </a:lnTo>
                          <a:lnTo>
                            <a:pt x="739" y="17"/>
                          </a:lnTo>
                          <a:lnTo>
                            <a:pt x="728" y="23"/>
                          </a:lnTo>
                          <a:lnTo>
                            <a:pt x="711" y="13"/>
                          </a:lnTo>
                          <a:lnTo>
                            <a:pt x="701" y="19"/>
                          </a:lnTo>
                          <a:lnTo>
                            <a:pt x="682" y="21"/>
                          </a:lnTo>
                          <a:lnTo>
                            <a:pt x="673" y="10"/>
                          </a:lnTo>
                          <a:lnTo>
                            <a:pt x="667" y="0"/>
                          </a:lnTo>
                          <a:lnTo>
                            <a:pt x="658" y="19"/>
                          </a:lnTo>
                          <a:lnTo>
                            <a:pt x="639" y="27"/>
                          </a:lnTo>
                          <a:lnTo>
                            <a:pt x="626" y="15"/>
                          </a:lnTo>
                          <a:lnTo>
                            <a:pt x="620" y="27"/>
                          </a:lnTo>
                          <a:lnTo>
                            <a:pt x="609" y="21"/>
                          </a:lnTo>
                          <a:lnTo>
                            <a:pt x="594" y="30"/>
                          </a:lnTo>
                          <a:lnTo>
                            <a:pt x="572" y="32"/>
                          </a:lnTo>
                          <a:lnTo>
                            <a:pt x="551" y="30"/>
                          </a:lnTo>
                          <a:lnTo>
                            <a:pt x="540" y="21"/>
                          </a:lnTo>
                          <a:lnTo>
                            <a:pt x="525" y="36"/>
                          </a:lnTo>
                          <a:lnTo>
                            <a:pt x="502" y="40"/>
                          </a:lnTo>
                          <a:lnTo>
                            <a:pt x="476" y="45"/>
                          </a:lnTo>
                          <a:lnTo>
                            <a:pt x="446" y="47"/>
                          </a:lnTo>
                          <a:lnTo>
                            <a:pt x="432" y="30"/>
                          </a:lnTo>
                          <a:lnTo>
                            <a:pt x="415" y="28"/>
                          </a:lnTo>
                          <a:lnTo>
                            <a:pt x="410" y="42"/>
                          </a:lnTo>
                          <a:lnTo>
                            <a:pt x="414" y="62"/>
                          </a:lnTo>
                          <a:lnTo>
                            <a:pt x="395" y="51"/>
                          </a:lnTo>
                          <a:lnTo>
                            <a:pt x="380" y="58"/>
                          </a:lnTo>
                          <a:lnTo>
                            <a:pt x="357" y="60"/>
                          </a:lnTo>
                          <a:lnTo>
                            <a:pt x="338" y="75"/>
                          </a:lnTo>
                          <a:lnTo>
                            <a:pt x="318" y="77"/>
                          </a:lnTo>
                          <a:lnTo>
                            <a:pt x="320" y="89"/>
                          </a:lnTo>
                          <a:lnTo>
                            <a:pt x="299" y="92"/>
                          </a:lnTo>
                          <a:lnTo>
                            <a:pt x="297" y="105"/>
                          </a:lnTo>
                          <a:lnTo>
                            <a:pt x="288" y="115"/>
                          </a:lnTo>
                          <a:lnTo>
                            <a:pt x="269" y="111"/>
                          </a:lnTo>
                          <a:lnTo>
                            <a:pt x="241" y="115"/>
                          </a:lnTo>
                          <a:lnTo>
                            <a:pt x="224" y="113"/>
                          </a:lnTo>
                          <a:lnTo>
                            <a:pt x="210" y="122"/>
                          </a:lnTo>
                          <a:lnTo>
                            <a:pt x="195" y="135"/>
                          </a:lnTo>
                          <a:lnTo>
                            <a:pt x="190" y="151"/>
                          </a:lnTo>
                          <a:lnTo>
                            <a:pt x="184" y="164"/>
                          </a:lnTo>
                          <a:lnTo>
                            <a:pt x="173" y="164"/>
                          </a:lnTo>
                          <a:lnTo>
                            <a:pt x="160" y="166"/>
                          </a:lnTo>
                          <a:lnTo>
                            <a:pt x="150" y="179"/>
                          </a:lnTo>
                          <a:lnTo>
                            <a:pt x="126" y="182"/>
                          </a:lnTo>
                          <a:lnTo>
                            <a:pt x="107" y="182"/>
                          </a:lnTo>
                          <a:lnTo>
                            <a:pt x="94" y="192"/>
                          </a:lnTo>
                          <a:lnTo>
                            <a:pt x="81" y="188"/>
                          </a:lnTo>
                          <a:lnTo>
                            <a:pt x="64" y="194"/>
                          </a:lnTo>
                          <a:lnTo>
                            <a:pt x="49" y="186"/>
                          </a:lnTo>
                          <a:lnTo>
                            <a:pt x="24" y="194"/>
                          </a:lnTo>
                          <a:lnTo>
                            <a:pt x="9" y="184"/>
                          </a:lnTo>
                          <a:lnTo>
                            <a:pt x="0" y="196"/>
                          </a:lnTo>
                          <a:lnTo>
                            <a:pt x="2" y="402"/>
                          </a:lnTo>
                          <a:lnTo>
                            <a:pt x="4" y="432"/>
                          </a:lnTo>
                          <a:lnTo>
                            <a:pt x="19" y="440"/>
                          </a:lnTo>
                          <a:lnTo>
                            <a:pt x="28" y="455"/>
                          </a:lnTo>
                          <a:lnTo>
                            <a:pt x="28" y="468"/>
                          </a:lnTo>
                          <a:lnTo>
                            <a:pt x="43" y="474"/>
                          </a:lnTo>
                          <a:lnTo>
                            <a:pt x="54" y="481"/>
                          </a:lnTo>
                          <a:lnTo>
                            <a:pt x="58" y="498"/>
                          </a:lnTo>
                          <a:lnTo>
                            <a:pt x="69" y="500"/>
                          </a:lnTo>
                          <a:lnTo>
                            <a:pt x="69" y="526"/>
                          </a:lnTo>
                          <a:lnTo>
                            <a:pt x="81" y="539"/>
                          </a:lnTo>
                          <a:lnTo>
                            <a:pt x="101" y="556"/>
                          </a:lnTo>
                          <a:lnTo>
                            <a:pt x="115" y="567"/>
                          </a:lnTo>
                          <a:lnTo>
                            <a:pt x="133" y="577"/>
                          </a:lnTo>
                          <a:lnTo>
                            <a:pt x="147" y="592"/>
                          </a:lnTo>
                          <a:lnTo>
                            <a:pt x="158" y="599"/>
                          </a:lnTo>
                          <a:lnTo>
                            <a:pt x="180" y="605"/>
                          </a:lnTo>
                          <a:lnTo>
                            <a:pt x="195" y="594"/>
                          </a:lnTo>
                          <a:lnTo>
                            <a:pt x="199" y="581"/>
                          </a:lnTo>
                          <a:lnTo>
                            <a:pt x="209" y="571"/>
                          </a:lnTo>
                          <a:lnTo>
                            <a:pt x="224" y="567"/>
                          </a:lnTo>
                          <a:lnTo>
                            <a:pt x="231" y="554"/>
                          </a:lnTo>
                          <a:lnTo>
                            <a:pt x="227" y="539"/>
                          </a:lnTo>
                          <a:lnTo>
                            <a:pt x="242" y="522"/>
                          </a:lnTo>
                          <a:lnTo>
                            <a:pt x="254" y="519"/>
                          </a:lnTo>
                          <a:lnTo>
                            <a:pt x="263" y="534"/>
                          </a:lnTo>
                          <a:lnTo>
                            <a:pt x="274" y="519"/>
                          </a:lnTo>
                          <a:lnTo>
                            <a:pt x="289" y="526"/>
                          </a:lnTo>
                          <a:lnTo>
                            <a:pt x="306" y="535"/>
                          </a:lnTo>
                          <a:lnTo>
                            <a:pt x="335" y="552"/>
                          </a:lnTo>
                          <a:lnTo>
                            <a:pt x="346" y="541"/>
                          </a:lnTo>
                          <a:lnTo>
                            <a:pt x="363" y="558"/>
                          </a:lnTo>
                          <a:lnTo>
                            <a:pt x="370" y="575"/>
                          </a:lnTo>
                          <a:lnTo>
                            <a:pt x="378" y="592"/>
                          </a:lnTo>
                          <a:lnTo>
                            <a:pt x="391" y="596"/>
                          </a:lnTo>
                          <a:lnTo>
                            <a:pt x="399" y="611"/>
                          </a:lnTo>
                          <a:lnTo>
                            <a:pt x="399" y="624"/>
                          </a:lnTo>
                          <a:lnTo>
                            <a:pt x="408" y="633"/>
                          </a:lnTo>
                          <a:lnTo>
                            <a:pt x="419" y="629"/>
                          </a:lnTo>
                          <a:lnTo>
                            <a:pt x="425" y="654"/>
                          </a:lnTo>
                          <a:lnTo>
                            <a:pt x="436" y="648"/>
                          </a:lnTo>
                          <a:lnTo>
                            <a:pt x="449" y="644"/>
                          </a:lnTo>
                          <a:lnTo>
                            <a:pt x="464" y="654"/>
                          </a:lnTo>
                          <a:lnTo>
                            <a:pt x="472" y="665"/>
                          </a:lnTo>
                          <a:lnTo>
                            <a:pt x="489" y="654"/>
                          </a:lnTo>
                          <a:lnTo>
                            <a:pt x="553" y="599"/>
                          </a:lnTo>
                          <a:lnTo>
                            <a:pt x="551" y="579"/>
                          </a:lnTo>
                          <a:lnTo>
                            <a:pt x="564" y="567"/>
                          </a:lnTo>
                          <a:lnTo>
                            <a:pt x="579" y="571"/>
                          </a:lnTo>
                          <a:lnTo>
                            <a:pt x="594" y="562"/>
                          </a:lnTo>
                          <a:lnTo>
                            <a:pt x="603" y="551"/>
                          </a:lnTo>
                          <a:lnTo>
                            <a:pt x="605" y="535"/>
                          </a:lnTo>
                          <a:lnTo>
                            <a:pt x="613" y="524"/>
                          </a:lnTo>
                          <a:lnTo>
                            <a:pt x="630" y="526"/>
                          </a:lnTo>
                          <a:lnTo>
                            <a:pt x="622" y="505"/>
                          </a:lnTo>
                          <a:lnTo>
                            <a:pt x="620" y="483"/>
                          </a:lnTo>
                          <a:lnTo>
                            <a:pt x="630" y="457"/>
                          </a:lnTo>
                          <a:lnTo>
                            <a:pt x="630" y="423"/>
                          </a:lnTo>
                          <a:lnTo>
                            <a:pt x="632" y="397"/>
                          </a:lnTo>
                          <a:lnTo>
                            <a:pt x="622" y="381"/>
                          </a:lnTo>
                          <a:lnTo>
                            <a:pt x="617" y="365"/>
                          </a:lnTo>
                          <a:lnTo>
                            <a:pt x="630" y="348"/>
                          </a:lnTo>
                          <a:lnTo>
                            <a:pt x="651" y="350"/>
                          </a:lnTo>
                          <a:lnTo>
                            <a:pt x="669" y="366"/>
                          </a:lnTo>
                          <a:lnTo>
                            <a:pt x="692" y="380"/>
                          </a:lnTo>
                          <a:lnTo>
                            <a:pt x="703" y="368"/>
                          </a:lnTo>
                          <a:lnTo>
                            <a:pt x="711" y="350"/>
                          </a:lnTo>
                          <a:lnTo>
                            <a:pt x="730" y="336"/>
                          </a:lnTo>
                          <a:lnTo>
                            <a:pt x="750" y="325"/>
                          </a:lnTo>
                          <a:lnTo>
                            <a:pt x="773" y="323"/>
                          </a:lnTo>
                          <a:lnTo>
                            <a:pt x="786" y="308"/>
                          </a:lnTo>
                          <a:lnTo>
                            <a:pt x="795" y="291"/>
                          </a:lnTo>
                          <a:lnTo>
                            <a:pt x="820" y="293"/>
                          </a:lnTo>
                          <a:lnTo>
                            <a:pt x="839" y="288"/>
                          </a:lnTo>
                          <a:lnTo>
                            <a:pt x="856" y="291"/>
                          </a:lnTo>
                          <a:lnTo>
                            <a:pt x="871" y="295"/>
                          </a:lnTo>
                          <a:lnTo>
                            <a:pt x="891" y="288"/>
                          </a:lnTo>
                          <a:lnTo>
                            <a:pt x="903" y="278"/>
                          </a:lnTo>
                          <a:lnTo>
                            <a:pt x="921" y="280"/>
                          </a:lnTo>
                          <a:lnTo>
                            <a:pt x="934" y="269"/>
                          </a:lnTo>
                          <a:lnTo>
                            <a:pt x="950" y="261"/>
                          </a:lnTo>
                          <a:lnTo>
                            <a:pt x="965" y="263"/>
                          </a:lnTo>
                          <a:lnTo>
                            <a:pt x="989" y="258"/>
                          </a:lnTo>
                          <a:lnTo>
                            <a:pt x="1012" y="252"/>
                          </a:lnTo>
                          <a:lnTo>
                            <a:pt x="1019" y="243"/>
                          </a:lnTo>
                          <a:lnTo>
                            <a:pt x="1025" y="233"/>
                          </a:lnTo>
                          <a:lnTo>
                            <a:pt x="1032" y="218"/>
                          </a:lnTo>
                          <a:lnTo>
                            <a:pt x="1049" y="207"/>
                          </a:lnTo>
                          <a:lnTo>
                            <a:pt x="1060" y="192"/>
                          </a:lnTo>
                          <a:lnTo>
                            <a:pt x="1055" y="177"/>
                          </a:lnTo>
                          <a:lnTo>
                            <a:pt x="1044" y="173"/>
                          </a:lnTo>
                          <a:lnTo>
                            <a:pt x="1030" y="184"/>
                          </a:lnTo>
                          <a:lnTo>
                            <a:pt x="1017" y="179"/>
                          </a:lnTo>
                          <a:lnTo>
                            <a:pt x="1006" y="190"/>
                          </a:lnTo>
                          <a:lnTo>
                            <a:pt x="985" y="186"/>
                          </a:lnTo>
                          <a:lnTo>
                            <a:pt x="976" y="197"/>
                          </a:lnTo>
                          <a:lnTo>
                            <a:pt x="936" y="182"/>
                          </a:lnTo>
                          <a:lnTo>
                            <a:pt x="921" y="199"/>
                          </a:lnTo>
                          <a:lnTo>
                            <a:pt x="910" y="186"/>
                          </a:lnTo>
                          <a:lnTo>
                            <a:pt x="893" y="179"/>
                          </a:lnTo>
                          <a:lnTo>
                            <a:pt x="878" y="179"/>
                          </a:lnTo>
                          <a:lnTo>
                            <a:pt x="871" y="154"/>
                          </a:lnTo>
                          <a:lnTo>
                            <a:pt x="863" y="139"/>
                          </a:lnTo>
                          <a:lnTo>
                            <a:pt x="854" y="126"/>
                          </a:lnTo>
                          <a:lnTo>
                            <a:pt x="839" y="115"/>
                          </a:lnTo>
                          <a:lnTo>
                            <a:pt x="822" y="113"/>
                          </a:lnTo>
                          <a:lnTo>
                            <a:pt x="808" y="104"/>
                          </a:lnTo>
                          <a:lnTo>
                            <a:pt x="904" y="32"/>
                          </a:lnTo>
                          <a:close/>
                        </a:path>
                      </a:pathLst>
                    </a:custGeom>
                    <a:grpFill/>
                    <a:ln w="317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6737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O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31" name="Freeform 66">
                      <a:extLst>
                        <a:ext uri="{FF2B5EF4-FFF2-40B4-BE49-F238E27FC236}">
                          <a16:creationId xmlns:a16="http://schemas.microsoft.com/office/drawing/2014/main" id="{4A3D4162-226B-46C3-B98D-AA4CC1300D8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456143" y="4344754"/>
                      <a:ext cx="855157" cy="930197"/>
                    </a:xfrm>
                    <a:custGeom>
                      <a:avLst/>
                      <a:gdLst>
                        <a:gd name="T0" fmla="*/ 267 w 844"/>
                        <a:gd name="T1" fmla="*/ 590 h 926"/>
                        <a:gd name="T2" fmla="*/ 314 w 844"/>
                        <a:gd name="T3" fmla="*/ 607 h 926"/>
                        <a:gd name="T4" fmla="*/ 336 w 844"/>
                        <a:gd name="T5" fmla="*/ 661 h 926"/>
                        <a:gd name="T6" fmla="*/ 385 w 844"/>
                        <a:gd name="T7" fmla="*/ 682 h 926"/>
                        <a:gd name="T8" fmla="*/ 459 w 844"/>
                        <a:gd name="T9" fmla="*/ 701 h 926"/>
                        <a:gd name="T10" fmla="*/ 515 w 844"/>
                        <a:gd name="T11" fmla="*/ 712 h 926"/>
                        <a:gd name="T12" fmla="*/ 521 w 844"/>
                        <a:gd name="T13" fmla="*/ 738 h 926"/>
                        <a:gd name="T14" fmla="*/ 532 w 844"/>
                        <a:gd name="T15" fmla="*/ 796 h 926"/>
                        <a:gd name="T16" fmla="*/ 543 w 844"/>
                        <a:gd name="T17" fmla="*/ 838 h 926"/>
                        <a:gd name="T18" fmla="*/ 545 w 844"/>
                        <a:gd name="T19" fmla="*/ 872 h 926"/>
                        <a:gd name="T20" fmla="*/ 583 w 844"/>
                        <a:gd name="T21" fmla="*/ 877 h 926"/>
                        <a:gd name="T22" fmla="*/ 609 w 844"/>
                        <a:gd name="T23" fmla="*/ 858 h 926"/>
                        <a:gd name="T24" fmla="*/ 634 w 844"/>
                        <a:gd name="T25" fmla="*/ 892 h 926"/>
                        <a:gd name="T26" fmla="*/ 675 w 844"/>
                        <a:gd name="T27" fmla="*/ 879 h 926"/>
                        <a:gd name="T28" fmla="*/ 696 w 844"/>
                        <a:gd name="T29" fmla="*/ 905 h 926"/>
                        <a:gd name="T30" fmla="*/ 754 w 844"/>
                        <a:gd name="T31" fmla="*/ 913 h 926"/>
                        <a:gd name="T32" fmla="*/ 769 w 844"/>
                        <a:gd name="T33" fmla="*/ 860 h 926"/>
                        <a:gd name="T34" fmla="*/ 728 w 844"/>
                        <a:gd name="T35" fmla="*/ 819 h 926"/>
                        <a:gd name="T36" fmla="*/ 726 w 844"/>
                        <a:gd name="T37" fmla="*/ 763 h 926"/>
                        <a:gd name="T38" fmla="*/ 699 w 844"/>
                        <a:gd name="T39" fmla="*/ 714 h 926"/>
                        <a:gd name="T40" fmla="*/ 624 w 844"/>
                        <a:gd name="T41" fmla="*/ 680 h 926"/>
                        <a:gd name="T42" fmla="*/ 588 w 844"/>
                        <a:gd name="T43" fmla="*/ 436 h 926"/>
                        <a:gd name="T44" fmla="*/ 660 w 844"/>
                        <a:gd name="T45" fmla="*/ 425 h 926"/>
                        <a:gd name="T46" fmla="*/ 726 w 844"/>
                        <a:gd name="T47" fmla="*/ 393 h 926"/>
                        <a:gd name="T48" fmla="*/ 792 w 844"/>
                        <a:gd name="T49" fmla="*/ 396 h 926"/>
                        <a:gd name="T50" fmla="*/ 844 w 844"/>
                        <a:gd name="T51" fmla="*/ 398 h 926"/>
                        <a:gd name="T52" fmla="*/ 833 w 844"/>
                        <a:gd name="T53" fmla="*/ 344 h 926"/>
                        <a:gd name="T54" fmla="*/ 824 w 844"/>
                        <a:gd name="T55" fmla="*/ 302 h 926"/>
                        <a:gd name="T56" fmla="*/ 762 w 844"/>
                        <a:gd name="T57" fmla="*/ 293 h 926"/>
                        <a:gd name="T58" fmla="*/ 713 w 844"/>
                        <a:gd name="T59" fmla="*/ 276 h 926"/>
                        <a:gd name="T60" fmla="*/ 664 w 844"/>
                        <a:gd name="T61" fmla="*/ 274 h 926"/>
                        <a:gd name="T62" fmla="*/ 628 w 844"/>
                        <a:gd name="T63" fmla="*/ 98 h 926"/>
                        <a:gd name="T64" fmla="*/ 564 w 844"/>
                        <a:gd name="T65" fmla="*/ 75 h 926"/>
                        <a:gd name="T66" fmla="*/ 553 w 844"/>
                        <a:gd name="T67" fmla="*/ 32 h 926"/>
                        <a:gd name="T68" fmla="*/ 517 w 844"/>
                        <a:gd name="T69" fmla="*/ 25 h 926"/>
                        <a:gd name="T70" fmla="*/ 449 w 844"/>
                        <a:gd name="T71" fmla="*/ 47 h 926"/>
                        <a:gd name="T72" fmla="*/ 384 w 844"/>
                        <a:gd name="T73" fmla="*/ 58 h 926"/>
                        <a:gd name="T74" fmla="*/ 314 w 844"/>
                        <a:gd name="T75" fmla="*/ 75 h 926"/>
                        <a:gd name="T76" fmla="*/ 239 w 844"/>
                        <a:gd name="T77" fmla="*/ 117 h 926"/>
                        <a:gd name="T78" fmla="*/ 179 w 844"/>
                        <a:gd name="T79" fmla="*/ 117 h 926"/>
                        <a:gd name="T80" fmla="*/ 160 w 844"/>
                        <a:gd name="T81" fmla="*/ 164 h 926"/>
                        <a:gd name="T82" fmla="*/ 150 w 844"/>
                        <a:gd name="T83" fmla="*/ 272 h 926"/>
                        <a:gd name="T84" fmla="*/ 131 w 844"/>
                        <a:gd name="T85" fmla="*/ 318 h 926"/>
                        <a:gd name="T86" fmla="*/ 79 w 844"/>
                        <a:gd name="T87" fmla="*/ 346 h 926"/>
                        <a:gd name="T88" fmla="*/ 13 w 844"/>
                        <a:gd name="T89" fmla="*/ 434 h 926"/>
                        <a:gd name="T90" fmla="*/ 41 w 844"/>
                        <a:gd name="T91" fmla="*/ 473 h 926"/>
                        <a:gd name="T92" fmla="*/ 69 w 844"/>
                        <a:gd name="T93" fmla="*/ 517 h 926"/>
                        <a:gd name="T94" fmla="*/ 107 w 844"/>
                        <a:gd name="T95" fmla="*/ 539 h 926"/>
                        <a:gd name="T96" fmla="*/ 156 w 844"/>
                        <a:gd name="T97" fmla="*/ 560 h 926"/>
                        <a:gd name="T98" fmla="*/ 194 w 844"/>
                        <a:gd name="T99" fmla="*/ 560 h 9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</a:cxnLst>
                      <a:rect l="0" t="0" r="r" b="b"/>
                      <a:pathLst>
                        <a:path w="844" h="926">
                          <a:moveTo>
                            <a:pt x="226" y="586"/>
                          </a:moveTo>
                          <a:lnTo>
                            <a:pt x="246" y="582"/>
                          </a:lnTo>
                          <a:lnTo>
                            <a:pt x="259" y="577"/>
                          </a:lnTo>
                          <a:lnTo>
                            <a:pt x="267" y="590"/>
                          </a:lnTo>
                          <a:lnTo>
                            <a:pt x="269" y="601"/>
                          </a:lnTo>
                          <a:lnTo>
                            <a:pt x="288" y="607"/>
                          </a:lnTo>
                          <a:lnTo>
                            <a:pt x="301" y="612"/>
                          </a:lnTo>
                          <a:lnTo>
                            <a:pt x="314" y="607"/>
                          </a:lnTo>
                          <a:lnTo>
                            <a:pt x="329" y="624"/>
                          </a:lnTo>
                          <a:lnTo>
                            <a:pt x="338" y="633"/>
                          </a:lnTo>
                          <a:lnTo>
                            <a:pt x="320" y="646"/>
                          </a:lnTo>
                          <a:lnTo>
                            <a:pt x="336" y="661"/>
                          </a:lnTo>
                          <a:lnTo>
                            <a:pt x="346" y="669"/>
                          </a:lnTo>
                          <a:lnTo>
                            <a:pt x="348" y="687"/>
                          </a:lnTo>
                          <a:lnTo>
                            <a:pt x="374" y="695"/>
                          </a:lnTo>
                          <a:lnTo>
                            <a:pt x="385" y="682"/>
                          </a:lnTo>
                          <a:lnTo>
                            <a:pt x="410" y="695"/>
                          </a:lnTo>
                          <a:lnTo>
                            <a:pt x="421" y="689"/>
                          </a:lnTo>
                          <a:lnTo>
                            <a:pt x="429" y="697"/>
                          </a:lnTo>
                          <a:lnTo>
                            <a:pt x="459" y="701"/>
                          </a:lnTo>
                          <a:lnTo>
                            <a:pt x="472" y="718"/>
                          </a:lnTo>
                          <a:lnTo>
                            <a:pt x="489" y="725"/>
                          </a:lnTo>
                          <a:lnTo>
                            <a:pt x="506" y="729"/>
                          </a:lnTo>
                          <a:lnTo>
                            <a:pt x="515" y="712"/>
                          </a:lnTo>
                          <a:lnTo>
                            <a:pt x="530" y="712"/>
                          </a:lnTo>
                          <a:lnTo>
                            <a:pt x="543" y="718"/>
                          </a:lnTo>
                          <a:lnTo>
                            <a:pt x="534" y="729"/>
                          </a:lnTo>
                          <a:lnTo>
                            <a:pt x="521" y="738"/>
                          </a:lnTo>
                          <a:lnTo>
                            <a:pt x="515" y="757"/>
                          </a:lnTo>
                          <a:lnTo>
                            <a:pt x="532" y="757"/>
                          </a:lnTo>
                          <a:lnTo>
                            <a:pt x="534" y="778"/>
                          </a:lnTo>
                          <a:lnTo>
                            <a:pt x="532" y="796"/>
                          </a:lnTo>
                          <a:lnTo>
                            <a:pt x="521" y="800"/>
                          </a:lnTo>
                          <a:lnTo>
                            <a:pt x="521" y="813"/>
                          </a:lnTo>
                          <a:lnTo>
                            <a:pt x="530" y="826"/>
                          </a:lnTo>
                          <a:lnTo>
                            <a:pt x="543" y="838"/>
                          </a:lnTo>
                          <a:lnTo>
                            <a:pt x="534" y="855"/>
                          </a:lnTo>
                          <a:lnTo>
                            <a:pt x="521" y="860"/>
                          </a:lnTo>
                          <a:lnTo>
                            <a:pt x="526" y="873"/>
                          </a:lnTo>
                          <a:lnTo>
                            <a:pt x="545" y="872"/>
                          </a:lnTo>
                          <a:lnTo>
                            <a:pt x="549" y="888"/>
                          </a:lnTo>
                          <a:lnTo>
                            <a:pt x="564" y="900"/>
                          </a:lnTo>
                          <a:lnTo>
                            <a:pt x="575" y="888"/>
                          </a:lnTo>
                          <a:lnTo>
                            <a:pt x="583" y="877"/>
                          </a:lnTo>
                          <a:lnTo>
                            <a:pt x="564" y="872"/>
                          </a:lnTo>
                          <a:lnTo>
                            <a:pt x="575" y="860"/>
                          </a:lnTo>
                          <a:lnTo>
                            <a:pt x="594" y="862"/>
                          </a:lnTo>
                          <a:lnTo>
                            <a:pt x="609" y="858"/>
                          </a:lnTo>
                          <a:lnTo>
                            <a:pt x="628" y="856"/>
                          </a:lnTo>
                          <a:lnTo>
                            <a:pt x="620" y="870"/>
                          </a:lnTo>
                          <a:lnTo>
                            <a:pt x="619" y="887"/>
                          </a:lnTo>
                          <a:lnTo>
                            <a:pt x="634" y="892"/>
                          </a:lnTo>
                          <a:lnTo>
                            <a:pt x="647" y="887"/>
                          </a:lnTo>
                          <a:lnTo>
                            <a:pt x="652" y="875"/>
                          </a:lnTo>
                          <a:lnTo>
                            <a:pt x="671" y="892"/>
                          </a:lnTo>
                          <a:lnTo>
                            <a:pt x="675" y="879"/>
                          </a:lnTo>
                          <a:lnTo>
                            <a:pt x="684" y="870"/>
                          </a:lnTo>
                          <a:lnTo>
                            <a:pt x="698" y="881"/>
                          </a:lnTo>
                          <a:lnTo>
                            <a:pt x="703" y="896"/>
                          </a:lnTo>
                          <a:lnTo>
                            <a:pt x="696" y="905"/>
                          </a:lnTo>
                          <a:lnTo>
                            <a:pt x="705" y="926"/>
                          </a:lnTo>
                          <a:lnTo>
                            <a:pt x="724" y="907"/>
                          </a:lnTo>
                          <a:lnTo>
                            <a:pt x="739" y="917"/>
                          </a:lnTo>
                          <a:lnTo>
                            <a:pt x="754" y="913"/>
                          </a:lnTo>
                          <a:lnTo>
                            <a:pt x="758" y="892"/>
                          </a:lnTo>
                          <a:lnTo>
                            <a:pt x="760" y="883"/>
                          </a:lnTo>
                          <a:lnTo>
                            <a:pt x="767" y="873"/>
                          </a:lnTo>
                          <a:lnTo>
                            <a:pt x="769" y="860"/>
                          </a:lnTo>
                          <a:lnTo>
                            <a:pt x="756" y="849"/>
                          </a:lnTo>
                          <a:lnTo>
                            <a:pt x="737" y="841"/>
                          </a:lnTo>
                          <a:lnTo>
                            <a:pt x="743" y="830"/>
                          </a:lnTo>
                          <a:lnTo>
                            <a:pt x="728" y="819"/>
                          </a:lnTo>
                          <a:lnTo>
                            <a:pt x="716" y="802"/>
                          </a:lnTo>
                          <a:lnTo>
                            <a:pt x="709" y="785"/>
                          </a:lnTo>
                          <a:lnTo>
                            <a:pt x="716" y="778"/>
                          </a:lnTo>
                          <a:lnTo>
                            <a:pt x="726" y="763"/>
                          </a:lnTo>
                          <a:lnTo>
                            <a:pt x="716" y="757"/>
                          </a:lnTo>
                          <a:lnTo>
                            <a:pt x="714" y="740"/>
                          </a:lnTo>
                          <a:lnTo>
                            <a:pt x="716" y="721"/>
                          </a:lnTo>
                          <a:lnTo>
                            <a:pt x="699" y="714"/>
                          </a:lnTo>
                          <a:lnTo>
                            <a:pt x="681" y="704"/>
                          </a:lnTo>
                          <a:lnTo>
                            <a:pt x="664" y="693"/>
                          </a:lnTo>
                          <a:lnTo>
                            <a:pt x="647" y="684"/>
                          </a:lnTo>
                          <a:lnTo>
                            <a:pt x="624" y="680"/>
                          </a:lnTo>
                          <a:lnTo>
                            <a:pt x="605" y="665"/>
                          </a:lnTo>
                          <a:lnTo>
                            <a:pt x="594" y="644"/>
                          </a:lnTo>
                          <a:lnTo>
                            <a:pt x="588" y="625"/>
                          </a:lnTo>
                          <a:lnTo>
                            <a:pt x="588" y="436"/>
                          </a:lnTo>
                          <a:lnTo>
                            <a:pt x="611" y="432"/>
                          </a:lnTo>
                          <a:lnTo>
                            <a:pt x="620" y="423"/>
                          </a:lnTo>
                          <a:lnTo>
                            <a:pt x="641" y="426"/>
                          </a:lnTo>
                          <a:lnTo>
                            <a:pt x="660" y="425"/>
                          </a:lnTo>
                          <a:lnTo>
                            <a:pt x="675" y="413"/>
                          </a:lnTo>
                          <a:lnTo>
                            <a:pt x="688" y="400"/>
                          </a:lnTo>
                          <a:lnTo>
                            <a:pt x="703" y="408"/>
                          </a:lnTo>
                          <a:lnTo>
                            <a:pt x="726" y="393"/>
                          </a:lnTo>
                          <a:lnTo>
                            <a:pt x="733" y="383"/>
                          </a:lnTo>
                          <a:lnTo>
                            <a:pt x="746" y="385"/>
                          </a:lnTo>
                          <a:lnTo>
                            <a:pt x="767" y="396"/>
                          </a:lnTo>
                          <a:lnTo>
                            <a:pt x="792" y="396"/>
                          </a:lnTo>
                          <a:lnTo>
                            <a:pt x="799" y="406"/>
                          </a:lnTo>
                          <a:lnTo>
                            <a:pt x="812" y="411"/>
                          </a:lnTo>
                          <a:lnTo>
                            <a:pt x="824" y="398"/>
                          </a:lnTo>
                          <a:lnTo>
                            <a:pt x="844" y="398"/>
                          </a:lnTo>
                          <a:lnTo>
                            <a:pt x="837" y="381"/>
                          </a:lnTo>
                          <a:lnTo>
                            <a:pt x="825" y="372"/>
                          </a:lnTo>
                          <a:lnTo>
                            <a:pt x="837" y="361"/>
                          </a:lnTo>
                          <a:lnTo>
                            <a:pt x="833" y="344"/>
                          </a:lnTo>
                          <a:lnTo>
                            <a:pt x="844" y="338"/>
                          </a:lnTo>
                          <a:lnTo>
                            <a:pt x="827" y="329"/>
                          </a:lnTo>
                          <a:lnTo>
                            <a:pt x="831" y="314"/>
                          </a:lnTo>
                          <a:lnTo>
                            <a:pt x="824" y="302"/>
                          </a:lnTo>
                          <a:lnTo>
                            <a:pt x="809" y="287"/>
                          </a:lnTo>
                          <a:lnTo>
                            <a:pt x="790" y="286"/>
                          </a:lnTo>
                          <a:lnTo>
                            <a:pt x="771" y="276"/>
                          </a:lnTo>
                          <a:lnTo>
                            <a:pt x="762" y="293"/>
                          </a:lnTo>
                          <a:lnTo>
                            <a:pt x="745" y="278"/>
                          </a:lnTo>
                          <a:lnTo>
                            <a:pt x="733" y="289"/>
                          </a:lnTo>
                          <a:lnTo>
                            <a:pt x="718" y="287"/>
                          </a:lnTo>
                          <a:lnTo>
                            <a:pt x="713" y="276"/>
                          </a:lnTo>
                          <a:lnTo>
                            <a:pt x="696" y="274"/>
                          </a:lnTo>
                          <a:lnTo>
                            <a:pt x="683" y="284"/>
                          </a:lnTo>
                          <a:lnTo>
                            <a:pt x="673" y="272"/>
                          </a:lnTo>
                          <a:lnTo>
                            <a:pt x="664" y="274"/>
                          </a:lnTo>
                          <a:lnTo>
                            <a:pt x="652" y="286"/>
                          </a:lnTo>
                          <a:lnTo>
                            <a:pt x="639" y="287"/>
                          </a:lnTo>
                          <a:lnTo>
                            <a:pt x="639" y="107"/>
                          </a:lnTo>
                          <a:lnTo>
                            <a:pt x="628" y="98"/>
                          </a:lnTo>
                          <a:lnTo>
                            <a:pt x="617" y="92"/>
                          </a:lnTo>
                          <a:lnTo>
                            <a:pt x="594" y="96"/>
                          </a:lnTo>
                          <a:lnTo>
                            <a:pt x="577" y="92"/>
                          </a:lnTo>
                          <a:lnTo>
                            <a:pt x="564" y="75"/>
                          </a:lnTo>
                          <a:lnTo>
                            <a:pt x="553" y="62"/>
                          </a:lnTo>
                          <a:lnTo>
                            <a:pt x="538" y="55"/>
                          </a:lnTo>
                          <a:lnTo>
                            <a:pt x="540" y="40"/>
                          </a:lnTo>
                          <a:lnTo>
                            <a:pt x="553" y="32"/>
                          </a:lnTo>
                          <a:lnTo>
                            <a:pt x="553" y="17"/>
                          </a:lnTo>
                          <a:lnTo>
                            <a:pt x="553" y="0"/>
                          </a:lnTo>
                          <a:lnTo>
                            <a:pt x="540" y="19"/>
                          </a:lnTo>
                          <a:lnTo>
                            <a:pt x="517" y="25"/>
                          </a:lnTo>
                          <a:lnTo>
                            <a:pt x="493" y="30"/>
                          </a:lnTo>
                          <a:lnTo>
                            <a:pt x="478" y="28"/>
                          </a:lnTo>
                          <a:lnTo>
                            <a:pt x="462" y="36"/>
                          </a:lnTo>
                          <a:lnTo>
                            <a:pt x="449" y="47"/>
                          </a:lnTo>
                          <a:lnTo>
                            <a:pt x="431" y="45"/>
                          </a:lnTo>
                          <a:lnTo>
                            <a:pt x="419" y="55"/>
                          </a:lnTo>
                          <a:lnTo>
                            <a:pt x="399" y="62"/>
                          </a:lnTo>
                          <a:lnTo>
                            <a:pt x="384" y="58"/>
                          </a:lnTo>
                          <a:lnTo>
                            <a:pt x="367" y="55"/>
                          </a:lnTo>
                          <a:lnTo>
                            <a:pt x="348" y="60"/>
                          </a:lnTo>
                          <a:lnTo>
                            <a:pt x="323" y="58"/>
                          </a:lnTo>
                          <a:lnTo>
                            <a:pt x="314" y="75"/>
                          </a:lnTo>
                          <a:lnTo>
                            <a:pt x="301" y="90"/>
                          </a:lnTo>
                          <a:lnTo>
                            <a:pt x="278" y="92"/>
                          </a:lnTo>
                          <a:lnTo>
                            <a:pt x="258" y="103"/>
                          </a:lnTo>
                          <a:lnTo>
                            <a:pt x="239" y="117"/>
                          </a:lnTo>
                          <a:lnTo>
                            <a:pt x="231" y="135"/>
                          </a:lnTo>
                          <a:lnTo>
                            <a:pt x="220" y="147"/>
                          </a:lnTo>
                          <a:lnTo>
                            <a:pt x="197" y="133"/>
                          </a:lnTo>
                          <a:lnTo>
                            <a:pt x="179" y="117"/>
                          </a:lnTo>
                          <a:lnTo>
                            <a:pt x="158" y="115"/>
                          </a:lnTo>
                          <a:lnTo>
                            <a:pt x="145" y="132"/>
                          </a:lnTo>
                          <a:lnTo>
                            <a:pt x="150" y="148"/>
                          </a:lnTo>
                          <a:lnTo>
                            <a:pt x="160" y="164"/>
                          </a:lnTo>
                          <a:lnTo>
                            <a:pt x="158" y="190"/>
                          </a:lnTo>
                          <a:lnTo>
                            <a:pt x="158" y="224"/>
                          </a:lnTo>
                          <a:lnTo>
                            <a:pt x="148" y="250"/>
                          </a:lnTo>
                          <a:lnTo>
                            <a:pt x="150" y="272"/>
                          </a:lnTo>
                          <a:lnTo>
                            <a:pt x="158" y="293"/>
                          </a:lnTo>
                          <a:lnTo>
                            <a:pt x="141" y="291"/>
                          </a:lnTo>
                          <a:lnTo>
                            <a:pt x="133" y="302"/>
                          </a:lnTo>
                          <a:lnTo>
                            <a:pt x="131" y="318"/>
                          </a:lnTo>
                          <a:lnTo>
                            <a:pt x="122" y="329"/>
                          </a:lnTo>
                          <a:lnTo>
                            <a:pt x="107" y="338"/>
                          </a:lnTo>
                          <a:lnTo>
                            <a:pt x="92" y="334"/>
                          </a:lnTo>
                          <a:lnTo>
                            <a:pt x="79" y="346"/>
                          </a:lnTo>
                          <a:lnTo>
                            <a:pt x="81" y="366"/>
                          </a:lnTo>
                          <a:lnTo>
                            <a:pt x="17" y="421"/>
                          </a:lnTo>
                          <a:lnTo>
                            <a:pt x="0" y="432"/>
                          </a:lnTo>
                          <a:lnTo>
                            <a:pt x="13" y="434"/>
                          </a:lnTo>
                          <a:lnTo>
                            <a:pt x="15" y="451"/>
                          </a:lnTo>
                          <a:lnTo>
                            <a:pt x="24" y="460"/>
                          </a:lnTo>
                          <a:lnTo>
                            <a:pt x="34" y="456"/>
                          </a:lnTo>
                          <a:lnTo>
                            <a:pt x="41" y="473"/>
                          </a:lnTo>
                          <a:lnTo>
                            <a:pt x="43" y="488"/>
                          </a:lnTo>
                          <a:lnTo>
                            <a:pt x="56" y="485"/>
                          </a:lnTo>
                          <a:lnTo>
                            <a:pt x="64" y="500"/>
                          </a:lnTo>
                          <a:lnTo>
                            <a:pt x="69" y="517"/>
                          </a:lnTo>
                          <a:lnTo>
                            <a:pt x="81" y="513"/>
                          </a:lnTo>
                          <a:lnTo>
                            <a:pt x="90" y="526"/>
                          </a:lnTo>
                          <a:lnTo>
                            <a:pt x="100" y="528"/>
                          </a:lnTo>
                          <a:lnTo>
                            <a:pt x="107" y="539"/>
                          </a:lnTo>
                          <a:lnTo>
                            <a:pt x="118" y="550"/>
                          </a:lnTo>
                          <a:lnTo>
                            <a:pt x="131" y="556"/>
                          </a:lnTo>
                          <a:lnTo>
                            <a:pt x="143" y="556"/>
                          </a:lnTo>
                          <a:lnTo>
                            <a:pt x="156" y="560"/>
                          </a:lnTo>
                          <a:lnTo>
                            <a:pt x="162" y="567"/>
                          </a:lnTo>
                          <a:lnTo>
                            <a:pt x="175" y="560"/>
                          </a:lnTo>
                          <a:lnTo>
                            <a:pt x="182" y="567"/>
                          </a:lnTo>
                          <a:lnTo>
                            <a:pt x="194" y="560"/>
                          </a:lnTo>
                          <a:lnTo>
                            <a:pt x="207" y="564"/>
                          </a:lnTo>
                          <a:lnTo>
                            <a:pt x="214" y="573"/>
                          </a:lnTo>
                          <a:lnTo>
                            <a:pt x="226" y="586"/>
                          </a:lnTo>
                          <a:close/>
                        </a:path>
                      </a:pathLst>
                    </a:custGeom>
                    <a:grpFill/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6737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O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32" name="Freeform 67">
                      <a:extLst>
                        <a:ext uri="{FF2B5EF4-FFF2-40B4-BE49-F238E27FC236}">
                          <a16:creationId xmlns:a16="http://schemas.microsoft.com/office/drawing/2014/main" id="{EAE1D70A-9E92-42C7-9951-700EE5AD026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783366" y="4920351"/>
                      <a:ext cx="1461062" cy="1169277"/>
                    </a:xfrm>
                    <a:custGeom>
                      <a:avLst/>
                      <a:gdLst>
                        <a:gd name="T0" fmla="*/ 197 w 1442"/>
                        <a:gd name="T1" fmla="*/ 178 h 1164"/>
                        <a:gd name="T2" fmla="*/ 248 w 1442"/>
                        <a:gd name="T3" fmla="*/ 203 h 1164"/>
                        <a:gd name="T4" fmla="*/ 327 w 1442"/>
                        <a:gd name="T5" fmla="*/ 218 h 1164"/>
                        <a:gd name="T6" fmla="*/ 408 w 1442"/>
                        <a:gd name="T7" fmla="*/ 208 h 1164"/>
                        <a:gd name="T8" fmla="*/ 480 w 1442"/>
                        <a:gd name="T9" fmla="*/ 216 h 1164"/>
                        <a:gd name="T10" fmla="*/ 555 w 1442"/>
                        <a:gd name="T11" fmla="*/ 212 h 1164"/>
                        <a:gd name="T12" fmla="*/ 624 w 1442"/>
                        <a:gd name="T13" fmla="*/ 206 h 1164"/>
                        <a:gd name="T14" fmla="*/ 675 w 1442"/>
                        <a:gd name="T15" fmla="*/ 137 h 1164"/>
                        <a:gd name="T16" fmla="*/ 750 w 1442"/>
                        <a:gd name="T17" fmla="*/ 113 h 1164"/>
                        <a:gd name="T18" fmla="*/ 797 w 1442"/>
                        <a:gd name="T19" fmla="*/ 41 h 1164"/>
                        <a:gd name="T20" fmla="*/ 878 w 1442"/>
                        <a:gd name="T21" fmla="*/ 0 h 1164"/>
                        <a:gd name="T22" fmla="*/ 933 w 1442"/>
                        <a:gd name="T23" fmla="*/ 28 h 1164"/>
                        <a:gd name="T24" fmla="*/ 1002 w 1442"/>
                        <a:gd name="T25" fmla="*/ 60 h 1164"/>
                        <a:gd name="T26" fmla="*/ 1038 w 1442"/>
                        <a:gd name="T27" fmla="*/ 122 h 1164"/>
                        <a:gd name="T28" fmla="*/ 1123 w 1442"/>
                        <a:gd name="T29" fmla="*/ 128 h 1164"/>
                        <a:gd name="T30" fmla="*/ 1194 w 1442"/>
                        <a:gd name="T31" fmla="*/ 139 h 1164"/>
                        <a:gd name="T32" fmla="*/ 1196 w 1442"/>
                        <a:gd name="T33" fmla="*/ 184 h 1164"/>
                        <a:gd name="T34" fmla="*/ 1194 w 1442"/>
                        <a:gd name="T35" fmla="*/ 253 h 1164"/>
                        <a:gd name="T36" fmla="*/ 1209 w 1442"/>
                        <a:gd name="T37" fmla="*/ 299 h 1164"/>
                        <a:gd name="T38" fmla="*/ 1228 w 1442"/>
                        <a:gd name="T39" fmla="*/ 299 h 1164"/>
                        <a:gd name="T40" fmla="*/ 1284 w 1442"/>
                        <a:gd name="T41" fmla="*/ 297 h 1164"/>
                        <a:gd name="T42" fmla="*/ 1335 w 1442"/>
                        <a:gd name="T43" fmla="*/ 319 h 1164"/>
                        <a:gd name="T44" fmla="*/ 1360 w 1442"/>
                        <a:gd name="T45" fmla="*/ 332 h 1164"/>
                        <a:gd name="T46" fmla="*/ 1422 w 1442"/>
                        <a:gd name="T47" fmla="*/ 319 h 1164"/>
                        <a:gd name="T48" fmla="*/ 1431 w 1442"/>
                        <a:gd name="T49" fmla="*/ 362 h 1164"/>
                        <a:gd name="T50" fmla="*/ 1292 w 1442"/>
                        <a:gd name="T51" fmla="*/ 1164 h 1164"/>
                        <a:gd name="T52" fmla="*/ 1254 w 1442"/>
                        <a:gd name="T53" fmla="*/ 1097 h 1164"/>
                        <a:gd name="T54" fmla="*/ 1196 w 1442"/>
                        <a:gd name="T55" fmla="*/ 1048 h 1164"/>
                        <a:gd name="T56" fmla="*/ 1111 w 1442"/>
                        <a:gd name="T57" fmla="*/ 1063 h 1164"/>
                        <a:gd name="T58" fmla="*/ 1228 w 1442"/>
                        <a:gd name="T59" fmla="*/ 760 h 1164"/>
                        <a:gd name="T60" fmla="*/ 1185 w 1442"/>
                        <a:gd name="T61" fmla="*/ 727 h 1164"/>
                        <a:gd name="T62" fmla="*/ 1147 w 1442"/>
                        <a:gd name="T63" fmla="*/ 695 h 1164"/>
                        <a:gd name="T64" fmla="*/ 1096 w 1442"/>
                        <a:gd name="T65" fmla="*/ 687 h 1164"/>
                        <a:gd name="T66" fmla="*/ 1040 w 1442"/>
                        <a:gd name="T67" fmla="*/ 650 h 1164"/>
                        <a:gd name="T68" fmla="*/ 972 w 1442"/>
                        <a:gd name="T69" fmla="*/ 655 h 1164"/>
                        <a:gd name="T70" fmla="*/ 918 w 1442"/>
                        <a:gd name="T71" fmla="*/ 682 h 1164"/>
                        <a:gd name="T72" fmla="*/ 854 w 1442"/>
                        <a:gd name="T73" fmla="*/ 687 h 1164"/>
                        <a:gd name="T74" fmla="*/ 784 w 1442"/>
                        <a:gd name="T75" fmla="*/ 633 h 1164"/>
                        <a:gd name="T76" fmla="*/ 733 w 1442"/>
                        <a:gd name="T77" fmla="*/ 680 h 1164"/>
                        <a:gd name="T78" fmla="*/ 664 w 1442"/>
                        <a:gd name="T79" fmla="*/ 721 h 1164"/>
                        <a:gd name="T80" fmla="*/ 579 w 1442"/>
                        <a:gd name="T81" fmla="*/ 717 h 1164"/>
                        <a:gd name="T82" fmla="*/ 512 w 1442"/>
                        <a:gd name="T83" fmla="*/ 734 h 1164"/>
                        <a:gd name="T84" fmla="*/ 434 w 1442"/>
                        <a:gd name="T85" fmla="*/ 723 h 1164"/>
                        <a:gd name="T86" fmla="*/ 376 w 1442"/>
                        <a:gd name="T87" fmla="*/ 693 h 1164"/>
                        <a:gd name="T88" fmla="*/ 387 w 1442"/>
                        <a:gd name="T89" fmla="*/ 637 h 1164"/>
                        <a:gd name="T90" fmla="*/ 372 w 1442"/>
                        <a:gd name="T91" fmla="*/ 580 h 1164"/>
                        <a:gd name="T92" fmla="*/ 337 w 1442"/>
                        <a:gd name="T93" fmla="*/ 560 h 1164"/>
                        <a:gd name="T94" fmla="*/ 271 w 1442"/>
                        <a:gd name="T95" fmla="*/ 548 h 1164"/>
                        <a:gd name="T96" fmla="*/ 275 w 1442"/>
                        <a:gd name="T97" fmla="*/ 488 h 1164"/>
                        <a:gd name="T98" fmla="*/ 239 w 1442"/>
                        <a:gd name="T99" fmla="*/ 437 h 1164"/>
                        <a:gd name="T100" fmla="*/ 145 w 1442"/>
                        <a:gd name="T101" fmla="*/ 392 h 1164"/>
                        <a:gd name="T102" fmla="*/ 81 w 1442"/>
                        <a:gd name="T103" fmla="*/ 359 h 1164"/>
                        <a:gd name="T104" fmla="*/ 30 w 1442"/>
                        <a:gd name="T105" fmla="*/ 321 h 1164"/>
                        <a:gd name="T106" fmla="*/ 15 w 1442"/>
                        <a:gd name="T107" fmla="*/ 265 h 11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</a:cxnLst>
                      <a:rect l="0" t="0" r="r" b="b"/>
                      <a:pathLst>
                        <a:path w="1442" h="1164">
                          <a:moveTo>
                            <a:pt x="0" y="227"/>
                          </a:moveTo>
                          <a:lnTo>
                            <a:pt x="149" y="176"/>
                          </a:lnTo>
                          <a:lnTo>
                            <a:pt x="169" y="182"/>
                          </a:lnTo>
                          <a:lnTo>
                            <a:pt x="182" y="173"/>
                          </a:lnTo>
                          <a:lnTo>
                            <a:pt x="197" y="178"/>
                          </a:lnTo>
                          <a:lnTo>
                            <a:pt x="212" y="178"/>
                          </a:lnTo>
                          <a:lnTo>
                            <a:pt x="212" y="190"/>
                          </a:lnTo>
                          <a:lnTo>
                            <a:pt x="233" y="190"/>
                          </a:lnTo>
                          <a:lnTo>
                            <a:pt x="235" y="208"/>
                          </a:lnTo>
                          <a:lnTo>
                            <a:pt x="248" y="203"/>
                          </a:lnTo>
                          <a:lnTo>
                            <a:pt x="261" y="212"/>
                          </a:lnTo>
                          <a:lnTo>
                            <a:pt x="278" y="208"/>
                          </a:lnTo>
                          <a:lnTo>
                            <a:pt x="297" y="203"/>
                          </a:lnTo>
                          <a:lnTo>
                            <a:pt x="310" y="210"/>
                          </a:lnTo>
                          <a:lnTo>
                            <a:pt x="327" y="218"/>
                          </a:lnTo>
                          <a:lnTo>
                            <a:pt x="350" y="231"/>
                          </a:lnTo>
                          <a:lnTo>
                            <a:pt x="372" y="227"/>
                          </a:lnTo>
                          <a:lnTo>
                            <a:pt x="382" y="214"/>
                          </a:lnTo>
                          <a:lnTo>
                            <a:pt x="391" y="203"/>
                          </a:lnTo>
                          <a:lnTo>
                            <a:pt x="408" y="208"/>
                          </a:lnTo>
                          <a:lnTo>
                            <a:pt x="423" y="223"/>
                          </a:lnTo>
                          <a:lnTo>
                            <a:pt x="440" y="229"/>
                          </a:lnTo>
                          <a:lnTo>
                            <a:pt x="455" y="225"/>
                          </a:lnTo>
                          <a:lnTo>
                            <a:pt x="465" y="212"/>
                          </a:lnTo>
                          <a:lnTo>
                            <a:pt x="480" y="216"/>
                          </a:lnTo>
                          <a:lnTo>
                            <a:pt x="498" y="229"/>
                          </a:lnTo>
                          <a:lnTo>
                            <a:pt x="515" y="244"/>
                          </a:lnTo>
                          <a:lnTo>
                            <a:pt x="532" y="246"/>
                          </a:lnTo>
                          <a:lnTo>
                            <a:pt x="543" y="231"/>
                          </a:lnTo>
                          <a:lnTo>
                            <a:pt x="555" y="212"/>
                          </a:lnTo>
                          <a:lnTo>
                            <a:pt x="568" y="206"/>
                          </a:lnTo>
                          <a:lnTo>
                            <a:pt x="579" y="222"/>
                          </a:lnTo>
                          <a:lnTo>
                            <a:pt x="594" y="227"/>
                          </a:lnTo>
                          <a:lnTo>
                            <a:pt x="609" y="227"/>
                          </a:lnTo>
                          <a:lnTo>
                            <a:pt x="624" y="206"/>
                          </a:lnTo>
                          <a:lnTo>
                            <a:pt x="634" y="190"/>
                          </a:lnTo>
                          <a:lnTo>
                            <a:pt x="636" y="171"/>
                          </a:lnTo>
                          <a:lnTo>
                            <a:pt x="643" y="152"/>
                          </a:lnTo>
                          <a:lnTo>
                            <a:pt x="660" y="143"/>
                          </a:lnTo>
                          <a:lnTo>
                            <a:pt x="675" y="137"/>
                          </a:lnTo>
                          <a:lnTo>
                            <a:pt x="679" y="118"/>
                          </a:lnTo>
                          <a:lnTo>
                            <a:pt x="688" y="109"/>
                          </a:lnTo>
                          <a:lnTo>
                            <a:pt x="711" y="116"/>
                          </a:lnTo>
                          <a:lnTo>
                            <a:pt x="730" y="120"/>
                          </a:lnTo>
                          <a:lnTo>
                            <a:pt x="750" y="113"/>
                          </a:lnTo>
                          <a:lnTo>
                            <a:pt x="758" y="90"/>
                          </a:lnTo>
                          <a:lnTo>
                            <a:pt x="764" y="73"/>
                          </a:lnTo>
                          <a:lnTo>
                            <a:pt x="777" y="66"/>
                          </a:lnTo>
                          <a:lnTo>
                            <a:pt x="790" y="56"/>
                          </a:lnTo>
                          <a:lnTo>
                            <a:pt x="797" y="41"/>
                          </a:lnTo>
                          <a:lnTo>
                            <a:pt x="803" y="34"/>
                          </a:lnTo>
                          <a:lnTo>
                            <a:pt x="826" y="28"/>
                          </a:lnTo>
                          <a:lnTo>
                            <a:pt x="858" y="26"/>
                          </a:lnTo>
                          <a:lnTo>
                            <a:pt x="874" y="19"/>
                          </a:lnTo>
                          <a:lnTo>
                            <a:pt x="878" y="0"/>
                          </a:lnTo>
                          <a:lnTo>
                            <a:pt x="890" y="13"/>
                          </a:lnTo>
                          <a:lnTo>
                            <a:pt x="910" y="9"/>
                          </a:lnTo>
                          <a:lnTo>
                            <a:pt x="923" y="4"/>
                          </a:lnTo>
                          <a:lnTo>
                            <a:pt x="931" y="17"/>
                          </a:lnTo>
                          <a:lnTo>
                            <a:pt x="933" y="28"/>
                          </a:lnTo>
                          <a:lnTo>
                            <a:pt x="952" y="34"/>
                          </a:lnTo>
                          <a:lnTo>
                            <a:pt x="965" y="39"/>
                          </a:lnTo>
                          <a:lnTo>
                            <a:pt x="978" y="34"/>
                          </a:lnTo>
                          <a:lnTo>
                            <a:pt x="993" y="51"/>
                          </a:lnTo>
                          <a:lnTo>
                            <a:pt x="1002" y="60"/>
                          </a:lnTo>
                          <a:lnTo>
                            <a:pt x="984" y="73"/>
                          </a:lnTo>
                          <a:lnTo>
                            <a:pt x="1000" y="88"/>
                          </a:lnTo>
                          <a:lnTo>
                            <a:pt x="1010" y="96"/>
                          </a:lnTo>
                          <a:lnTo>
                            <a:pt x="1012" y="114"/>
                          </a:lnTo>
                          <a:lnTo>
                            <a:pt x="1038" y="122"/>
                          </a:lnTo>
                          <a:lnTo>
                            <a:pt x="1049" y="109"/>
                          </a:lnTo>
                          <a:lnTo>
                            <a:pt x="1074" y="122"/>
                          </a:lnTo>
                          <a:lnTo>
                            <a:pt x="1085" y="116"/>
                          </a:lnTo>
                          <a:lnTo>
                            <a:pt x="1093" y="124"/>
                          </a:lnTo>
                          <a:lnTo>
                            <a:pt x="1123" y="128"/>
                          </a:lnTo>
                          <a:lnTo>
                            <a:pt x="1136" y="145"/>
                          </a:lnTo>
                          <a:lnTo>
                            <a:pt x="1153" y="152"/>
                          </a:lnTo>
                          <a:lnTo>
                            <a:pt x="1170" y="156"/>
                          </a:lnTo>
                          <a:lnTo>
                            <a:pt x="1179" y="139"/>
                          </a:lnTo>
                          <a:lnTo>
                            <a:pt x="1194" y="139"/>
                          </a:lnTo>
                          <a:lnTo>
                            <a:pt x="1207" y="145"/>
                          </a:lnTo>
                          <a:lnTo>
                            <a:pt x="1198" y="156"/>
                          </a:lnTo>
                          <a:lnTo>
                            <a:pt x="1185" y="165"/>
                          </a:lnTo>
                          <a:lnTo>
                            <a:pt x="1179" y="184"/>
                          </a:lnTo>
                          <a:lnTo>
                            <a:pt x="1196" y="184"/>
                          </a:lnTo>
                          <a:lnTo>
                            <a:pt x="1198" y="205"/>
                          </a:lnTo>
                          <a:lnTo>
                            <a:pt x="1196" y="223"/>
                          </a:lnTo>
                          <a:lnTo>
                            <a:pt x="1185" y="227"/>
                          </a:lnTo>
                          <a:lnTo>
                            <a:pt x="1185" y="240"/>
                          </a:lnTo>
                          <a:lnTo>
                            <a:pt x="1194" y="253"/>
                          </a:lnTo>
                          <a:lnTo>
                            <a:pt x="1207" y="265"/>
                          </a:lnTo>
                          <a:lnTo>
                            <a:pt x="1198" y="282"/>
                          </a:lnTo>
                          <a:lnTo>
                            <a:pt x="1185" y="287"/>
                          </a:lnTo>
                          <a:lnTo>
                            <a:pt x="1190" y="300"/>
                          </a:lnTo>
                          <a:lnTo>
                            <a:pt x="1209" y="299"/>
                          </a:lnTo>
                          <a:lnTo>
                            <a:pt x="1213" y="315"/>
                          </a:lnTo>
                          <a:lnTo>
                            <a:pt x="1228" y="327"/>
                          </a:lnTo>
                          <a:lnTo>
                            <a:pt x="1239" y="315"/>
                          </a:lnTo>
                          <a:lnTo>
                            <a:pt x="1247" y="304"/>
                          </a:lnTo>
                          <a:lnTo>
                            <a:pt x="1228" y="299"/>
                          </a:lnTo>
                          <a:lnTo>
                            <a:pt x="1239" y="287"/>
                          </a:lnTo>
                          <a:lnTo>
                            <a:pt x="1258" y="289"/>
                          </a:lnTo>
                          <a:lnTo>
                            <a:pt x="1273" y="285"/>
                          </a:lnTo>
                          <a:lnTo>
                            <a:pt x="1292" y="283"/>
                          </a:lnTo>
                          <a:lnTo>
                            <a:pt x="1284" y="297"/>
                          </a:lnTo>
                          <a:lnTo>
                            <a:pt x="1283" y="314"/>
                          </a:lnTo>
                          <a:lnTo>
                            <a:pt x="1298" y="319"/>
                          </a:lnTo>
                          <a:lnTo>
                            <a:pt x="1311" y="314"/>
                          </a:lnTo>
                          <a:lnTo>
                            <a:pt x="1316" y="302"/>
                          </a:lnTo>
                          <a:lnTo>
                            <a:pt x="1335" y="319"/>
                          </a:lnTo>
                          <a:lnTo>
                            <a:pt x="1339" y="306"/>
                          </a:lnTo>
                          <a:lnTo>
                            <a:pt x="1348" y="297"/>
                          </a:lnTo>
                          <a:lnTo>
                            <a:pt x="1362" y="308"/>
                          </a:lnTo>
                          <a:lnTo>
                            <a:pt x="1367" y="323"/>
                          </a:lnTo>
                          <a:lnTo>
                            <a:pt x="1360" y="332"/>
                          </a:lnTo>
                          <a:lnTo>
                            <a:pt x="1369" y="353"/>
                          </a:lnTo>
                          <a:lnTo>
                            <a:pt x="1388" y="334"/>
                          </a:lnTo>
                          <a:lnTo>
                            <a:pt x="1403" y="344"/>
                          </a:lnTo>
                          <a:lnTo>
                            <a:pt x="1418" y="340"/>
                          </a:lnTo>
                          <a:lnTo>
                            <a:pt x="1422" y="319"/>
                          </a:lnTo>
                          <a:lnTo>
                            <a:pt x="1424" y="310"/>
                          </a:lnTo>
                          <a:lnTo>
                            <a:pt x="1431" y="300"/>
                          </a:lnTo>
                          <a:lnTo>
                            <a:pt x="1442" y="315"/>
                          </a:lnTo>
                          <a:lnTo>
                            <a:pt x="1433" y="340"/>
                          </a:lnTo>
                          <a:lnTo>
                            <a:pt x="1431" y="362"/>
                          </a:lnTo>
                          <a:lnTo>
                            <a:pt x="1437" y="379"/>
                          </a:lnTo>
                          <a:lnTo>
                            <a:pt x="1431" y="398"/>
                          </a:lnTo>
                          <a:lnTo>
                            <a:pt x="1426" y="421"/>
                          </a:lnTo>
                          <a:lnTo>
                            <a:pt x="1427" y="436"/>
                          </a:lnTo>
                          <a:lnTo>
                            <a:pt x="1292" y="1164"/>
                          </a:lnTo>
                          <a:lnTo>
                            <a:pt x="1279" y="1155"/>
                          </a:lnTo>
                          <a:lnTo>
                            <a:pt x="1273" y="1136"/>
                          </a:lnTo>
                          <a:lnTo>
                            <a:pt x="1258" y="1129"/>
                          </a:lnTo>
                          <a:lnTo>
                            <a:pt x="1256" y="1115"/>
                          </a:lnTo>
                          <a:lnTo>
                            <a:pt x="1254" y="1097"/>
                          </a:lnTo>
                          <a:lnTo>
                            <a:pt x="1247" y="1087"/>
                          </a:lnTo>
                          <a:lnTo>
                            <a:pt x="1228" y="1082"/>
                          </a:lnTo>
                          <a:lnTo>
                            <a:pt x="1217" y="1074"/>
                          </a:lnTo>
                          <a:lnTo>
                            <a:pt x="1204" y="1061"/>
                          </a:lnTo>
                          <a:lnTo>
                            <a:pt x="1196" y="1048"/>
                          </a:lnTo>
                          <a:lnTo>
                            <a:pt x="1177" y="1044"/>
                          </a:lnTo>
                          <a:lnTo>
                            <a:pt x="1164" y="1057"/>
                          </a:lnTo>
                          <a:lnTo>
                            <a:pt x="1151" y="1072"/>
                          </a:lnTo>
                          <a:lnTo>
                            <a:pt x="1126" y="1065"/>
                          </a:lnTo>
                          <a:lnTo>
                            <a:pt x="1111" y="1063"/>
                          </a:lnTo>
                          <a:lnTo>
                            <a:pt x="1085" y="1067"/>
                          </a:lnTo>
                          <a:lnTo>
                            <a:pt x="1068" y="1061"/>
                          </a:lnTo>
                          <a:lnTo>
                            <a:pt x="1258" y="772"/>
                          </a:lnTo>
                          <a:lnTo>
                            <a:pt x="1251" y="744"/>
                          </a:lnTo>
                          <a:lnTo>
                            <a:pt x="1228" y="760"/>
                          </a:lnTo>
                          <a:lnTo>
                            <a:pt x="1230" y="742"/>
                          </a:lnTo>
                          <a:lnTo>
                            <a:pt x="1215" y="744"/>
                          </a:lnTo>
                          <a:lnTo>
                            <a:pt x="1213" y="730"/>
                          </a:lnTo>
                          <a:lnTo>
                            <a:pt x="1207" y="715"/>
                          </a:lnTo>
                          <a:lnTo>
                            <a:pt x="1185" y="727"/>
                          </a:lnTo>
                          <a:lnTo>
                            <a:pt x="1172" y="721"/>
                          </a:lnTo>
                          <a:lnTo>
                            <a:pt x="1187" y="710"/>
                          </a:lnTo>
                          <a:lnTo>
                            <a:pt x="1172" y="706"/>
                          </a:lnTo>
                          <a:lnTo>
                            <a:pt x="1158" y="714"/>
                          </a:lnTo>
                          <a:lnTo>
                            <a:pt x="1147" y="695"/>
                          </a:lnTo>
                          <a:lnTo>
                            <a:pt x="1136" y="700"/>
                          </a:lnTo>
                          <a:lnTo>
                            <a:pt x="1121" y="691"/>
                          </a:lnTo>
                          <a:lnTo>
                            <a:pt x="1115" y="706"/>
                          </a:lnTo>
                          <a:lnTo>
                            <a:pt x="1098" y="704"/>
                          </a:lnTo>
                          <a:lnTo>
                            <a:pt x="1096" y="687"/>
                          </a:lnTo>
                          <a:lnTo>
                            <a:pt x="1089" y="674"/>
                          </a:lnTo>
                          <a:lnTo>
                            <a:pt x="1070" y="670"/>
                          </a:lnTo>
                          <a:lnTo>
                            <a:pt x="1057" y="659"/>
                          </a:lnTo>
                          <a:lnTo>
                            <a:pt x="1044" y="661"/>
                          </a:lnTo>
                          <a:lnTo>
                            <a:pt x="1040" y="650"/>
                          </a:lnTo>
                          <a:lnTo>
                            <a:pt x="1025" y="640"/>
                          </a:lnTo>
                          <a:lnTo>
                            <a:pt x="1010" y="646"/>
                          </a:lnTo>
                          <a:lnTo>
                            <a:pt x="993" y="635"/>
                          </a:lnTo>
                          <a:lnTo>
                            <a:pt x="995" y="659"/>
                          </a:lnTo>
                          <a:lnTo>
                            <a:pt x="972" y="655"/>
                          </a:lnTo>
                          <a:lnTo>
                            <a:pt x="955" y="653"/>
                          </a:lnTo>
                          <a:lnTo>
                            <a:pt x="952" y="667"/>
                          </a:lnTo>
                          <a:lnTo>
                            <a:pt x="948" y="682"/>
                          </a:lnTo>
                          <a:lnTo>
                            <a:pt x="929" y="687"/>
                          </a:lnTo>
                          <a:lnTo>
                            <a:pt x="918" y="682"/>
                          </a:lnTo>
                          <a:lnTo>
                            <a:pt x="899" y="689"/>
                          </a:lnTo>
                          <a:lnTo>
                            <a:pt x="886" y="691"/>
                          </a:lnTo>
                          <a:lnTo>
                            <a:pt x="871" y="678"/>
                          </a:lnTo>
                          <a:lnTo>
                            <a:pt x="861" y="659"/>
                          </a:lnTo>
                          <a:lnTo>
                            <a:pt x="854" y="687"/>
                          </a:lnTo>
                          <a:lnTo>
                            <a:pt x="846" y="655"/>
                          </a:lnTo>
                          <a:lnTo>
                            <a:pt x="826" y="653"/>
                          </a:lnTo>
                          <a:lnTo>
                            <a:pt x="814" y="646"/>
                          </a:lnTo>
                          <a:lnTo>
                            <a:pt x="788" y="652"/>
                          </a:lnTo>
                          <a:lnTo>
                            <a:pt x="784" y="633"/>
                          </a:lnTo>
                          <a:lnTo>
                            <a:pt x="771" y="638"/>
                          </a:lnTo>
                          <a:lnTo>
                            <a:pt x="754" y="644"/>
                          </a:lnTo>
                          <a:lnTo>
                            <a:pt x="748" y="663"/>
                          </a:lnTo>
                          <a:lnTo>
                            <a:pt x="747" y="676"/>
                          </a:lnTo>
                          <a:lnTo>
                            <a:pt x="733" y="680"/>
                          </a:lnTo>
                          <a:lnTo>
                            <a:pt x="732" y="693"/>
                          </a:lnTo>
                          <a:lnTo>
                            <a:pt x="713" y="693"/>
                          </a:lnTo>
                          <a:lnTo>
                            <a:pt x="692" y="687"/>
                          </a:lnTo>
                          <a:lnTo>
                            <a:pt x="677" y="700"/>
                          </a:lnTo>
                          <a:lnTo>
                            <a:pt x="664" y="721"/>
                          </a:lnTo>
                          <a:lnTo>
                            <a:pt x="649" y="719"/>
                          </a:lnTo>
                          <a:lnTo>
                            <a:pt x="632" y="723"/>
                          </a:lnTo>
                          <a:lnTo>
                            <a:pt x="613" y="729"/>
                          </a:lnTo>
                          <a:lnTo>
                            <a:pt x="600" y="721"/>
                          </a:lnTo>
                          <a:lnTo>
                            <a:pt x="579" y="717"/>
                          </a:lnTo>
                          <a:lnTo>
                            <a:pt x="559" y="723"/>
                          </a:lnTo>
                          <a:lnTo>
                            <a:pt x="543" y="715"/>
                          </a:lnTo>
                          <a:lnTo>
                            <a:pt x="530" y="708"/>
                          </a:lnTo>
                          <a:lnTo>
                            <a:pt x="521" y="723"/>
                          </a:lnTo>
                          <a:lnTo>
                            <a:pt x="512" y="734"/>
                          </a:lnTo>
                          <a:lnTo>
                            <a:pt x="502" y="715"/>
                          </a:lnTo>
                          <a:lnTo>
                            <a:pt x="495" y="730"/>
                          </a:lnTo>
                          <a:lnTo>
                            <a:pt x="466" y="732"/>
                          </a:lnTo>
                          <a:lnTo>
                            <a:pt x="442" y="736"/>
                          </a:lnTo>
                          <a:lnTo>
                            <a:pt x="434" y="723"/>
                          </a:lnTo>
                          <a:lnTo>
                            <a:pt x="434" y="712"/>
                          </a:lnTo>
                          <a:lnTo>
                            <a:pt x="421" y="710"/>
                          </a:lnTo>
                          <a:lnTo>
                            <a:pt x="402" y="708"/>
                          </a:lnTo>
                          <a:lnTo>
                            <a:pt x="384" y="702"/>
                          </a:lnTo>
                          <a:lnTo>
                            <a:pt x="376" y="693"/>
                          </a:lnTo>
                          <a:lnTo>
                            <a:pt x="367" y="674"/>
                          </a:lnTo>
                          <a:lnTo>
                            <a:pt x="380" y="670"/>
                          </a:lnTo>
                          <a:lnTo>
                            <a:pt x="387" y="657"/>
                          </a:lnTo>
                          <a:lnTo>
                            <a:pt x="399" y="648"/>
                          </a:lnTo>
                          <a:lnTo>
                            <a:pt x="387" y="637"/>
                          </a:lnTo>
                          <a:lnTo>
                            <a:pt x="399" y="629"/>
                          </a:lnTo>
                          <a:lnTo>
                            <a:pt x="386" y="616"/>
                          </a:lnTo>
                          <a:lnTo>
                            <a:pt x="386" y="599"/>
                          </a:lnTo>
                          <a:lnTo>
                            <a:pt x="386" y="584"/>
                          </a:lnTo>
                          <a:lnTo>
                            <a:pt x="372" y="580"/>
                          </a:lnTo>
                          <a:lnTo>
                            <a:pt x="374" y="567"/>
                          </a:lnTo>
                          <a:lnTo>
                            <a:pt x="357" y="567"/>
                          </a:lnTo>
                          <a:lnTo>
                            <a:pt x="357" y="554"/>
                          </a:lnTo>
                          <a:lnTo>
                            <a:pt x="350" y="565"/>
                          </a:lnTo>
                          <a:lnTo>
                            <a:pt x="337" y="560"/>
                          </a:lnTo>
                          <a:lnTo>
                            <a:pt x="325" y="569"/>
                          </a:lnTo>
                          <a:lnTo>
                            <a:pt x="307" y="567"/>
                          </a:lnTo>
                          <a:lnTo>
                            <a:pt x="293" y="563"/>
                          </a:lnTo>
                          <a:lnTo>
                            <a:pt x="282" y="550"/>
                          </a:lnTo>
                          <a:lnTo>
                            <a:pt x="271" y="548"/>
                          </a:lnTo>
                          <a:lnTo>
                            <a:pt x="260" y="537"/>
                          </a:lnTo>
                          <a:lnTo>
                            <a:pt x="261" y="520"/>
                          </a:lnTo>
                          <a:lnTo>
                            <a:pt x="280" y="507"/>
                          </a:lnTo>
                          <a:lnTo>
                            <a:pt x="265" y="503"/>
                          </a:lnTo>
                          <a:lnTo>
                            <a:pt x="275" y="488"/>
                          </a:lnTo>
                          <a:lnTo>
                            <a:pt x="260" y="479"/>
                          </a:lnTo>
                          <a:lnTo>
                            <a:pt x="250" y="471"/>
                          </a:lnTo>
                          <a:lnTo>
                            <a:pt x="254" y="460"/>
                          </a:lnTo>
                          <a:lnTo>
                            <a:pt x="241" y="451"/>
                          </a:lnTo>
                          <a:lnTo>
                            <a:pt x="239" y="437"/>
                          </a:lnTo>
                          <a:lnTo>
                            <a:pt x="224" y="426"/>
                          </a:lnTo>
                          <a:lnTo>
                            <a:pt x="214" y="419"/>
                          </a:lnTo>
                          <a:lnTo>
                            <a:pt x="162" y="415"/>
                          </a:lnTo>
                          <a:lnTo>
                            <a:pt x="150" y="407"/>
                          </a:lnTo>
                          <a:lnTo>
                            <a:pt x="145" y="392"/>
                          </a:lnTo>
                          <a:lnTo>
                            <a:pt x="137" y="377"/>
                          </a:lnTo>
                          <a:lnTo>
                            <a:pt x="124" y="387"/>
                          </a:lnTo>
                          <a:lnTo>
                            <a:pt x="111" y="381"/>
                          </a:lnTo>
                          <a:lnTo>
                            <a:pt x="103" y="368"/>
                          </a:lnTo>
                          <a:lnTo>
                            <a:pt x="81" y="359"/>
                          </a:lnTo>
                          <a:lnTo>
                            <a:pt x="64" y="355"/>
                          </a:lnTo>
                          <a:lnTo>
                            <a:pt x="47" y="359"/>
                          </a:lnTo>
                          <a:lnTo>
                            <a:pt x="34" y="347"/>
                          </a:lnTo>
                          <a:lnTo>
                            <a:pt x="38" y="332"/>
                          </a:lnTo>
                          <a:lnTo>
                            <a:pt x="30" y="321"/>
                          </a:lnTo>
                          <a:lnTo>
                            <a:pt x="39" y="310"/>
                          </a:lnTo>
                          <a:lnTo>
                            <a:pt x="30" y="297"/>
                          </a:lnTo>
                          <a:lnTo>
                            <a:pt x="19" y="287"/>
                          </a:lnTo>
                          <a:lnTo>
                            <a:pt x="0" y="276"/>
                          </a:lnTo>
                          <a:lnTo>
                            <a:pt x="15" y="265"/>
                          </a:lnTo>
                          <a:lnTo>
                            <a:pt x="13" y="252"/>
                          </a:lnTo>
                          <a:lnTo>
                            <a:pt x="0" y="227"/>
                          </a:lnTo>
                          <a:close/>
                        </a:path>
                      </a:pathLst>
                    </a:custGeom>
                    <a:grpFill/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6737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O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33" name="Freeform 68">
                      <a:extLst>
                        <a:ext uri="{FF2B5EF4-FFF2-40B4-BE49-F238E27FC236}">
                          <a16:creationId xmlns:a16="http://schemas.microsoft.com/office/drawing/2014/main" id="{1053000A-EF59-4835-AB59-1E60D3B028E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406447" y="1790227"/>
                      <a:ext cx="160089" cy="214970"/>
                    </a:xfrm>
                    <a:custGeom>
                      <a:avLst/>
                      <a:gdLst>
                        <a:gd name="T0" fmla="*/ 141 w 158"/>
                        <a:gd name="T1" fmla="*/ 2 h 214"/>
                        <a:gd name="T2" fmla="*/ 120 w 158"/>
                        <a:gd name="T3" fmla="*/ 0 h 214"/>
                        <a:gd name="T4" fmla="*/ 94 w 158"/>
                        <a:gd name="T5" fmla="*/ 6 h 214"/>
                        <a:gd name="T6" fmla="*/ 77 w 158"/>
                        <a:gd name="T7" fmla="*/ 19 h 214"/>
                        <a:gd name="T8" fmla="*/ 65 w 158"/>
                        <a:gd name="T9" fmla="*/ 34 h 214"/>
                        <a:gd name="T10" fmla="*/ 52 w 158"/>
                        <a:gd name="T11" fmla="*/ 40 h 214"/>
                        <a:gd name="T12" fmla="*/ 49 w 158"/>
                        <a:gd name="T13" fmla="*/ 49 h 214"/>
                        <a:gd name="T14" fmla="*/ 30 w 158"/>
                        <a:gd name="T15" fmla="*/ 57 h 214"/>
                        <a:gd name="T16" fmla="*/ 11 w 158"/>
                        <a:gd name="T17" fmla="*/ 57 h 214"/>
                        <a:gd name="T18" fmla="*/ 1 w 158"/>
                        <a:gd name="T19" fmla="*/ 72 h 214"/>
                        <a:gd name="T20" fmla="*/ 0 w 158"/>
                        <a:gd name="T21" fmla="*/ 89 h 214"/>
                        <a:gd name="T22" fmla="*/ 3 w 158"/>
                        <a:gd name="T23" fmla="*/ 106 h 214"/>
                        <a:gd name="T24" fmla="*/ 3 w 158"/>
                        <a:gd name="T25" fmla="*/ 122 h 214"/>
                        <a:gd name="T26" fmla="*/ 3 w 158"/>
                        <a:gd name="T27" fmla="*/ 136 h 214"/>
                        <a:gd name="T28" fmla="*/ 13 w 158"/>
                        <a:gd name="T29" fmla="*/ 147 h 214"/>
                        <a:gd name="T30" fmla="*/ 17 w 158"/>
                        <a:gd name="T31" fmla="*/ 160 h 214"/>
                        <a:gd name="T32" fmla="*/ 32 w 158"/>
                        <a:gd name="T33" fmla="*/ 160 h 214"/>
                        <a:gd name="T34" fmla="*/ 43 w 158"/>
                        <a:gd name="T35" fmla="*/ 169 h 214"/>
                        <a:gd name="T36" fmla="*/ 47 w 158"/>
                        <a:gd name="T37" fmla="*/ 184 h 214"/>
                        <a:gd name="T38" fmla="*/ 64 w 158"/>
                        <a:gd name="T39" fmla="*/ 181 h 214"/>
                        <a:gd name="T40" fmla="*/ 84 w 158"/>
                        <a:gd name="T41" fmla="*/ 186 h 214"/>
                        <a:gd name="T42" fmla="*/ 94 w 158"/>
                        <a:gd name="T43" fmla="*/ 192 h 214"/>
                        <a:gd name="T44" fmla="*/ 109 w 158"/>
                        <a:gd name="T45" fmla="*/ 214 h 214"/>
                        <a:gd name="T46" fmla="*/ 118 w 158"/>
                        <a:gd name="T47" fmla="*/ 205 h 214"/>
                        <a:gd name="T48" fmla="*/ 124 w 158"/>
                        <a:gd name="T49" fmla="*/ 188 h 214"/>
                        <a:gd name="T50" fmla="*/ 129 w 158"/>
                        <a:gd name="T51" fmla="*/ 175 h 214"/>
                        <a:gd name="T52" fmla="*/ 135 w 158"/>
                        <a:gd name="T53" fmla="*/ 160 h 214"/>
                        <a:gd name="T54" fmla="*/ 137 w 158"/>
                        <a:gd name="T55" fmla="*/ 145 h 214"/>
                        <a:gd name="T56" fmla="*/ 150 w 158"/>
                        <a:gd name="T57" fmla="*/ 128 h 214"/>
                        <a:gd name="T58" fmla="*/ 154 w 158"/>
                        <a:gd name="T59" fmla="*/ 115 h 214"/>
                        <a:gd name="T60" fmla="*/ 154 w 158"/>
                        <a:gd name="T61" fmla="*/ 96 h 214"/>
                        <a:gd name="T62" fmla="*/ 150 w 158"/>
                        <a:gd name="T63" fmla="*/ 81 h 214"/>
                        <a:gd name="T64" fmla="*/ 158 w 158"/>
                        <a:gd name="T65" fmla="*/ 64 h 214"/>
                        <a:gd name="T66" fmla="*/ 152 w 158"/>
                        <a:gd name="T67" fmla="*/ 49 h 214"/>
                        <a:gd name="T68" fmla="*/ 152 w 158"/>
                        <a:gd name="T69" fmla="*/ 19 h 214"/>
                        <a:gd name="T70" fmla="*/ 141 w 158"/>
                        <a:gd name="T71" fmla="*/ 2 h 21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</a:cxnLst>
                      <a:rect l="0" t="0" r="r" b="b"/>
                      <a:pathLst>
                        <a:path w="158" h="214">
                          <a:moveTo>
                            <a:pt x="141" y="2"/>
                          </a:moveTo>
                          <a:lnTo>
                            <a:pt x="120" y="0"/>
                          </a:lnTo>
                          <a:lnTo>
                            <a:pt x="94" y="6"/>
                          </a:lnTo>
                          <a:lnTo>
                            <a:pt x="77" y="19"/>
                          </a:lnTo>
                          <a:lnTo>
                            <a:pt x="65" y="34"/>
                          </a:lnTo>
                          <a:lnTo>
                            <a:pt x="52" y="40"/>
                          </a:lnTo>
                          <a:lnTo>
                            <a:pt x="49" y="49"/>
                          </a:lnTo>
                          <a:lnTo>
                            <a:pt x="30" y="57"/>
                          </a:lnTo>
                          <a:lnTo>
                            <a:pt x="11" y="57"/>
                          </a:lnTo>
                          <a:lnTo>
                            <a:pt x="1" y="72"/>
                          </a:lnTo>
                          <a:lnTo>
                            <a:pt x="0" y="89"/>
                          </a:lnTo>
                          <a:lnTo>
                            <a:pt x="3" y="106"/>
                          </a:lnTo>
                          <a:lnTo>
                            <a:pt x="3" y="122"/>
                          </a:lnTo>
                          <a:lnTo>
                            <a:pt x="3" y="136"/>
                          </a:lnTo>
                          <a:lnTo>
                            <a:pt x="13" y="147"/>
                          </a:lnTo>
                          <a:lnTo>
                            <a:pt x="17" y="160"/>
                          </a:lnTo>
                          <a:lnTo>
                            <a:pt x="32" y="160"/>
                          </a:lnTo>
                          <a:lnTo>
                            <a:pt x="43" y="169"/>
                          </a:lnTo>
                          <a:lnTo>
                            <a:pt x="47" y="184"/>
                          </a:lnTo>
                          <a:lnTo>
                            <a:pt x="64" y="181"/>
                          </a:lnTo>
                          <a:lnTo>
                            <a:pt x="84" y="186"/>
                          </a:lnTo>
                          <a:lnTo>
                            <a:pt x="94" y="192"/>
                          </a:lnTo>
                          <a:lnTo>
                            <a:pt x="109" y="214"/>
                          </a:lnTo>
                          <a:lnTo>
                            <a:pt x="118" y="205"/>
                          </a:lnTo>
                          <a:lnTo>
                            <a:pt x="124" y="188"/>
                          </a:lnTo>
                          <a:lnTo>
                            <a:pt x="129" y="175"/>
                          </a:lnTo>
                          <a:lnTo>
                            <a:pt x="135" y="160"/>
                          </a:lnTo>
                          <a:lnTo>
                            <a:pt x="137" y="145"/>
                          </a:lnTo>
                          <a:lnTo>
                            <a:pt x="150" y="128"/>
                          </a:lnTo>
                          <a:lnTo>
                            <a:pt x="154" y="115"/>
                          </a:lnTo>
                          <a:lnTo>
                            <a:pt x="154" y="96"/>
                          </a:lnTo>
                          <a:lnTo>
                            <a:pt x="150" y="81"/>
                          </a:lnTo>
                          <a:lnTo>
                            <a:pt x="158" y="64"/>
                          </a:lnTo>
                          <a:lnTo>
                            <a:pt x="152" y="49"/>
                          </a:lnTo>
                          <a:lnTo>
                            <a:pt x="152" y="19"/>
                          </a:lnTo>
                          <a:lnTo>
                            <a:pt x="141" y="2"/>
                          </a:lnTo>
                          <a:close/>
                        </a:path>
                      </a:pathLst>
                    </a:custGeom>
                    <a:grpFill/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s-CO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34" name="Freeform 69">
                      <a:extLst>
                        <a:ext uri="{FF2B5EF4-FFF2-40B4-BE49-F238E27FC236}">
                          <a16:creationId xmlns:a16="http://schemas.microsoft.com/office/drawing/2014/main" id="{0A8CCDC0-EA2D-4D2B-8A86-E8AD6A8218E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643542" y="2907265"/>
                      <a:ext cx="789298" cy="715228"/>
                    </a:xfrm>
                    <a:custGeom>
                      <a:avLst/>
                      <a:gdLst>
                        <a:gd name="T0" fmla="*/ 718 w 779"/>
                        <a:gd name="T1" fmla="*/ 6 h 712"/>
                        <a:gd name="T2" fmla="*/ 679 w 779"/>
                        <a:gd name="T3" fmla="*/ 10 h 712"/>
                        <a:gd name="T4" fmla="*/ 641 w 779"/>
                        <a:gd name="T5" fmla="*/ 55 h 712"/>
                        <a:gd name="T6" fmla="*/ 622 w 779"/>
                        <a:gd name="T7" fmla="*/ 66 h 712"/>
                        <a:gd name="T8" fmla="*/ 621 w 779"/>
                        <a:gd name="T9" fmla="*/ 122 h 712"/>
                        <a:gd name="T10" fmla="*/ 598 w 779"/>
                        <a:gd name="T11" fmla="*/ 173 h 712"/>
                        <a:gd name="T12" fmla="*/ 562 w 779"/>
                        <a:gd name="T13" fmla="*/ 164 h 712"/>
                        <a:gd name="T14" fmla="*/ 534 w 779"/>
                        <a:gd name="T15" fmla="*/ 167 h 712"/>
                        <a:gd name="T16" fmla="*/ 551 w 779"/>
                        <a:gd name="T17" fmla="*/ 222 h 712"/>
                        <a:gd name="T18" fmla="*/ 515 w 779"/>
                        <a:gd name="T19" fmla="*/ 276 h 712"/>
                        <a:gd name="T20" fmla="*/ 464 w 779"/>
                        <a:gd name="T21" fmla="*/ 325 h 712"/>
                        <a:gd name="T22" fmla="*/ 408 w 779"/>
                        <a:gd name="T23" fmla="*/ 342 h 712"/>
                        <a:gd name="T24" fmla="*/ 372 w 779"/>
                        <a:gd name="T25" fmla="*/ 368 h 712"/>
                        <a:gd name="T26" fmla="*/ 335 w 779"/>
                        <a:gd name="T27" fmla="*/ 368 h 712"/>
                        <a:gd name="T28" fmla="*/ 365 w 779"/>
                        <a:gd name="T29" fmla="*/ 321 h 712"/>
                        <a:gd name="T30" fmla="*/ 320 w 779"/>
                        <a:gd name="T31" fmla="*/ 312 h 712"/>
                        <a:gd name="T32" fmla="*/ 299 w 779"/>
                        <a:gd name="T33" fmla="*/ 387 h 712"/>
                        <a:gd name="T34" fmla="*/ 261 w 779"/>
                        <a:gd name="T35" fmla="*/ 387 h 712"/>
                        <a:gd name="T36" fmla="*/ 211 w 779"/>
                        <a:gd name="T37" fmla="*/ 404 h 712"/>
                        <a:gd name="T38" fmla="*/ 169 w 779"/>
                        <a:gd name="T39" fmla="*/ 381 h 712"/>
                        <a:gd name="T40" fmla="*/ 124 w 779"/>
                        <a:gd name="T41" fmla="*/ 370 h 712"/>
                        <a:gd name="T42" fmla="*/ 105 w 779"/>
                        <a:gd name="T43" fmla="*/ 336 h 712"/>
                        <a:gd name="T44" fmla="*/ 81 w 779"/>
                        <a:gd name="T45" fmla="*/ 316 h 712"/>
                        <a:gd name="T46" fmla="*/ 39 w 779"/>
                        <a:gd name="T47" fmla="*/ 272 h 712"/>
                        <a:gd name="T48" fmla="*/ 2 w 779"/>
                        <a:gd name="T49" fmla="*/ 293 h 712"/>
                        <a:gd name="T50" fmla="*/ 23 w 779"/>
                        <a:gd name="T51" fmla="*/ 329 h 712"/>
                        <a:gd name="T52" fmla="*/ 0 w 779"/>
                        <a:gd name="T53" fmla="*/ 368 h 712"/>
                        <a:gd name="T54" fmla="*/ 21 w 779"/>
                        <a:gd name="T55" fmla="*/ 402 h 712"/>
                        <a:gd name="T56" fmla="*/ 64 w 779"/>
                        <a:gd name="T57" fmla="*/ 398 h 712"/>
                        <a:gd name="T58" fmla="*/ 94 w 779"/>
                        <a:gd name="T59" fmla="*/ 396 h 712"/>
                        <a:gd name="T60" fmla="*/ 103 w 779"/>
                        <a:gd name="T61" fmla="*/ 455 h 712"/>
                        <a:gd name="T62" fmla="*/ 133 w 779"/>
                        <a:gd name="T63" fmla="*/ 481 h 712"/>
                        <a:gd name="T64" fmla="*/ 179 w 779"/>
                        <a:gd name="T65" fmla="*/ 511 h 712"/>
                        <a:gd name="T66" fmla="*/ 220 w 779"/>
                        <a:gd name="T67" fmla="*/ 470 h 712"/>
                        <a:gd name="T68" fmla="*/ 250 w 779"/>
                        <a:gd name="T69" fmla="*/ 468 h 712"/>
                        <a:gd name="T70" fmla="*/ 301 w 779"/>
                        <a:gd name="T71" fmla="*/ 500 h 712"/>
                        <a:gd name="T72" fmla="*/ 331 w 779"/>
                        <a:gd name="T73" fmla="*/ 541 h 712"/>
                        <a:gd name="T74" fmla="*/ 348 w 779"/>
                        <a:gd name="T75" fmla="*/ 601 h 712"/>
                        <a:gd name="T76" fmla="*/ 340 w 779"/>
                        <a:gd name="T77" fmla="*/ 644 h 712"/>
                        <a:gd name="T78" fmla="*/ 374 w 779"/>
                        <a:gd name="T79" fmla="*/ 676 h 712"/>
                        <a:gd name="T80" fmla="*/ 417 w 779"/>
                        <a:gd name="T81" fmla="*/ 691 h 712"/>
                        <a:gd name="T82" fmla="*/ 470 w 779"/>
                        <a:gd name="T83" fmla="*/ 693 h 712"/>
                        <a:gd name="T84" fmla="*/ 472 w 779"/>
                        <a:gd name="T85" fmla="*/ 631 h 712"/>
                        <a:gd name="T86" fmla="*/ 506 w 779"/>
                        <a:gd name="T87" fmla="*/ 599 h 712"/>
                        <a:gd name="T88" fmla="*/ 506 w 779"/>
                        <a:gd name="T89" fmla="*/ 554 h 712"/>
                        <a:gd name="T90" fmla="*/ 527 w 779"/>
                        <a:gd name="T91" fmla="*/ 513 h 712"/>
                        <a:gd name="T92" fmla="*/ 572 w 779"/>
                        <a:gd name="T93" fmla="*/ 517 h 712"/>
                        <a:gd name="T94" fmla="*/ 621 w 779"/>
                        <a:gd name="T95" fmla="*/ 481 h 712"/>
                        <a:gd name="T96" fmla="*/ 658 w 779"/>
                        <a:gd name="T97" fmla="*/ 434 h 712"/>
                        <a:gd name="T98" fmla="*/ 688 w 779"/>
                        <a:gd name="T99" fmla="*/ 436 h 712"/>
                        <a:gd name="T100" fmla="*/ 694 w 779"/>
                        <a:gd name="T101" fmla="*/ 383 h 712"/>
                        <a:gd name="T102" fmla="*/ 639 w 779"/>
                        <a:gd name="T103" fmla="*/ 353 h 712"/>
                        <a:gd name="T104" fmla="*/ 662 w 779"/>
                        <a:gd name="T105" fmla="*/ 289 h 712"/>
                        <a:gd name="T106" fmla="*/ 654 w 779"/>
                        <a:gd name="T107" fmla="*/ 224 h 712"/>
                        <a:gd name="T108" fmla="*/ 718 w 779"/>
                        <a:gd name="T109" fmla="*/ 169 h 712"/>
                        <a:gd name="T110" fmla="*/ 779 w 779"/>
                        <a:gd name="T111" fmla="*/ 4 h 7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779" h="712">
                          <a:moveTo>
                            <a:pt x="745" y="6"/>
                          </a:moveTo>
                          <a:lnTo>
                            <a:pt x="732" y="15"/>
                          </a:lnTo>
                          <a:lnTo>
                            <a:pt x="718" y="6"/>
                          </a:lnTo>
                          <a:lnTo>
                            <a:pt x="703" y="0"/>
                          </a:lnTo>
                          <a:lnTo>
                            <a:pt x="696" y="19"/>
                          </a:lnTo>
                          <a:lnTo>
                            <a:pt x="679" y="10"/>
                          </a:lnTo>
                          <a:lnTo>
                            <a:pt x="669" y="28"/>
                          </a:lnTo>
                          <a:lnTo>
                            <a:pt x="656" y="53"/>
                          </a:lnTo>
                          <a:lnTo>
                            <a:pt x="641" y="55"/>
                          </a:lnTo>
                          <a:lnTo>
                            <a:pt x="630" y="49"/>
                          </a:lnTo>
                          <a:lnTo>
                            <a:pt x="615" y="49"/>
                          </a:lnTo>
                          <a:lnTo>
                            <a:pt x="622" y="66"/>
                          </a:lnTo>
                          <a:lnTo>
                            <a:pt x="619" y="85"/>
                          </a:lnTo>
                          <a:lnTo>
                            <a:pt x="619" y="105"/>
                          </a:lnTo>
                          <a:lnTo>
                            <a:pt x="621" y="122"/>
                          </a:lnTo>
                          <a:lnTo>
                            <a:pt x="611" y="135"/>
                          </a:lnTo>
                          <a:lnTo>
                            <a:pt x="606" y="158"/>
                          </a:lnTo>
                          <a:lnTo>
                            <a:pt x="598" y="173"/>
                          </a:lnTo>
                          <a:lnTo>
                            <a:pt x="583" y="186"/>
                          </a:lnTo>
                          <a:lnTo>
                            <a:pt x="568" y="180"/>
                          </a:lnTo>
                          <a:lnTo>
                            <a:pt x="562" y="164"/>
                          </a:lnTo>
                          <a:lnTo>
                            <a:pt x="551" y="148"/>
                          </a:lnTo>
                          <a:lnTo>
                            <a:pt x="532" y="148"/>
                          </a:lnTo>
                          <a:lnTo>
                            <a:pt x="534" y="167"/>
                          </a:lnTo>
                          <a:lnTo>
                            <a:pt x="547" y="179"/>
                          </a:lnTo>
                          <a:lnTo>
                            <a:pt x="549" y="199"/>
                          </a:lnTo>
                          <a:lnTo>
                            <a:pt x="551" y="222"/>
                          </a:lnTo>
                          <a:lnTo>
                            <a:pt x="547" y="239"/>
                          </a:lnTo>
                          <a:lnTo>
                            <a:pt x="532" y="250"/>
                          </a:lnTo>
                          <a:lnTo>
                            <a:pt x="515" y="276"/>
                          </a:lnTo>
                          <a:lnTo>
                            <a:pt x="495" y="297"/>
                          </a:lnTo>
                          <a:lnTo>
                            <a:pt x="476" y="314"/>
                          </a:lnTo>
                          <a:lnTo>
                            <a:pt x="464" y="325"/>
                          </a:lnTo>
                          <a:lnTo>
                            <a:pt x="444" y="325"/>
                          </a:lnTo>
                          <a:lnTo>
                            <a:pt x="410" y="321"/>
                          </a:lnTo>
                          <a:lnTo>
                            <a:pt x="408" y="342"/>
                          </a:lnTo>
                          <a:lnTo>
                            <a:pt x="395" y="353"/>
                          </a:lnTo>
                          <a:lnTo>
                            <a:pt x="380" y="357"/>
                          </a:lnTo>
                          <a:lnTo>
                            <a:pt x="372" y="368"/>
                          </a:lnTo>
                          <a:lnTo>
                            <a:pt x="369" y="383"/>
                          </a:lnTo>
                          <a:lnTo>
                            <a:pt x="344" y="381"/>
                          </a:lnTo>
                          <a:lnTo>
                            <a:pt x="335" y="368"/>
                          </a:lnTo>
                          <a:lnTo>
                            <a:pt x="352" y="355"/>
                          </a:lnTo>
                          <a:lnTo>
                            <a:pt x="369" y="340"/>
                          </a:lnTo>
                          <a:lnTo>
                            <a:pt x="365" y="321"/>
                          </a:lnTo>
                          <a:lnTo>
                            <a:pt x="357" y="312"/>
                          </a:lnTo>
                          <a:lnTo>
                            <a:pt x="338" y="306"/>
                          </a:lnTo>
                          <a:lnTo>
                            <a:pt x="320" y="312"/>
                          </a:lnTo>
                          <a:lnTo>
                            <a:pt x="303" y="327"/>
                          </a:lnTo>
                          <a:lnTo>
                            <a:pt x="297" y="359"/>
                          </a:lnTo>
                          <a:lnTo>
                            <a:pt x="299" y="387"/>
                          </a:lnTo>
                          <a:lnTo>
                            <a:pt x="291" y="406"/>
                          </a:lnTo>
                          <a:lnTo>
                            <a:pt x="278" y="385"/>
                          </a:lnTo>
                          <a:lnTo>
                            <a:pt x="261" y="387"/>
                          </a:lnTo>
                          <a:lnTo>
                            <a:pt x="246" y="394"/>
                          </a:lnTo>
                          <a:lnTo>
                            <a:pt x="229" y="404"/>
                          </a:lnTo>
                          <a:lnTo>
                            <a:pt x="211" y="404"/>
                          </a:lnTo>
                          <a:lnTo>
                            <a:pt x="196" y="398"/>
                          </a:lnTo>
                          <a:lnTo>
                            <a:pt x="186" y="381"/>
                          </a:lnTo>
                          <a:lnTo>
                            <a:pt x="169" y="381"/>
                          </a:lnTo>
                          <a:lnTo>
                            <a:pt x="154" y="368"/>
                          </a:lnTo>
                          <a:lnTo>
                            <a:pt x="133" y="355"/>
                          </a:lnTo>
                          <a:lnTo>
                            <a:pt x="124" y="370"/>
                          </a:lnTo>
                          <a:lnTo>
                            <a:pt x="111" y="364"/>
                          </a:lnTo>
                          <a:lnTo>
                            <a:pt x="115" y="346"/>
                          </a:lnTo>
                          <a:lnTo>
                            <a:pt x="105" y="336"/>
                          </a:lnTo>
                          <a:lnTo>
                            <a:pt x="107" y="312"/>
                          </a:lnTo>
                          <a:lnTo>
                            <a:pt x="98" y="301"/>
                          </a:lnTo>
                          <a:lnTo>
                            <a:pt x="81" y="316"/>
                          </a:lnTo>
                          <a:lnTo>
                            <a:pt x="62" y="316"/>
                          </a:lnTo>
                          <a:lnTo>
                            <a:pt x="45" y="293"/>
                          </a:lnTo>
                          <a:lnTo>
                            <a:pt x="39" y="272"/>
                          </a:lnTo>
                          <a:lnTo>
                            <a:pt x="21" y="257"/>
                          </a:lnTo>
                          <a:lnTo>
                            <a:pt x="7" y="278"/>
                          </a:lnTo>
                          <a:lnTo>
                            <a:pt x="2" y="293"/>
                          </a:lnTo>
                          <a:lnTo>
                            <a:pt x="11" y="310"/>
                          </a:lnTo>
                          <a:lnTo>
                            <a:pt x="21" y="312"/>
                          </a:lnTo>
                          <a:lnTo>
                            <a:pt x="23" y="329"/>
                          </a:lnTo>
                          <a:lnTo>
                            <a:pt x="15" y="340"/>
                          </a:lnTo>
                          <a:lnTo>
                            <a:pt x="9" y="355"/>
                          </a:lnTo>
                          <a:lnTo>
                            <a:pt x="0" y="368"/>
                          </a:lnTo>
                          <a:lnTo>
                            <a:pt x="2" y="385"/>
                          </a:lnTo>
                          <a:lnTo>
                            <a:pt x="6" y="404"/>
                          </a:lnTo>
                          <a:lnTo>
                            <a:pt x="21" y="402"/>
                          </a:lnTo>
                          <a:lnTo>
                            <a:pt x="36" y="394"/>
                          </a:lnTo>
                          <a:lnTo>
                            <a:pt x="51" y="402"/>
                          </a:lnTo>
                          <a:lnTo>
                            <a:pt x="64" y="398"/>
                          </a:lnTo>
                          <a:lnTo>
                            <a:pt x="75" y="387"/>
                          </a:lnTo>
                          <a:lnTo>
                            <a:pt x="85" y="381"/>
                          </a:lnTo>
                          <a:lnTo>
                            <a:pt x="94" y="396"/>
                          </a:lnTo>
                          <a:lnTo>
                            <a:pt x="101" y="423"/>
                          </a:lnTo>
                          <a:lnTo>
                            <a:pt x="92" y="436"/>
                          </a:lnTo>
                          <a:lnTo>
                            <a:pt x="103" y="455"/>
                          </a:lnTo>
                          <a:lnTo>
                            <a:pt x="111" y="468"/>
                          </a:lnTo>
                          <a:lnTo>
                            <a:pt x="117" y="479"/>
                          </a:lnTo>
                          <a:lnTo>
                            <a:pt x="133" y="481"/>
                          </a:lnTo>
                          <a:lnTo>
                            <a:pt x="156" y="487"/>
                          </a:lnTo>
                          <a:lnTo>
                            <a:pt x="162" y="500"/>
                          </a:lnTo>
                          <a:lnTo>
                            <a:pt x="179" y="511"/>
                          </a:lnTo>
                          <a:lnTo>
                            <a:pt x="197" y="502"/>
                          </a:lnTo>
                          <a:lnTo>
                            <a:pt x="214" y="487"/>
                          </a:lnTo>
                          <a:lnTo>
                            <a:pt x="220" y="470"/>
                          </a:lnTo>
                          <a:lnTo>
                            <a:pt x="231" y="464"/>
                          </a:lnTo>
                          <a:lnTo>
                            <a:pt x="241" y="451"/>
                          </a:lnTo>
                          <a:lnTo>
                            <a:pt x="250" y="468"/>
                          </a:lnTo>
                          <a:lnTo>
                            <a:pt x="265" y="479"/>
                          </a:lnTo>
                          <a:lnTo>
                            <a:pt x="295" y="485"/>
                          </a:lnTo>
                          <a:lnTo>
                            <a:pt x="301" y="500"/>
                          </a:lnTo>
                          <a:lnTo>
                            <a:pt x="303" y="518"/>
                          </a:lnTo>
                          <a:lnTo>
                            <a:pt x="314" y="530"/>
                          </a:lnTo>
                          <a:lnTo>
                            <a:pt x="331" y="541"/>
                          </a:lnTo>
                          <a:lnTo>
                            <a:pt x="331" y="562"/>
                          </a:lnTo>
                          <a:lnTo>
                            <a:pt x="342" y="584"/>
                          </a:lnTo>
                          <a:lnTo>
                            <a:pt x="348" y="601"/>
                          </a:lnTo>
                          <a:lnTo>
                            <a:pt x="338" y="616"/>
                          </a:lnTo>
                          <a:lnTo>
                            <a:pt x="327" y="637"/>
                          </a:lnTo>
                          <a:lnTo>
                            <a:pt x="340" y="644"/>
                          </a:lnTo>
                          <a:lnTo>
                            <a:pt x="365" y="644"/>
                          </a:lnTo>
                          <a:lnTo>
                            <a:pt x="376" y="657"/>
                          </a:lnTo>
                          <a:lnTo>
                            <a:pt x="374" y="676"/>
                          </a:lnTo>
                          <a:lnTo>
                            <a:pt x="393" y="678"/>
                          </a:lnTo>
                          <a:lnTo>
                            <a:pt x="401" y="691"/>
                          </a:lnTo>
                          <a:lnTo>
                            <a:pt x="417" y="691"/>
                          </a:lnTo>
                          <a:lnTo>
                            <a:pt x="431" y="708"/>
                          </a:lnTo>
                          <a:lnTo>
                            <a:pt x="459" y="712"/>
                          </a:lnTo>
                          <a:lnTo>
                            <a:pt x="470" y="693"/>
                          </a:lnTo>
                          <a:lnTo>
                            <a:pt x="464" y="674"/>
                          </a:lnTo>
                          <a:lnTo>
                            <a:pt x="474" y="654"/>
                          </a:lnTo>
                          <a:lnTo>
                            <a:pt x="472" y="631"/>
                          </a:lnTo>
                          <a:lnTo>
                            <a:pt x="476" y="618"/>
                          </a:lnTo>
                          <a:lnTo>
                            <a:pt x="491" y="612"/>
                          </a:lnTo>
                          <a:lnTo>
                            <a:pt x="506" y="599"/>
                          </a:lnTo>
                          <a:lnTo>
                            <a:pt x="515" y="580"/>
                          </a:lnTo>
                          <a:lnTo>
                            <a:pt x="502" y="571"/>
                          </a:lnTo>
                          <a:lnTo>
                            <a:pt x="506" y="554"/>
                          </a:lnTo>
                          <a:lnTo>
                            <a:pt x="502" y="537"/>
                          </a:lnTo>
                          <a:lnTo>
                            <a:pt x="511" y="528"/>
                          </a:lnTo>
                          <a:lnTo>
                            <a:pt x="527" y="513"/>
                          </a:lnTo>
                          <a:lnTo>
                            <a:pt x="536" y="503"/>
                          </a:lnTo>
                          <a:lnTo>
                            <a:pt x="553" y="511"/>
                          </a:lnTo>
                          <a:lnTo>
                            <a:pt x="572" y="517"/>
                          </a:lnTo>
                          <a:lnTo>
                            <a:pt x="590" y="509"/>
                          </a:lnTo>
                          <a:lnTo>
                            <a:pt x="609" y="498"/>
                          </a:lnTo>
                          <a:lnTo>
                            <a:pt x="621" y="481"/>
                          </a:lnTo>
                          <a:lnTo>
                            <a:pt x="634" y="466"/>
                          </a:lnTo>
                          <a:lnTo>
                            <a:pt x="641" y="453"/>
                          </a:lnTo>
                          <a:lnTo>
                            <a:pt x="658" y="434"/>
                          </a:lnTo>
                          <a:lnTo>
                            <a:pt x="669" y="451"/>
                          </a:lnTo>
                          <a:lnTo>
                            <a:pt x="688" y="455"/>
                          </a:lnTo>
                          <a:lnTo>
                            <a:pt x="688" y="436"/>
                          </a:lnTo>
                          <a:lnTo>
                            <a:pt x="686" y="415"/>
                          </a:lnTo>
                          <a:lnTo>
                            <a:pt x="700" y="404"/>
                          </a:lnTo>
                          <a:lnTo>
                            <a:pt x="694" y="383"/>
                          </a:lnTo>
                          <a:lnTo>
                            <a:pt x="684" y="374"/>
                          </a:lnTo>
                          <a:lnTo>
                            <a:pt x="662" y="364"/>
                          </a:lnTo>
                          <a:lnTo>
                            <a:pt x="639" y="353"/>
                          </a:lnTo>
                          <a:lnTo>
                            <a:pt x="653" y="338"/>
                          </a:lnTo>
                          <a:lnTo>
                            <a:pt x="662" y="310"/>
                          </a:lnTo>
                          <a:lnTo>
                            <a:pt x="662" y="289"/>
                          </a:lnTo>
                          <a:lnTo>
                            <a:pt x="653" y="269"/>
                          </a:lnTo>
                          <a:lnTo>
                            <a:pt x="649" y="246"/>
                          </a:lnTo>
                          <a:lnTo>
                            <a:pt x="654" y="224"/>
                          </a:lnTo>
                          <a:lnTo>
                            <a:pt x="669" y="205"/>
                          </a:lnTo>
                          <a:lnTo>
                            <a:pt x="696" y="184"/>
                          </a:lnTo>
                          <a:lnTo>
                            <a:pt x="718" y="169"/>
                          </a:lnTo>
                          <a:lnTo>
                            <a:pt x="730" y="148"/>
                          </a:lnTo>
                          <a:lnTo>
                            <a:pt x="728" y="126"/>
                          </a:lnTo>
                          <a:lnTo>
                            <a:pt x="779" y="4"/>
                          </a:lnTo>
                          <a:lnTo>
                            <a:pt x="762" y="6"/>
                          </a:lnTo>
                          <a:lnTo>
                            <a:pt x="745" y="6"/>
                          </a:lnTo>
                          <a:close/>
                        </a:path>
                      </a:pathLst>
                    </a:custGeom>
                    <a:grpFill/>
                    <a:ln w="317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6737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O" sz="2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35" name="Freeform 70">
                      <a:extLst>
                        <a:ext uri="{FF2B5EF4-FFF2-40B4-BE49-F238E27FC236}">
                          <a16:creationId xmlns:a16="http://schemas.microsoft.com/office/drawing/2014/main" id="{CB78A798-B083-4608-8FE4-E46D33E7ECC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84775" y="3525543"/>
                      <a:ext cx="1141899" cy="1001520"/>
                    </a:xfrm>
                    <a:custGeom>
                      <a:avLst/>
                      <a:gdLst>
                        <a:gd name="T0" fmla="*/ 1116 w 1127"/>
                        <a:gd name="T1" fmla="*/ 603 h 997"/>
                        <a:gd name="T2" fmla="*/ 1070 w 1127"/>
                        <a:gd name="T3" fmla="*/ 601 h 997"/>
                        <a:gd name="T4" fmla="*/ 1046 w 1127"/>
                        <a:gd name="T5" fmla="*/ 599 h 997"/>
                        <a:gd name="T6" fmla="*/ 1008 w 1127"/>
                        <a:gd name="T7" fmla="*/ 607 h 997"/>
                        <a:gd name="T8" fmla="*/ 960 w 1127"/>
                        <a:gd name="T9" fmla="*/ 612 h 997"/>
                        <a:gd name="T10" fmla="*/ 913 w 1127"/>
                        <a:gd name="T11" fmla="*/ 616 h 997"/>
                        <a:gd name="T12" fmla="*/ 834 w 1127"/>
                        <a:gd name="T13" fmla="*/ 627 h 997"/>
                        <a:gd name="T14" fmla="*/ 798 w 1127"/>
                        <a:gd name="T15" fmla="*/ 622 h 997"/>
                        <a:gd name="T16" fmla="*/ 768 w 1127"/>
                        <a:gd name="T17" fmla="*/ 638 h 997"/>
                        <a:gd name="T18" fmla="*/ 706 w 1127"/>
                        <a:gd name="T19" fmla="*/ 657 h 997"/>
                        <a:gd name="T20" fmla="*/ 685 w 1127"/>
                        <a:gd name="T21" fmla="*/ 685 h 997"/>
                        <a:gd name="T22" fmla="*/ 629 w 1127"/>
                        <a:gd name="T23" fmla="*/ 695 h 997"/>
                        <a:gd name="T24" fmla="*/ 583 w 1127"/>
                        <a:gd name="T25" fmla="*/ 715 h 997"/>
                        <a:gd name="T26" fmla="*/ 561 w 1127"/>
                        <a:gd name="T27" fmla="*/ 744 h 997"/>
                        <a:gd name="T28" fmla="*/ 514 w 1127"/>
                        <a:gd name="T29" fmla="*/ 762 h 997"/>
                        <a:gd name="T30" fmla="*/ 469 w 1127"/>
                        <a:gd name="T31" fmla="*/ 768 h 997"/>
                        <a:gd name="T32" fmla="*/ 412 w 1127"/>
                        <a:gd name="T33" fmla="*/ 774 h 997"/>
                        <a:gd name="T34" fmla="*/ 390 w 1127"/>
                        <a:gd name="T35" fmla="*/ 982 h 997"/>
                        <a:gd name="T36" fmla="*/ 296 w 1127"/>
                        <a:gd name="T37" fmla="*/ 997 h 997"/>
                        <a:gd name="T38" fmla="*/ 235 w 1127"/>
                        <a:gd name="T39" fmla="*/ 965 h 997"/>
                        <a:gd name="T40" fmla="*/ 175 w 1127"/>
                        <a:gd name="T41" fmla="*/ 937 h 997"/>
                        <a:gd name="T42" fmla="*/ 115 w 1127"/>
                        <a:gd name="T43" fmla="*/ 907 h 997"/>
                        <a:gd name="T44" fmla="*/ 100 w 1127"/>
                        <a:gd name="T45" fmla="*/ 836 h 997"/>
                        <a:gd name="T46" fmla="*/ 81 w 1127"/>
                        <a:gd name="T47" fmla="*/ 761 h 997"/>
                        <a:gd name="T48" fmla="*/ 100 w 1127"/>
                        <a:gd name="T49" fmla="*/ 691 h 997"/>
                        <a:gd name="T50" fmla="*/ 51 w 1127"/>
                        <a:gd name="T51" fmla="*/ 629 h 997"/>
                        <a:gd name="T52" fmla="*/ 6 w 1127"/>
                        <a:gd name="T53" fmla="*/ 601 h 997"/>
                        <a:gd name="T54" fmla="*/ 76 w 1127"/>
                        <a:gd name="T55" fmla="*/ 522 h 997"/>
                        <a:gd name="T56" fmla="*/ 85 w 1127"/>
                        <a:gd name="T57" fmla="*/ 462 h 997"/>
                        <a:gd name="T58" fmla="*/ 109 w 1127"/>
                        <a:gd name="T59" fmla="*/ 415 h 997"/>
                        <a:gd name="T60" fmla="*/ 143 w 1127"/>
                        <a:gd name="T61" fmla="*/ 383 h 997"/>
                        <a:gd name="T62" fmla="*/ 198 w 1127"/>
                        <a:gd name="T63" fmla="*/ 297 h 997"/>
                        <a:gd name="T64" fmla="*/ 251 w 1127"/>
                        <a:gd name="T65" fmla="*/ 269 h 997"/>
                        <a:gd name="T66" fmla="*/ 307 w 1127"/>
                        <a:gd name="T67" fmla="*/ 248 h 997"/>
                        <a:gd name="T68" fmla="*/ 316 w 1127"/>
                        <a:gd name="T69" fmla="*/ 205 h 997"/>
                        <a:gd name="T70" fmla="*/ 335 w 1127"/>
                        <a:gd name="T71" fmla="*/ 146 h 997"/>
                        <a:gd name="T72" fmla="*/ 380 w 1127"/>
                        <a:gd name="T73" fmla="*/ 193 h 997"/>
                        <a:gd name="T74" fmla="*/ 427 w 1127"/>
                        <a:gd name="T75" fmla="*/ 208 h 997"/>
                        <a:gd name="T76" fmla="*/ 480 w 1127"/>
                        <a:gd name="T77" fmla="*/ 212 h 997"/>
                        <a:gd name="T78" fmla="*/ 525 w 1127"/>
                        <a:gd name="T79" fmla="*/ 75 h 997"/>
                        <a:gd name="T80" fmla="*/ 582 w 1127"/>
                        <a:gd name="T81" fmla="*/ 146 h 997"/>
                        <a:gd name="T82" fmla="*/ 627 w 1127"/>
                        <a:gd name="T83" fmla="*/ 205 h 997"/>
                        <a:gd name="T84" fmla="*/ 679 w 1127"/>
                        <a:gd name="T85" fmla="*/ 180 h 997"/>
                        <a:gd name="T86" fmla="*/ 730 w 1127"/>
                        <a:gd name="T87" fmla="*/ 190 h 997"/>
                        <a:gd name="T88" fmla="*/ 800 w 1127"/>
                        <a:gd name="T89" fmla="*/ 152 h 997"/>
                        <a:gd name="T90" fmla="*/ 856 w 1127"/>
                        <a:gd name="T91" fmla="*/ 161 h 997"/>
                        <a:gd name="T92" fmla="*/ 948 w 1127"/>
                        <a:gd name="T93" fmla="*/ 92 h 997"/>
                        <a:gd name="T94" fmla="*/ 1022 w 1127"/>
                        <a:gd name="T95" fmla="*/ 49 h 997"/>
                        <a:gd name="T96" fmla="*/ 1093 w 1127"/>
                        <a:gd name="T97" fmla="*/ 7 h 99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</a:cxnLst>
                      <a:rect l="0" t="0" r="r" b="b"/>
                      <a:pathLst>
                        <a:path w="1127" h="997">
                          <a:moveTo>
                            <a:pt x="1110" y="0"/>
                          </a:moveTo>
                          <a:lnTo>
                            <a:pt x="1127" y="597"/>
                          </a:lnTo>
                          <a:lnTo>
                            <a:pt x="1116" y="603"/>
                          </a:lnTo>
                          <a:lnTo>
                            <a:pt x="1099" y="593"/>
                          </a:lnTo>
                          <a:lnTo>
                            <a:pt x="1089" y="599"/>
                          </a:lnTo>
                          <a:lnTo>
                            <a:pt x="1070" y="601"/>
                          </a:lnTo>
                          <a:lnTo>
                            <a:pt x="1061" y="590"/>
                          </a:lnTo>
                          <a:lnTo>
                            <a:pt x="1055" y="580"/>
                          </a:lnTo>
                          <a:lnTo>
                            <a:pt x="1046" y="599"/>
                          </a:lnTo>
                          <a:lnTo>
                            <a:pt x="1027" y="607"/>
                          </a:lnTo>
                          <a:lnTo>
                            <a:pt x="1014" y="595"/>
                          </a:lnTo>
                          <a:lnTo>
                            <a:pt x="1008" y="607"/>
                          </a:lnTo>
                          <a:lnTo>
                            <a:pt x="997" y="601"/>
                          </a:lnTo>
                          <a:lnTo>
                            <a:pt x="982" y="610"/>
                          </a:lnTo>
                          <a:lnTo>
                            <a:pt x="960" y="612"/>
                          </a:lnTo>
                          <a:lnTo>
                            <a:pt x="939" y="610"/>
                          </a:lnTo>
                          <a:lnTo>
                            <a:pt x="928" y="601"/>
                          </a:lnTo>
                          <a:lnTo>
                            <a:pt x="913" y="616"/>
                          </a:lnTo>
                          <a:lnTo>
                            <a:pt x="890" y="620"/>
                          </a:lnTo>
                          <a:lnTo>
                            <a:pt x="864" y="625"/>
                          </a:lnTo>
                          <a:lnTo>
                            <a:pt x="834" y="627"/>
                          </a:lnTo>
                          <a:lnTo>
                            <a:pt x="820" y="610"/>
                          </a:lnTo>
                          <a:lnTo>
                            <a:pt x="803" y="608"/>
                          </a:lnTo>
                          <a:lnTo>
                            <a:pt x="798" y="622"/>
                          </a:lnTo>
                          <a:lnTo>
                            <a:pt x="802" y="642"/>
                          </a:lnTo>
                          <a:lnTo>
                            <a:pt x="783" y="631"/>
                          </a:lnTo>
                          <a:lnTo>
                            <a:pt x="768" y="638"/>
                          </a:lnTo>
                          <a:lnTo>
                            <a:pt x="745" y="640"/>
                          </a:lnTo>
                          <a:lnTo>
                            <a:pt x="726" y="655"/>
                          </a:lnTo>
                          <a:lnTo>
                            <a:pt x="706" y="657"/>
                          </a:lnTo>
                          <a:lnTo>
                            <a:pt x="708" y="669"/>
                          </a:lnTo>
                          <a:lnTo>
                            <a:pt x="687" y="672"/>
                          </a:lnTo>
                          <a:lnTo>
                            <a:pt x="685" y="685"/>
                          </a:lnTo>
                          <a:lnTo>
                            <a:pt x="676" y="695"/>
                          </a:lnTo>
                          <a:lnTo>
                            <a:pt x="657" y="691"/>
                          </a:lnTo>
                          <a:lnTo>
                            <a:pt x="629" y="695"/>
                          </a:lnTo>
                          <a:lnTo>
                            <a:pt x="612" y="693"/>
                          </a:lnTo>
                          <a:lnTo>
                            <a:pt x="598" y="702"/>
                          </a:lnTo>
                          <a:lnTo>
                            <a:pt x="583" y="715"/>
                          </a:lnTo>
                          <a:lnTo>
                            <a:pt x="578" y="731"/>
                          </a:lnTo>
                          <a:lnTo>
                            <a:pt x="572" y="744"/>
                          </a:lnTo>
                          <a:lnTo>
                            <a:pt x="561" y="744"/>
                          </a:lnTo>
                          <a:lnTo>
                            <a:pt x="548" y="746"/>
                          </a:lnTo>
                          <a:lnTo>
                            <a:pt x="538" y="759"/>
                          </a:lnTo>
                          <a:lnTo>
                            <a:pt x="514" y="762"/>
                          </a:lnTo>
                          <a:lnTo>
                            <a:pt x="495" y="762"/>
                          </a:lnTo>
                          <a:lnTo>
                            <a:pt x="482" y="772"/>
                          </a:lnTo>
                          <a:lnTo>
                            <a:pt x="469" y="768"/>
                          </a:lnTo>
                          <a:lnTo>
                            <a:pt x="452" y="774"/>
                          </a:lnTo>
                          <a:lnTo>
                            <a:pt x="437" y="766"/>
                          </a:lnTo>
                          <a:lnTo>
                            <a:pt x="412" y="774"/>
                          </a:lnTo>
                          <a:lnTo>
                            <a:pt x="397" y="764"/>
                          </a:lnTo>
                          <a:lnTo>
                            <a:pt x="388" y="776"/>
                          </a:lnTo>
                          <a:lnTo>
                            <a:pt x="390" y="982"/>
                          </a:lnTo>
                          <a:lnTo>
                            <a:pt x="352" y="984"/>
                          </a:lnTo>
                          <a:lnTo>
                            <a:pt x="324" y="992"/>
                          </a:lnTo>
                          <a:lnTo>
                            <a:pt x="296" y="997"/>
                          </a:lnTo>
                          <a:lnTo>
                            <a:pt x="275" y="988"/>
                          </a:lnTo>
                          <a:lnTo>
                            <a:pt x="258" y="975"/>
                          </a:lnTo>
                          <a:lnTo>
                            <a:pt x="235" y="965"/>
                          </a:lnTo>
                          <a:lnTo>
                            <a:pt x="222" y="946"/>
                          </a:lnTo>
                          <a:lnTo>
                            <a:pt x="198" y="943"/>
                          </a:lnTo>
                          <a:lnTo>
                            <a:pt x="175" y="937"/>
                          </a:lnTo>
                          <a:lnTo>
                            <a:pt x="153" y="941"/>
                          </a:lnTo>
                          <a:lnTo>
                            <a:pt x="134" y="926"/>
                          </a:lnTo>
                          <a:lnTo>
                            <a:pt x="115" y="907"/>
                          </a:lnTo>
                          <a:lnTo>
                            <a:pt x="108" y="886"/>
                          </a:lnTo>
                          <a:lnTo>
                            <a:pt x="98" y="873"/>
                          </a:lnTo>
                          <a:lnTo>
                            <a:pt x="100" y="836"/>
                          </a:lnTo>
                          <a:lnTo>
                            <a:pt x="93" y="811"/>
                          </a:lnTo>
                          <a:lnTo>
                            <a:pt x="79" y="787"/>
                          </a:lnTo>
                          <a:lnTo>
                            <a:pt x="81" y="761"/>
                          </a:lnTo>
                          <a:lnTo>
                            <a:pt x="74" y="736"/>
                          </a:lnTo>
                          <a:lnTo>
                            <a:pt x="87" y="717"/>
                          </a:lnTo>
                          <a:lnTo>
                            <a:pt x="100" y="691"/>
                          </a:lnTo>
                          <a:lnTo>
                            <a:pt x="96" y="659"/>
                          </a:lnTo>
                          <a:lnTo>
                            <a:pt x="81" y="644"/>
                          </a:lnTo>
                          <a:lnTo>
                            <a:pt x="51" y="629"/>
                          </a:lnTo>
                          <a:lnTo>
                            <a:pt x="27" y="618"/>
                          </a:lnTo>
                          <a:lnTo>
                            <a:pt x="0" y="620"/>
                          </a:lnTo>
                          <a:lnTo>
                            <a:pt x="6" y="601"/>
                          </a:lnTo>
                          <a:lnTo>
                            <a:pt x="36" y="567"/>
                          </a:lnTo>
                          <a:lnTo>
                            <a:pt x="57" y="548"/>
                          </a:lnTo>
                          <a:lnTo>
                            <a:pt x="76" y="522"/>
                          </a:lnTo>
                          <a:lnTo>
                            <a:pt x="83" y="505"/>
                          </a:lnTo>
                          <a:lnTo>
                            <a:pt x="81" y="484"/>
                          </a:lnTo>
                          <a:lnTo>
                            <a:pt x="85" y="462"/>
                          </a:lnTo>
                          <a:lnTo>
                            <a:pt x="93" y="439"/>
                          </a:lnTo>
                          <a:lnTo>
                            <a:pt x="104" y="432"/>
                          </a:lnTo>
                          <a:lnTo>
                            <a:pt x="109" y="415"/>
                          </a:lnTo>
                          <a:lnTo>
                            <a:pt x="119" y="400"/>
                          </a:lnTo>
                          <a:lnTo>
                            <a:pt x="132" y="396"/>
                          </a:lnTo>
                          <a:lnTo>
                            <a:pt x="143" y="383"/>
                          </a:lnTo>
                          <a:lnTo>
                            <a:pt x="155" y="366"/>
                          </a:lnTo>
                          <a:lnTo>
                            <a:pt x="170" y="336"/>
                          </a:lnTo>
                          <a:lnTo>
                            <a:pt x="198" y="297"/>
                          </a:lnTo>
                          <a:lnTo>
                            <a:pt x="217" y="293"/>
                          </a:lnTo>
                          <a:lnTo>
                            <a:pt x="239" y="284"/>
                          </a:lnTo>
                          <a:lnTo>
                            <a:pt x="251" y="269"/>
                          </a:lnTo>
                          <a:lnTo>
                            <a:pt x="277" y="269"/>
                          </a:lnTo>
                          <a:lnTo>
                            <a:pt x="296" y="259"/>
                          </a:lnTo>
                          <a:lnTo>
                            <a:pt x="307" y="248"/>
                          </a:lnTo>
                          <a:lnTo>
                            <a:pt x="322" y="238"/>
                          </a:lnTo>
                          <a:lnTo>
                            <a:pt x="330" y="225"/>
                          </a:lnTo>
                          <a:lnTo>
                            <a:pt x="316" y="205"/>
                          </a:lnTo>
                          <a:lnTo>
                            <a:pt x="309" y="182"/>
                          </a:lnTo>
                          <a:lnTo>
                            <a:pt x="318" y="160"/>
                          </a:lnTo>
                          <a:lnTo>
                            <a:pt x="335" y="146"/>
                          </a:lnTo>
                          <a:lnTo>
                            <a:pt x="356" y="150"/>
                          </a:lnTo>
                          <a:lnTo>
                            <a:pt x="375" y="165"/>
                          </a:lnTo>
                          <a:lnTo>
                            <a:pt x="380" y="193"/>
                          </a:lnTo>
                          <a:lnTo>
                            <a:pt x="393" y="216"/>
                          </a:lnTo>
                          <a:lnTo>
                            <a:pt x="410" y="216"/>
                          </a:lnTo>
                          <a:lnTo>
                            <a:pt x="427" y="208"/>
                          </a:lnTo>
                          <a:lnTo>
                            <a:pt x="439" y="199"/>
                          </a:lnTo>
                          <a:lnTo>
                            <a:pt x="459" y="203"/>
                          </a:lnTo>
                          <a:lnTo>
                            <a:pt x="480" y="212"/>
                          </a:lnTo>
                          <a:lnTo>
                            <a:pt x="495" y="225"/>
                          </a:lnTo>
                          <a:lnTo>
                            <a:pt x="512" y="229"/>
                          </a:lnTo>
                          <a:lnTo>
                            <a:pt x="525" y="75"/>
                          </a:lnTo>
                          <a:lnTo>
                            <a:pt x="538" y="100"/>
                          </a:lnTo>
                          <a:lnTo>
                            <a:pt x="557" y="118"/>
                          </a:lnTo>
                          <a:lnTo>
                            <a:pt x="582" y="146"/>
                          </a:lnTo>
                          <a:lnTo>
                            <a:pt x="604" y="167"/>
                          </a:lnTo>
                          <a:lnTo>
                            <a:pt x="615" y="186"/>
                          </a:lnTo>
                          <a:lnTo>
                            <a:pt x="627" y="205"/>
                          </a:lnTo>
                          <a:lnTo>
                            <a:pt x="645" y="192"/>
                          </a:lnTo>
                          <a:lnTo>
                            <a:pt x="662" y="199"/>
                          </a:lnTo>
                          <a:lnTo>
                            <a:pt x="679" y="180"/>
                          </a:lnTo>
                          <a:lnTo>
                            <a:pt x="698" y="188"/>
                          </a:lnTo>
                          <a:lnTo>
                            <a:pt x="715" y="182"/>
                          </a:lnTo>
                          <a:lnTo>
                            <a:pt x="730" y="190"/>
                          </a:lnTo>
                          <a:lnTo>
                            <a:pt x="753" y="165"/>
                          </a:lnTo>
                          <a:lnTo>
                            <a:pt x="773" y="154"/>
                          </a:lnTo>
                          <a:lnTo>
                            <a:pt x="800" y="152"/>
                          </a:lnTo>
                          <a:lnTo>
                            <a:pt x="822" y="163"/>
                          </a:lnTo>
                          <a:lnTo>
                            <a:pt x="837" y="169"/>
                          </a:lnTo>
                          <a:lnTo>
                            <a:pt x="856" y="161"/>
                          </a:lnTo>
                          <a:lnTo>
                            <a:pt x="899" y="107"/>
                          </a:lnTo>
                          <a:lnTo>
                            <a:pt x="928" y="98"/>
                          </a:lnTo>
                          <a:lnTo>
                            <a:pt x="948" y="92"/>
                          </a:lnTo>
                          <a:lnTo>
                            <a:pt x="956" y="73"/>
                          </a:lnTo>
                          <a:lnTo>
                            <a:pt x="997" y="64"/>
                          </a:lnTo>
                          <a:lnTo>
                            <a:pt x="1022" y="49"/>
                          </a:lnTo>
                          <a:lnTo>
                            <a:pt x="1054" y="30"/>
                          </a:lnTo>
                          <a:lnTo>
                            <a:pt x="1082" y="24"/>
                          </a:lnTo>
                          <a:lnTo>
                            <a:pt x="1093" y="7"/>
                          </a:lnTo>
                          <a:lnTo>
                            <a:pt x="1114" y="0"/>
                          </a:lnTo>
                          <a:lnTo>
                            <a:pt x="1110" y="0"/>
                          </a:lnTo>
                          <a:close/>
                        </a:path>
                      </a:pathLst>
                    </a:custGeom>
                    <a:grpFill/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s-CO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grpSp>
                  <p:nvGrpSpPr>
                    <p:cNvPr id="236" name="Grupo 235">
                      <a:extLst>
                        <a:ext uri="{FF2B5EF4-FFF2-40B4-BE49-F238E27FC236}">
                          <a16:creationId xmlns:a16="http://schemas.microsoft.com/office/drawing/2014/main" id="{759E7B5A-89CC-45E5-B711-73056B3CB5A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37255" y="1437035"/>
                      <a:ext cx="399685" cy="563140"/>
                      <a:chOff x="2167515" y="760987"/>
                      <a:chExt cx="636097" cy="896236"/>
                    </a:xfrm>
                    <a:grpFill/>
                  </p:grpSpPr>
                  <p:sp>
                    <p:nvSpPr>
                      <p:cNvPr id="242" name="Freeform 71">
                        <a:extLst>
                          <a:ext uri="{FF2B5EF4-FFF2-40B4-BE49-F238E27FC236}">
                            <a16:creationId xmlns:a16="http://schemas.microsoft.com/office/drawing/2014/main" id="{A99CDE81-99A8-4608-A722-A3BAACCB7EA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167515" y="802453"/>
                        <a:ext cx="344456" cy="854770"/>
                      </a:xfrm>
                      <a:custGeom>
                        <a:avLst/>
                        <a:gdLst>
                          <a:gd name="T0" fmla="*/ 182 w 265"/>
                          <a:gd name="T1" fmla="*/ 150 h 640"/>
                          <a:gd name="T2" fmla="*/ 172 w 265"/>
                          <a:gd name="T3" fmla="*/ 143 h 640"/>
                          <a:gd name="T4" fmla="*/ 163 w 265"/>
                          <a:gd name="T5" fmla="*/ 138 h 640"/>
                          <a:gd name="T6" fmla="*/ 164 w 265"/>
                          <a:gd name="T7" fmla="*/ 131 h 640"/>
                          <a:gd name="T8" fmla="*/ 160 w 265"/>
                          <a:gd name="T9" fmla="*/ 142 h 640"/>
                          <a:gd name="T10" fmla="*/ 162 w 265"/>
                          <a:gd name="T11" fmla="*/ 147 h 640"/>
                          <a:gd name="T12" fmla="*/ 170 w 265"/>
                          <a:gd name="T13" fmla="*/ 148 h 640"/>
                          <a:gd name="T14" fmla="*/ 178 w 265"/>
                          <a:gd name="T15" fmla="*/ 153 h 640"/>
                          <a:gd name="T16" fmla="*/ 193 w 265"/>
                          <a:gd name="T17" fmla="*/ 163 h 640"/>
                          <a:gd name="T18" fmla="*/ 181 w 265"/>
                          <a:gd name="T19" fmla="*/ 173 h 640"/>
                          <a:gd name="T20" fmla="*/ 155 w 265"/>
                          <a:gd name="T21" fmla="*/ 183 h 640"/>
                          <a:gd name="T22" fmla="*/ 174 w 265"/>
                          <a:gd name="T23" fmla="*/ 197 h 640"/>
                          <a:gd name="T24" fmla="*/ 173 w 265"/>
                          <a:gd name="T25" fmla="*/ 219 h 640"/>
                          <a:gd name="T26" fmla="*/ 171 w 265"/>
                          <a:gd name="T27" fmla="*/ 263 h 640"/>
                          <a:gd name="T28" fmla="*/ 174 w 265"/>
                          <a:gd name="T29" fmla="*/ 274 h 640"/>
                          <a:gd name="T30" fmla="*/ 154 w 265"/>
                          <a:gd name="T31" fmla="*/ 299 h 640"/>
                          <a:gd name="T32" fmla="*/ 157 w 265"/>
                          <a:gd name="T33" fmla="*/ 335 h 640"/>
                          <a:gd name="T34" fmla="*/ 154 w 265"/>
                          <a:gd name="T35" fmla="*/ 359 h 640"/>
                          <a:gd name="T36" fmla="*/ 152 w 265"/>
                          <a:gd name="T37" fmla="*/ 363 h 640"/>
                          <a:gd name="T38" fmla="*/ 127 w 265"/>
                          <a:gd name="T39" fmla="*/ 392 h 640"/>
                          <a:gd name="T40" fmla="*/ 119 w 265"/>
                          <a:gd name="T41" fmla="*/ 426 h 640"/>
                          <a:gd name="T42" fmla="*/ 116 w 265"/>
                          <a:gd name="T43" fmla="*/ 470 h 640"/>
                          <a:gd name="T44" fmla="*/ 100 w 265"/>
                          <a:gd name="T45" fmla="*/ 516 h 640"/>
                          <a:gd name="T46" fmla="*/ 99 w 265"/>
                          <a:gd name="T47" fmla="*/ 524 h 640"/>
                          <a:gd name="T48" fmla="*/ 85 w 265"/>
                          <a:gd name="T49" fmla="*/ 555 h 640"/>
                          <a:gd name="T50" fmla="*/ 63 w 265"/>
                          <a:gd name="T51" fmla="*/ 599 h 640"/>
                          <a:gd name="T52" fmla="*/ 61 w 265"/>
                          <a:gd name="T53" fmla="*/ 603 h 640"/>
                          <a:gd name="T54" fmla="*/ 59 w 265"/>
                          <a:gd name="T55" fmla="*/ 605 h 640"/>
                          <a:gd name="T56" fmla="*/ 57 w 265"/>
                          <a:gd name="T57" fmla="*/ 610 h 640"/>
                          <a:gd name="T58" fmla="*/ 21 w 265"/>
                          <a:gd name="T59" fmla="*/ 628 h 640"/>
                          <a:gd name="T60" fmla="*/ 11 w 265"/>
                          <a:gd name="T61" fmla="*/ 606 h 640"/>
                          <a:gd name="T62" fmla="*/ 1 w 265"/>
                          <a:gd name="T63" fmla="*/ 577 h 640"/>
                          <a:gd name="T64" fmla="*/ 2 w 265"/>
                          <a:gd name="T65" fmla="*/ 553 h 640"/>
                          <a:gd name="T66" fmla="*/ 31 w 265"/>
                          <a:gd name="T67" fmla="*/ 505 h 640"/>
                          <a:gd name="T68" fmla="*/ 32 w 265"/>
                          <a:gd name="T69" fmla="*/ 480 h 640"/>
                          <a:gd name="T70" fmla="*/ 29 w 265"/>
                          <a:gd name="T71" fmla="*/ 464 h 640"/>
                          <a:gd name="T72" fmla="*/ 35 w 265"/>
                          <a:gd name="T73" fmla="*/ 416 h 640"/>
                          <a:gd name="T74" fmla="*/ 33 w 265"/>
                          <a:gd name="T75" fmla="*/ 391 h 640"/>
                          <a:gd name="T76" fmla="*/ 40 w 265"/>
                          <a:gd name="T77" fmla="*/ 383 h 640"/>
                          <a:gd name="T78" fmla="*/ 22 w 265"/>
                          <a:gd name="T79" fmla="*/ 376 h 640"/>
                          <a:gd name="T80" fmla="*/ 4 w 265"/>
                          <a:gd name="T81" fmla="*/ 364 h 640"/>
                          <a:gd name="T82" fmla="*/ 13 w 265"/>
                          <a:gd name="T83" fmla="*/ 318 h 640"/>
                          <a:gd name="T84" fmla="*/ 15 w 265"/>
                          <a:gd name="T85" fmla="*/ 304 h 640"/>
                          <a:gd name="T86" fmla="*/ 28 w 265"/>
                          <a:gd name="T87" fmla="*/ 269 h 640"/>
                          <a:gd name="T88" fmla="*/ 19 w 265"/>
                          <a:gd name="T89" fmla="*/ 219 h 640"/>
                          <a:gd name="T90" fmla="*/ 21 w 265"/>
                          <a:gd name="T91" fmla="*/ 209 h 640"/>
                          <a:gd name="T92" fmla="*/ 24 w 265"/>
                          <a:gd name="T93" fmla="*/ 204 h 640"/>
                          <a:gd name="T94" fmla="*/ 36 w 265"/>
                          <a:gd name="T95" fmla="*/ 190 h 640"/>
                          <a:gd name="T96" fmla="*/ 41 w 265"/>
                          <a:gd name="T97" fmla="*/ 185 h 640"/>
                          <a:gd name="T98" fmla="*/ 67 w 265"/>
                          <a:gd name="T99" fmla="*/ 151 h 640"/>
                          <a:gd name="T100" fmla="*/ 71 w 265"/>
                          <a:gd name="T101" fmla="*/ 118 h 640"/>
                          <a:gd name="T102" fmla="*/ 95 w 265"/>
                          <a:gd name="T103" fmla="*/ 62 h 640"/>
                          <a:gd name="T104" fmla="*/ 137 w 265"/>
                          <a:gd name="T105" fmla="*/ 20 h 640"/>
                          <a:gd name="T106" fmla="*/ 168 w 265"/>
                          <a:gd name="T107" fmla="*/ 2 h 640"/>
                          <a:gd name="T108" fmla="*/ 194 w 265"/>
                          <a:gd name="T109" fmla="*/ 25 h 640"/>
                          <a:gd name="T110" fmla="*/ 229 w 265"/>
                          <a:gd name="T111" fmla="*/ 51 h 640"/>
                          <a:gd name="T112" fmla="*/ 258 w 265"/>
                          <a:gd name="T113" fmla="*/ 82 h 640"/>
                          <a:gd name="T114" fmla="*/ 219 w 265"/>
                          <a:gd name="T115" fmla="*/ 83 h 640"/>
                          <a:gd name="T116" fmla="*/ 191 w 265"/>
                          <a:gd name="T117" fmla="*/ 125 h 6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  <a:cxn ang="0">
                            <a:pos x="T116" y="T117"/>
                          </a:cxn>
                        </a:cxnLst>
                        <a:rect l="0" t="0" r="r" b="b"/>
                        <a:pathLst>
                          <a:path w="265" h="640">
                            <a:moveTo>
                              <a:pt x="192" y="140"/>
                            </a:moveTo>
                            <a:cubicBezTo>
                              <a:pt x="192" y="140"/>
                              <a:pt x="192" y="140"/>
                              <a:pt x="192" y="140"/>
                            </a:cubicBezTo>
                            <a:cubicBezTo>
                              <a:pt x="186" y="140"/>
                              <a:pt x="187" y="141"/>
                              <a:pt x="185" y="146"/>
                            </a:cubicBezTo>
                            <a:cubicBezTo>
                              <a:pt x="185" y="146"/>
                              <a:pt x="185" y="147"/>
                              <a:pt x="185" y="148"/>
                            </a:cubicBezTo>
                            <a:cubicBezTo>
                              <a:pt x="184" y="149"/>
                              <a:pt x="184" y="150"/>
                              <a:pt x="182" y="150"/>
                            </a:cubicBezTo>
                            <a:cubicBezTo>
                              <a:pt x="181" y="151"/>
                              <a:pt x="181" y="149"/>
                              <a:pt x="181" y="148"/>
                            </a:cubicBezTo>
                            <a:cubicBezTo>
                              <a:pt x="180" y="148"/>
                              <a:pt x="180" y="148"/>
                              <a:pt x="180" y="147"/>
                            </a:cubicBezTo>
                            <a:cubicBezTo>
                              <a:pt x="179" y="146"/>
                              <a:pt x="177" y="147"/>
                              <a:pt x="177" y="145"/>
                            </a:cubicBezTo>
                            <a:cubicBezTo>
                              <a:pt x="176" y="144"/>
                              <a:pt x="176" y="143"/>
                              <a:pt x="174" y="144"/>
                            </a:cubicBezTo>
                            <a:cubicBezTo>
                              <a:pt x="173" y="144"/>
                              <a:pt x="173" y="144"/>
                              <a:pt x="172" y="143"/>
                            </a:cubicBezTo>
                            <a:cubicBezTo>
                              <a:pt x="172" y="143"/>
                              <a:pt x="172" y="143"/>
                              <a:pt x="172" y="143"/>
                            </a:cubicBezTo>
                            <a:cubicBezTo>
                              <a:pt x="172" y="143"/>
                              <a:pt x="171" y="143"/>
                              <a:pt x="171" y="143"/>
                            </a:cubicBezTo>
                            <a:cubicBezTo>
                              <a:pt x="170" y="143"/>
                              <a:pt x="170" y="142"/>
                              <a:pt x="169" y="142"/>
                            </a:cubicBezTo>
                            <a:cubicBezTo>
                              <a:pt x="167" y="139"/>
                              <a:pt x="164" y="141"/>
                              <a:pt x="162" y="140"/>
                            </a:cubicBezTo>
                            <a:cubicBezTo>
                              <a:pt x="161" y="138"/>
                              <a:pt x="162" y="138"/>
                              <a:pt x="163" y="138"/>
                            </a:cubicBezTo>
                            <a:cubicBezTo>
                              <a:pt x="166" y="139"/>
                              <a:pt x="169" y="138"/>
                              <a:pt x="172" y="137"/>
                            </a:cubicBezTo>
                            <a:cubicBezTo>
                              <a:pt x="172" y="137"/>
                              <a:pt x="172" y="137"/>
                              <a:pt x="172" y="137"/>
                            </a:cubicBezTo>
                            <a:cubicBezTo>
                              <a:pt x="172" y="136"/>
                              <a:pt x="172" y="136"/>
                              <a:pt x="172" y="136"/>
                            </a:cubicBezTo>
                            <a:cubicBezTo>
                              <a:pt x="173" y="133"/>
                              <a:pt x="170" y="133"/>
                              <a:pt x="169" y="134"/>
                            </a:cubicBezTo>
                            <a:cubicBezTo>
                              <a:pt x="167" y="134"/>
                              <a:pt x="165" y="133"/>
                              <a:pt x="164" y="131"/>
                            </a:cubicBezTo>
                            <a:cubicBezTo>
                              <a:pt x="162" y="129"/>
                              <a:pt x="159" y="127"/>
                              <a:pt x="156" y="125"/>
                            </a:cubicBezTo>
                            <a:cubicBezTo>
                              <a:pt x="156" y="124"/>
                              <a:pt x="155" y="123"/>
                              <a:pt x="154" y="124"/>
                            </a:cubicBezTo>
                            <a:cubicBezTo>
                              <a:pt x="154" y="126"/>
                              <a:pt x="154" y="128"/>
                              <a:pt x="154" y="131"/>
                            </a:cubicBezTo>
                            <a:cubicBezTo>
                              <a:pt x="153" y="134"/>
                              <a:pt x="154" y="136"/>
                              <a:pt x="156" y="138"/>
                            </a:cubicBezTo>
                            <a:cubicBezTo>
                              <a:pt x="157" y="139"/>
                              <a:pt x="159" y="141"/>
                              <a:pt x="160" y="142"/>
                            </a:cubicBezTo>
                            <a:cubicBezTo>
                              <a:pt x="160" y="143"/>
                              <a:pt x="160" y="143"/>
                              <a:pt x="160" y="143"/>
                            </a:cubicBezTo>
                            <a:cubicBezTo>
                              <a:pt x="160" y="143"/>
                              <a:pt x="160" y="143"/>
                              <a:pt x="160" y="143"/>
                            </a:cubicBezTo>
                            <a:cubicBezTo>
                              <a:pt x="160" y="144"/>
                              <a:pt x="160" y="145"/>
                              <a:pt x="162" y="145"/>
                            </a:cubicBezTo>
                            <a:cubicBezTo>
                              <a:pt x="162" y="145"/>
                              <a:pt x="162" y="145"/>
                              <a:pt x="162" y="145"/>
                            </a:cubicBezTo>
                            <a:cubicBezTo>
                              <a:pt x="162" y="146"/>
                              <a:pt x="161" y="147"/>
                              <a:pt x="162" y="147"/>
                            </a:cubicBezTo>
                            <a:cubicBezTo>
                              <a:pt x="162" y="147"/>
                              <a:pt x="162" y="147"/>
                              <a:pt x="162" y="147"/>
                            </a:cubicBezTo>
                            <a:cubicBezTo>
                              <a:pt x="162" y="147"/>
                              <a:pt x="162" y="148"/>
                              <a:pt x="163" y="148"/>
                            </a:cubicBezTo>
                            <a:cubicBezTo>
                              <a:pt x="163" y="148"/>
                              <a:pt x="163" y="148"/>
                              <a:pt x="163" y="148"/>
                            </a:cubicBezTo>
                            <a:cubicBezTo>
                              <a:pt x="163" y="148"/>
                              <a:pt x="163" y="149"/>
                              <a:pt x="164" y="149"/>
                            </a:cubicBezTo>
                            <a:cubicBezTo>
                              <a:pt x="167" y="152"/>
                              <a:pt x="168" y="152"/>
                              <a:pt x="170" y="148"/>
                            </a:cubicBezTo>
                            <a:cubicBezTo>
                              <a:pt x="171" y="147"/>
                              <a:pt x="171" y="146"/>
                              <a:pt x="171" y="146"/>
                            </a:cubicBezTo>
                            <a:cubicBezTo>
                              <a:pt x="172" y="146"/>
                              <a:pt x="173" y="145"/>
                              <a:pt x="174" y="146"/>
                            </a:cubicBezTo>
                            <a:cubicBezTo>
                              <a:pt x="177" y="147"/>
                              <a:pt x="178" y="149"/>
                              <a:pt x="177" y="151"/>
                            </a:cubicBezTo>
                            <a:cubicBezTo>
                              <a:pt x="177" y="152"/>
                              <a:pt x="177" y="153"/>
                              <a:pt x="178" y="153"/>
                            </a:cubicBezTo>
                            <a:cubicBezTo>
                              <a:pt x="178" y="153"/>
                              <a:pt x="178" y="153"/>
                              <a:pt x="178" y="153"/>
                            </a:cubicBezTo>
                            <a:cubicBezTo>
                              <a:pt x="179" y="155"/>
                              <a:pt x="181" y="155"/>
                              <a:pt x="183" y="155"/>
                            </a:cubicBezTo>
                            <a:cubicBezTo>
                              <a:pt x="183" y="155"/>
                              <a:pt x="183" y="155"/>
                              <a:pt x="183" y="155"/>
                            </a:cubicBezTo>
                            <a:cubicBezTo>
                              <a:pt x="184" y="156"/>
                              <a:pt x="185" y="156"/>
                              <a:pt x="185" y="156"/>
                            </a:cubicBezTo>
                            <a:cubicBezTo>
                              <a:pt x="186" y="156"/>
                              <a:pt x="187" y="157"/>
                              <a:pt x="188" y="157"/>
                            </a:cubicBezTo>
                            <a:cubicBezTo>
                              <a:pt x="193" y="157"/>
                              <a:pt x="194" y="158"/>
                              <a:pt x="193" y="163"/>
                            </a:cubicBezTo>
                            <a:cubicBezTo>
                              <a:pt x="192" y="165"/>
                              <a:pt x="193" y="167"/>
                              <a:pt x="192" y="169"/>
                            </a:cubicBezTo>
                            <a:cubicBezTo>
                              <a:pt x="191" y="170"/>
                              <a:pt x="190" y="170"/>
                              <a:pt x="188" y="170"/>
                            </a:cubicBezTo>
                            <a:cubicBezTo>
                              <a:pt x="185" y="168"/>
                              <a:pt x="183" y="169"/>
                              <a:pt x="182" y="172"/>
                            </a:cubicBezTo>
                            <a:cubicBezTo>
                              <a:pt x="182" y="172"/>
                              <a:pt x="182" y="172"/>
                              <a:pt x="182" y="173"/>
                            </a:cubicBezTo>
                            <a:cubicBezTo>
                              <a:pt x="182" y="173"/>
                              <a:pt x="181" y="173"/>
                              <a:pt x="181" y="173"/>
                            </a:cubicBezTo>
                            <a:cubicBezTo>
                              <a:pt x="178" y="173"/>
                              <a:pt x="175" y="173"/>
                              <a:pt x="172" y="172"/>
                            </a:cubicBezTo>
                            <a:cubicBezTo>
                              <a:pt x="171" y="172"/>
                              <a:pt x="170" y="172"/>
                              <a:pt x="169" y="172"/>
                            </a:cubicBezTo>
                            <a:cubicBezTo>
                              <a:pt x="165" y="171"/>
                              <a:pt x="162" y="171"/>
                              <a:pt x="158" y="174"/>
                            </a:cubicBezTo>
                            <a:cubicBezTo>
                              <a:pt x="156" y="174"/>
                              <a:pt x="155" y="175"/>
                              <a:pt x="155" y="177"/>
                            </a:cubicBezTo>
                            <a:cubicBezTo>
                              <a:pt x="156" y="179"/>
                              <a:pt x="156" y="181"/>
                              <a:pt x="155" y="183"/>
                            </a:cubicBezTo>
                            <a:cubicBezTo>
                              <a:pt x="155" y="185"/>
                              <a:pt x="156" y="186"/>
                              <a:pt x="157" y="188"/>
                            </a:cubicBezTo>
                            <a:cubicBezTo>
                              <a:pt x="158" y="190"/>
                              <a:pt x="160" y="190"/>
                              <a:pt x="162" y="189"/>
                            </a:cubicBezTo>
                            <a:cubicBezTo>
                              <a:pt x="165" y="188"/>
                              <a:pt x="168" y="189"/>
                              <a:pt x="172" y="189"/>
                            </a:cubicBezTo>
                            <a:cubicBezTo>
                              <a:pt x="173" y="189"/>
                              <a:pt x="173" y="189"/>
                              <a:pt x="173" y="190"/>
                            </a:cubicBezTo>
                            <a:cubicBezTo>
                              <a:pt x="172" y="193"/>
                              <a:pt x="172" y="195"/>
                              <a:pt x="174" y="197"/>
                            </a:cubicBezTo>
                            <a:cubicBezTo>
                              <a:pt x="174" y="198"/>
                              <a:pt x="174" y="199"/>
                              <a:pt x="174" y="200"/>
                            </a:cubicBezTo>
                            <a:cubicBezTo>
                              <a:pt x="173" y="203"/>
                              <a:pt x="173" y="205"/>
                              <a:pt x="173" y="208"/>
                            </a:cubicBezTo>
                            <a:cubicBezTo>
                              <a:pt x="174" y="211"/>
                              <a:pt x="173" y="215"/>
                              <a:pt x="174" y="218"/>
                            </a:cubicBezTo>
                            <a:cubicBezTo>
                              <a:pt x="174" y="218"/>
                              <a:pt x="174" y="218"/>
                              <a:pt x="173" y="219"/>
                            </a:cubicBezTo>
                            <a:cubicBezTo>
                              <a:pt x="173" y="219"/>
                              <a:pt x="173" y="219"/>
                              <a:pt x="173" y="219"/>
                            </a:cubicBezTo>
                            <a:cubicBezTo>
                              <a:pt x="174" y="218"/>
                              <a:pt x="174" y="218"/>
                              <a:pt x="174" y="218"/>
                            </a:cubicBezTo>
                            <a:cubicBezTo>
                              <a:pt x="174" y="225"/>
                              <a:pt x="173" y="232"/>
                              <a:pt x="172" y="239"/>
                            </a:cubicBezTo>
                            <a:cubicBezTo>
                              <a:pt x="172" y="242"/>
                              <a:pt x="172" y="245"/>
                              <a:pt x="172" y="247"/>
                            </a:cubicBezTo>
                            <a:cubicBezTo>
                              <a:pt x="171" y="251"/>
                              <a:pt x="170" y="256"/>
                              <a:pt x="170" y="260"/>
                            </a:cubicBezTo>
                            <a:cubicBezTo>
                              <a:pt x="169" y="261"/>
                              <a:pt x="170" y="262"/>
                              <a:pt x="171" y="263"/>
                            </a:cubicBezTo>
                            <a:cubicBezTo>
                              <a:pt x="171" y="263"/>
                              <a:pt x="171" y="263"/>
                              <a:pt x="171" y="263"/>
                            </a:cubicBezTo>
                            <a:cubicBezTo>
                              <a:pt x="171" y="263"/>
                              <a:pt x="171" y="264"/>
                              <a:pt x="172" y="264"/>
                            </a:cubicBezTo>
                            <a:cubicBezTo>
                              <a:pt x="172" y="264"/>
                              <a:pt x="172" y="264"/>
                              <a:pt x="172" y="264"/>
                            </a:cubicBezTo>
                            <a:cubicBezTo>
                              <a:pt x="171" y="265"/>
                              <a:pt x="172" y="266"/>
                              <a:pt x="173" y="266"/>
                            </a:cubicBezTo>
                            <a:cubicBezTo>
                              <a:pt x="173" y="269"/>
                              <a:pt x="173" y="271"/>
                              <a:pt x="174" y="274"/>
                            </a:cubicBezTo>
                            <a:cubicBezTo>
                              <a:pt x="177" y="277"/>
                              <a:pt x="175" y="283"/>
                              <a:pt x="171" y="285"/>
                            </a:cubicBezTo>
                            <a:cubicBezTo>
                              <a:pt x="168" y="287"/>
                              <a:pt x="165" y="289"/>
                              <a:pt x="161" y="290"/>
                            </a:cubicBezTo>
                            <a:cubicBezTo>
                              <a:pt x="155" y="292"/>
                              <a:pt x="155" y="292"/>
                              <a:pt x="154" y="298"/>
                            </a:cubicBezTo>
                            <a:cubicBezTo>
                              <a:pt x="154" y="298"/>
                              <a:pt x="154" y="298"/>
                              <a:pt x="154" y="298"/>
                            </a:cubicBezTo>
                            <a:cubicBezTo>
                              <a:pt x="154" y="298"/>
                              <a:pt x="154" y="298"/>
                              <a:pt x="154" y="299"/>
                            </a:cubicBezTo>
                            <a:cubicBezTo>
                              <a:pt x="152" y="303"/>
                              <a:pt x="153" y="307"/>
                              <a:pt x="155" y="311"/>
                            </a:cubicBezTo>
                            <a:cubicBezTo>
                              <a:pt x="156" y="313"/>
                              <a:pt x="154" y="316"/>
                              <a:pt x="155" y="319"/>
                            </a:cubicBezTo>
                            <a:cubicBezTo>
                              <a:pt x="153" y="320"/>
                              <a:pt x="154" y="322"/>
                              <a:pt x="153" y="324"/>
                            </a:cubicBezTo>
                            <a:cubicBezTo>
                              <a:pt x="153" y="327"/>
                              <a:pt x="153" y="329"/>
                              <a:pt x="154" y="332"/>
                            </a:cubicBezTo>
                            <a:cubicBezTo>
                              <a:pt x="155" y="333"/>
                              <a:pt x="156" y="334"/>
                              <a:pt x="157" y="335"/>
                            </a:cubicBezTo>
                            <a:cubicBezTo>
                              <a:pt x="158" y="337"/>
                              <a:pt x="158" y="338"/>
                              <a:pt x="156" y="339"/>
                            </a:cubicBezTo>
                            <a:cubicBezTo>
                              <a:pt x="154" y="341"/>
                              <a:pt x="154" y="344"/>
                              <a:pt x="156" y="346"/>
                            </a:cubicBezTo>
                            <a:cubicBezTo>
                              <a:pt x="159" y="348"/>
                              <a:pt x="158" y="350"/>
                              <a:pt x="157" y="352"/>
                            </a:cubicBezTo>
                            <a:cubicBezTo>
                              <a:pt x="156" y="353"/>
                              <a:pt x="157" y="354"/>
                              <a:pt x="156" y="354"/>
                            </a:cubicBezTo>
                            <a:cubicBezTo>
                              <a:pt x="155" y="356"/>
                              <a:pt x="154" y="357"/>
                              <a:pt x="154" y="359"/>
                            </a:cubicBezTo>
                            <a:cubicBezTo>
                              <a:pt x="154" y="359"/>
                              <a:pt x="154" y="359"/>
                              <a:pt x="154" y="359"/>
                            </a:cubicBezTo>
                            <a:cubicBezTo>
                              <a:pt x="153" y="359"/>
                              <a:pt x="153" y="360"/>
                              <a:pt x="154" y="361"/>
                            </a:cubicBezTo>
                            <a:cubicBezTo>
                              <a:pt x="154" y="361"/>
                              <a:pt x="154" y="361"/>
                              <a:pt x="154" y="361"/>
                            </a:cubicBezTo>
                            <a:cubicBezTo>
                              <a:pt x="153" y="361"/>
                              <a:pt x="153" y="361"/>
                              <a:pt x="153" y="362"/>
                            </a:cubicBezTo>
                            <a:cubicBezTo>
                              <a:pt x="153" y="362"/>
                              <a:pt x="152" y="363"/>
                              <a:pt x="152" y="363"/>
                            </a:cubicBezTo>
                            <a:cubicBezTo>
                              <a:pt x="152" y="363"/>
                              <a:pt x="152" y="363"/>
                              <a:pt x="152" y="363"/>
                            </a:cubicBezTo>
                            <a:cubicBezTo>
                              <a:pt x="152" y="363"/>
                              <a:pt x="152" y="363"/>
                              <a:pt x="152" y="363"/>
                            </a:cubicBezTo>
                            <a:cubicBezTo>
                              <a:pt x="149" y="366"/>
                              <a:pt x="147" y="370"/>
                              <a:pt x="144" y="374"/>
                            </a:cubicBezTo>
                            <a:cubicBezTo>
                              <a:pt x="140" y="380"/>
                              <a:pt x="137" y="386"/>
                              <a:pt x="131" y="390"/>
                            </a:cubicBezTo>
                            <a:cubicBezTo>
                              <a:pt x="130" y="391"/>
                              <a:pt x="128" y="392"/>
                              <a:pt x="127" y="392"/>
                            </a:cubicBezTo>
                            <a:cubicBezTo>
                              <a:pt x="124" y="392"/>
                              <a:pt x="123" y="394"/>
                              <a:pt x="122" y="396"/>
                            </a:cubicBezTo>
                            <a:cubicBezTo>
                              <a:pt x="121" y="399"/>
                              <a:pt x="120" y="401"/>
                              <a:pt x="120" y="404"/>
                            </a:cubicBezTo>
                            <a:cubicBezTo>
                              <a:pt x="119" y="406"/>
                              <a:pt x="119" y="408"/>
                              <a:pt x="118" y="410"/>
                            </a:cubicBezTo>
                            <a:cubicBezTo>
                              <a:pt x="118" y="414"/>
                              <a:pt x="118" y="418"/>
                              <a:pt x="118" y="422"/>
                            </a:cubicBezTo>
                            <a:cubicBezTo>
                              <a:pt x="119" y="423"/>
                              <a:pt x="119" y="425"/>
                              <a:pt x="119" y="426"/>
                            </a:cubicBezTo>
                            <a:cubicBezTo>
                              <a:pt x="119" y="429"/>
                              <a:pt x="119" y="433"/>
                              <a:pt x="119" y="436"/>
                            </a:cubicBezTo>
                            <a:cubicBezTo>
                              <a:pt x="118" y="440"/>
                              <a:pt x="117" y="445"/>
                              <a:pt x="116" y="449"/>
                            </a:cubicBezTo>
                            <a:cubicBezTo>
                              <a:pt x="115" y="452"/>
                              <a:pt x="115" y="455"/>
                              <a:pt x="116" y="458"/>
                            </a:cubicBezTo>
                            <a:cubicBezTo>
                              <a:pt x="116" y="459"/>
                              <a:pt x="116" y="460"/>
                              <a:pt x="116" y="460"/>
                            </a:cubicBezTo>
                            <a:cubicBezTo>
                              <a:pt x="115" y="463"/>
                              <a:pt x="116" y="467"/>
                              <a:pt x="116" y="470"/>
                            </a:cubicBezTo>
                            <a:cubicBezTo>
                              <a:pt x="114" y="475"/>
                              <a:pt x="112" y="480"/>
                              <a:pt x="110" y="485"/>
                            </a:cubicBezTo>
                            <a:cubicBezTo>
                              <a:pt x="108" y="488"/>
                              <a:pt x="108" y="490"/>
                              <a:pt x="108" y="493"/>
                            </a:cubicBezTo>
                            <a:cubicBezTo>
                              <a:pt x="107" y="494"/>
                              <a:pt x="108" y="495"/>
                              <a:pt x="108" y="496"/>
                            </a:cubicBezTo>
                            <a:cubicBezTo>
                              <a:pt x="109" y="500"/>
                              <a:pt x="109" y="504"/>
                              <a:pt x="108" y="508"/>
                            </a:cubicBezTo>
                            <a:cubicBezTo>
                              <a:pt x="105" y="510"/>
                              <a:pt x="102" y="513"/>
                              <a:pt x="100" y="516"/>
                            </a:cubicBezTo>
                            <a:cubicBezTo>
                              <a:pt x="100" y="516"/>
                              <a:pt x="99" y="517"/>
                              <a:pt x="99" y="517"/>
                            </a:cubicBezTo>
                            <a:cubicBezTo>
                              <a:pt x="99" y="517"/>
                              <a:pt x="99" y="517"/>
                              <a:pt x="99" y="517"/>
                            </a:cubicBezTo>
                            <a:cubicBezTo>
                              <a:pt x="99" y="517"/>
                              <a:pt x="98" y="518"/>
                              <a:pt x="99" y="518"/>
                            </a:cubicBezTo>
                            <a:cubicBezTo>
                              <a:pt x="99" y="518"/>
                              <a:pt x="99" y="518"/>
                              <a:pt x="99" y="518"/>
                            </a:cubicBezTo>
                            <a:cubicBezTo>
                              <a:pt x="97" y="520"/>
                              <a:pt x="97" y="522"/>
                              <a:pt x="99" y="524"/>
                            </a:cubicBezTo>
                            <a:cubicBezTo>
                              <a:pt x="99" y="529"/>
                              <a:pt x="98" y="533"/>
                              <a:pt x="96" y="537"/>
                            </a:cubicBezTo>
                            <a:cubicBezTo>
                              <a:pt x="95" y="540"/>
                              <a:pt x="94" y="542"/>
                              <a:pt x="92" y="543"/>
                            </a:cubicBezTo>
                            <a:cubicBezTo>
                              <a:pt x="90" y="544"/>
                              <a:pt x="89" y="546"/>
                              <a:pt x="89" y="547"/>
                            </a:cubicBezTo>
                            <a:cubicBezTo>
                              <a:pt x="89" y="550"/>
                              <a:pt x="88" y="552"/>
                              <a:pt x="87" y="554"/>
                            </a:cubicBezTo>
                            <a:cubicBezTo>
                              <a:pt x="86" y="554"/>
                              <a:pt x="86" y="554"/>
                              <a:pt x="85" y="555"/>
                            </a:cubicBezTo>
                            <a:cubicBezTo>
                              <a:pt x="85" y="555"/>
                              <a:pt x="85" y="555"/>
                              <a:pt x="85" y="555"/>
                            </a:cubicBezTo>
                            <a:cubicBezTo>
                              <a:pt x="83" y="557"/>
                              <a:pt x="82" y="561"/>
                              <a:pt x="83" y="564"/>
                            </a:cubicBezTo>
                            <a:cubicBezTo>
                              <a:pt x="82" y="567"/>
                              <a:pt x="81" y="569"/>
                              <a:pt x="79" y="570"/>
                            </a:cubicBezTo>
                            <a:cubicBezTo>
                              <a:pt x="77" y="572"/>
                              <a:pt x="75" y="574"/>
                              <a:pt x="74" y="577"/>
                            </a:cubicBezTo>
                            <a:cubicBezTo>
                              <a:pt x="72" y="586"/>
                              <a:pt x="67" y="592"/>
                              <a:pt x="63" y="599"/>
                            </a:cubicBezTo>
                            <a:cubicBezTo>
                              <a:pt x="63" y="599"/>
                              <a:pt x="63" y="599"/>
                              <a:pt x="63" y="599"/>
                            </a:cubicBezTo>
                            <a:cubicBezTo>
                              <a:pt x="63" y="600"/>
                              <a:pt x="62" y="600"/>
                              <a:pt x="62" y="600"/>
                            </a:cubicBezTo>
                            <a:cubicBezTo>
                              <a:pt x="61" y="600"/>
                              <a:pt x="61" y="601"/>
                              <a:pt x="61" y="602"/>
                            </a:cubicBezTo>
                            <a:cubicBezTo>
                              <a:pt x="61" y="601"/>
                              <a:pt x="61" y="601"/>
                              <a:pt x="61" y="601"/>
                            </a:cubicBezTo>
                            <a:cubicBezTo>
                              <a:pt x="60" y="601"/>
                              <a:pt x="60" y="602"/>
                              <a:pt x="61" y="603"/>
                            </a:cubicBezTo>
                            <a:cubicBezTo>
                              <a:pt x="61" y="603"/>
                              <a:pt x="61" y="603"/>
                              <a:pt x="61" y="603"/>
                            </a:cubicBezTo>
                            <a:cubicBezTo>
                              <a:pt x="60" y="603"/>
                              <a:pt x="60" y="603"/>
                              <a:pt x="60" y="604"/>
                            </a:cubicBezTo>
                            <a:cubicBezTo>
                              <a:pt x="60" y="604"/>
                              <a:pt x="60" y="604"/>
                              <a:pt x="60" y="604"/>
                            </a:cubicBezTo>
                            <a:cubicBezTo>
                              <a:pt x="59" y="604"/>
                              <a:pt x="59" y="604"/>
                              <a:pt x="59" y="605"/>
                            </a:cubicBezTo>
                            <a:cubicBezTo>
                              <a:pt x="59" y="605"/>
                              <a:pt x="59" y="605"/>
                              <a:pt x="59" y="605"/>
                            </a:cubicBezTo>
                            <a:cubicBezTo>
                              <a:pt x="59" y="606"/>
                              <a:pt x="58" y="606"/>
                              <a:pt x="58" y="608"/>
                            </a:cubicBezTo>
                            <a:cubicBezTo>
                              <a:pt x="58" y="608"/>
                              <a:pt x="58" y="608"/>
                              <a:pt x="58" y="608"/>
                            </a:cubicBezTo>
                            <a:cubicBezTo>
                              <a:pt x="57" y="608"/>
                              <a:pt x="57" y="608"/>
                              <a:pt x="58" y="609"/>
                            </a:cubicBezTo>
                            <a:cubicBezTo>
                              <a:pt x="58" y="609"/>
                              <a:pt x="58" y="609"/>
                              <a:pt x="58" y="609"/>
                            </a:cubicBezTo>
                            <a:cubicBezTo>
                              <a:pt x="56" y="609"/>
                              <a:pt x="57" y="610"/>
                              <a:pt x="57" y="610"/>
                            </a:cubicBezTo>
                            <a:cubicBezTo>
                              <a:pt x="57" y="610"/>
                              <a:pt x="57" y="610"/>
                              <a:pt x="57" y="610"/>
                            </a:cubicBezTo>
                            <a:cubicBezTo>
                              <a:pt x="55" y="612"/>
                              <a:pt x="55" y="615"/>
                              <a:pt x="55" y="617"/>
                            </a:cubicBezTo>
                            <a:cubicBezTo>
                              <a:pt x="50" y="626"/>
                              <a:pt x="45" y="634"/>
                              <a:pt x="36" y="638"/>
                            </a:cubicBezTo>
                            <a:cubicBezTo>
                              <a:pt x="32" y="639"/>
                              <a:pt x="30" y="640"/>
                              <a:pt x="28" y="635"/>
                            </a:cubicBezTo>
                            <a:cubicBezTo>
                              <a:pt x="27" y="631"/>
                              <a:pt x="25" y="629"/>
                              <a:pt x="21" y="628"/>
                            </a:cubicBezTo>
                            <a:cubicBezTo>
                              <a:pt x="20" y="628"/>
                              <a:pt x="19" y="628"/>
                              <a:pt x="18" y="627"/>
                            </a:cubicBezTo>
                            <a:cubicBezTo>
                              <a:pt x="14" y="626"/>
                              <a:pt x="13" y="624"/>
                              <a:pt x="15" y="620"/>
                            </a:cubicBezTo>
                            <a:cubicBezTo>
                              <a:pt x="16" y="618"/>
                              <a:pt x="16" y="617"/>
                              <a:pt x="14" y="616"/>
                            </a:cubicBezTo>
                            <a:cubicBezTo>
                              <a:pt x="12" y="615"/>
                              <a:pt x="12" y="613"/>
                              <a:pt x="12" y="611"/>
                            </a:cubicBezTo>
                            <a:cubicBezTo>
                              <a:pt x="12" y="609"/>
                              <a:pt x="12" y="608"/>
                              <a:pt x="11" y="606"/>
                            </a:cubicBezTo>
                            <a:cubicBezTo>
                              <a:pt x="10" y="605"/>
                              <a:pt x="9" y="604"/>
                              <a:pt x="7" y="604"/>
                            </a:cubicBezTo>
                            <a:cubicBezTo>
                              <a:pt x="6" y="604"/>
                              <a:pt x="5" y="604"/>
                              <a:pt x="5" y="603"/>
                            </a:cubicBezTo>
                            <a:cubicBezTo>
                              <a:pt x="4" y="600"/>
                              <a:pt x="3" y="597"/>
                              <a:pt x="2" y="594"/>
                            </a:cubicBezTo>
                            <a:cubicBezTo>
                              <a:pt x="3" y="590"/>
                              <a:pt x="0" y="587"/>
                              <a:pt x="0" y="583"/>
                            </a:cubicBezTo>
                            <a:cubicBezTo>
                              <a:pt x="2" y="581"/>
                              <a:pt x="1" y="579"/>
                              <a:pt x="1" y="577"/>
                            </a:cubicBezTo>
                            <a:cubicBezTo>
                              <a:pt x="1" y="574"/>
                              <a:pt x="0" y="570"/>
                              <a:pt x="1" y="567"/>
                            </a:cubicBezTo>
                            <a:cubicBezTo>
                              <a:pt x="2" y="566"/>
                              <a:pt x="3" y="564"/>
                              <a:pt x="1" y="563"/>
                            </a:cubicBezTo>
                            <a:cubicBezTo>
                              <a:pt x="0" y="561"/>
                              <a:pt x="0" y="560"/>
                              <a:pt x="1" y="558"/>
                            </a:cubicBezTo>
                            <a:cubicBezTo>
                              <a:pt x="2" y="557"/>
                              <a:pt x="2" y="556"/>
                              <a:pt x="1" y="555"/>
                            </a:cubicBezTo>
                            <a:cubicBezTo>
                              <a:pt x="2" y="555"/>
                              <a:pt x="2" y="554"/>
                              <a:pt x="2" y="553"/>
                            </a:cubicBezTo>
                            <a:cubicBezTo>
                              <a:pt x="2" y="551"/>
                              <a:pt x="2" y="549"/>
                              <a:pt x="3" y="547"/>
                            </a:cubicBezTo>
                            <a:cubicBezTo>
                              <a:pt x="6" y="540"/>
                              <a:pt x="9" y="535"/>
                              <a:pt x="14" y="530"/>
                            </a:cubicBezTo>
                            <a:cubicBezTo>
                              <a:pt x="19" y="523"/>
                              <a:pt x="24" y="516"/>
                              <a:pt x="29" y="508"/>
                            </a:cubicBezTo>
                            <a:cubicBezTo>
                              <a:pt x="30" y="507"/>
                              <a:pt x="30" y="506"/>
                              <a:pt x="30" y="505"/>
                            </a:cubicBezTo>
                            <a:cubicBezTo>
                              <a:pt x="30" y="505"/>
                              <a:pt x="31" y="505"/>
                              <a:pt x="31" y="505"/>
                            </a:cubicBezTo>
                            <a:cubicBezTo>
                              <a:pt x="33" y="499"/>
                              <a:pt x="33" y="493"/>
                              <a:pt x="33" y="487"/>
                            </a:cubicBezTo>
                            <a:cubicBezTo>
                              <a:pt x="34" y="486"/>
                              <a:pt x="34" y="485"/>
                              <a:pt x="34" y="484"/>
                            </a:cubicBezTo>
                            <a:cubicBezTo>
                              <a:pt x="33" y="483"/>
                              <a:pt x="34" y="482"/>
                              <a:pt x="33" y="482"/>
                            </a:cubicBezTo>
                            <a:cubicBezTo>
                              <a:pt x="33" y="482"/>
                              <a:pt x="33" y="482"/>
                              <a:pt x="33" y="482"/>
                            </a:cubicBezTo>
                            <a:cubicBezTo>
                              <a:pt x="33" y="481"/>
                              <a:pt x="33" y="480"/>
                              <a:pt x="32" y="480"/>
                            </a:cubicBezTo>
                            <a:cubicBezTo>
                              <a:pt x="32" y="480"/>
                              <a:pt x="32" y="480"/>
                              <a:pt x="32" y="480"/>
                            </a:cubicBezTo>
                            <a:cubicBezTo>
                              <a:pt x="32" y="480"/>
                              <a:pt x="32" y="479"/>
                              <a:pt x="31" y="479"/>
                            </a:cubicBezTo>
                            <a:cubicBezTo>
                              <a:pt x="31" y="479"/>
                              <a:pt x="31" y="479"/>
                              <a:pt x="31" y="479"/>
                            </a:cubicBezTo>
                            <a:cubicBezTo>
                              <a:pt x="31" y="477"/>
                              <a:pt x="31" y="475"/>
                              <a:pt x="30" y="472"/>
                            </a:cubicBezTo>
                            <a:cubicBezTo>
                              <a:pt x="30" y="470"/>
                              <a:pt x="30" y="467"/>
                              <a:pt x="29" y="464"/>
                            </a:cubicBezTo>
                            <a:cubicBezTo>
                              <a:pt x="30" y="463"/>
                              <a:pt x="31" y="461"/>
                              <a:pt x="31" y="460"/>
                            </a:cubicBezTo>
                            <a:cubicBezTo>
                              <a:pt x="30" y="456"/>
                              <a:pt x="32" y="452"/>
                              <a:pt x="32" y="449"/>
                            </a:cubicBezTo>
                            <a:cubicBezTo>
                              <a:pt x="33" y="447"/>
                              <a:pt x="33" y="446"/>
                              <a:pt x="33" y="444"/>
                            </a:cubicBezTo>
                            <a:cubicBezTo>
                              <a:pt x="32" y="439"/>
                              <a:pt x="32" y="435"/>
                              <a:pt x="33" y="430"/>
                            </a:cubicBezTo>
                            <a:cubicBezTo>
                              <a:pt x="36" y="426"/>
                              <a:pt x="35" y="420"/>
                              <a:pt x="35" y="416"/>
                            </a:cubicBezTo>
                            <a:cubicBezTo>
                              <a:pt x="36" y="415"/>
                              <a:pt x="36" y="414"/>
                              <a:pt x="36" y="414"/>
                            </a:cubicBezTo>
                            <a:cubicBezTo>
                              <a:pt x="37" y="410"/>
                              <a:pt x="37" y="407"/>
                              <a:pt x="37" y="403"/>
                            </a:cubicBezTo>
                            <a:cubicBezTo>
                              <a:pt x="37" y="402"/>
                              <a:pt x="37" y="401"/>
                              <a:pt x="36" y="401"/>
                            </a:cubicBezTo>
                            <a:cubicBezTo>
                              <a:pt x="33" y="399"/>
                              <a:pt x="31" y="394"/>
                              <a:pt x="32" y="392"/>
                            </a:cubicBezTo>
                            <a:cubicBezTo>
                              <a:pt x="32" y="392"/>
                              <a:pt x="32" y="391"/>
                              <a:pt x="33" y="391"/>
                            </a:cubicBezTo>
                            <a:cubicBezTo>
                              <a:pt x="37" y="390"/>
                              <a:pt x="38" y="385"/>
                              <a:pt x="42" y="385"/>
                            </a:cubicBezTo>
                            <a:cubicBezTo>
                              <a:pt x="43" y="385"/>
                              <a:pt x="44" y="384"/>
                              <a:pt x="44" y="383"/>
                            </a:cubicBezTo>
                            <a:cubicBezTo>
                              <a:pt x="45" y="382"/>
                              <a:pt x="46" y="381"/>
                              <a:pt x="45" y="380"/>
                            </a:cubicBezTo>
                            <a:cubicBezTo>
                              <a:pt x="44" y="379"/>
                              <a:pt x="43" y="380"/>
                              <a:pt x="42" y="381"/>
                            </a:cubicBezTo>
                            <a:cubicBezTo>
                              <a:pt x="41" y="381"/>
                              <a:pt x="40" y="382"/>
                              <a:pt x="40" y="383"/>
                            </a:cubicBezTo>
                            <a:cubicBezTo>
                              <a:pt x="39" y="382"/>
                              <a:pt x="39" y="382"/>
                              <a:pt x="39" y="383"/>
                            </a:cubicBezTo>
                            <a:cubicBezTo>
                              <a:pt x="39" y="383"/>
                              <a:pt x="39" y="383"/>
                              <a:pt x="39" y="383"/>
                            </a:cubicBezTo>
                            <a:cubicBezTo>
                              <a:pt x="37" y="383"/>
                              <a:pt x="34" y="383"/>
                              <a:pt x="32" y="383"/>
                            </a:cubicBezTo>
                            <a:cubicBezTo>
                              <a:pt x="32" y="383"/>
                              <a:pt x="31" y="382"/>
                              <a:pt x="30" y="381"/>
                            </a:cubicBezTo>
                            <a:cubicBezTo>
                              <a:pt x="28" y="379"/>
                              <a:pt x="26" y="377"/>
                              <a:pt x="22" y="376"/>
                            </a:cubicBezTo>
                            <a:cubicBezTo>
                              <a:pt x="20" y="376"/>
                              <a:pt x="19" y="375"/>
                              <a:pt x="18" y="374"/>
                            </a:cubicBezTo>
                            <a:cubicBezTo>
                              <a:pt x="15" y="372"/>
                              <a:pt x="12" y="372"/>
                              <a:pt x="9" y="371"/>
                            </a:cubicBezTo>
                            <a:cubicBezTo>
                              <a:pt x="10" y="371"/>
                              <a:pt x="10" y="371"/>
                              <a:pt x="10" y="371"/>
                            </a:cubicBezTo>
                            <a:cubicBezTo>
                              <a:pt x="10" y="371"/>
                              <a:pt x="9" y="371"/>
                              <a:pt x="9" y="371"/>
                            </a:cubicBezTo>
                            <a:cubicBezTo>
                              <a:pt x="6" y="369"/>
                              <a:pt x="5" y="366"/>
                              <a:pt x="4" y="364"/>
                            </a:cubicBezTo>
                            <a:cubicBezTo>
                              <a:pt x="2" y="361"/>
                              <a:pt x="2" y="358"/>
                              <a:pt x="1" y="356"/>
                            </a:cubicBezTo>
                            <a:cubicBezTo>
                              <a:pt x="0" y="351"/>
                              <a:pt x="2" y="347"/>
                              <a:pt x="2" y="343"/>
                            </a:cubicBezTo>
                            <a:cubicBezTo>
                              <a:pt x="3" y="339"/>
                              <a:pt x="6" y="337"/>
                              <a:pt x="8" y="334"/>
                            </a:cubicBezTo>
                            <a:cubicBezTo>
                              <a:pt x="9" y="332"/>
                              <a:pt x="11" y="331"/>
                              <a:pt x="11" y="328"/>
                            </a:cubicBezTo>
                            <a:cubicBezTo>
                              <a:pt x="11" y="325"/>
                              <a:pt x="12" y="322"/>
                              <a:pt x="13" y="318"/>
                            </a:cubicBezTo>
                            <a:cubicBezTo>
                              <a:pt x="13" y="318"/>
                              <a:pt x="13" y="318"/>
                              <a:pt x="13" y="318"/>
                            </a:cubicBezTo>
                            <a:cubicBezTo>
                              <a:pt x="13" y="318"/>
                              <a:pt x="13" y="318"/>
                              <a:pt x="13" y="317"/>
                            </a:cubicBezTo>
                            <a:cubicBezTo>
                              <a:pt x="15" y="316"/>
                              <a:pt x="16" y="313"/>
                              <a:pt x="17" y="311"/>
                            </a:cubicBezTo>
                            <a:cubicBezTo>
                              <a:pt x="18" y="310"/>
                              <a:pt x="16" y="309"/>
                              <a:pt x="16" y="307"/>
                            </a:cubicBezTo>
                            <a:cubicBezTo>
                              <a:pt x="16" y="306"/>
                              <a:pt x="15" y="305"/>
                              <a:pt x="15" y="304"/>
                            </a:cubicBezTo>
                            <a:cubicBezTo>
                              <a:pt x="16" y="303"/>
                              <a:pt x="18" y="302"/>
                              <a:pt x="17" y="301"/>
                            </a:cubicBezTo>
                            <a:cubicBezTo>
                              <a:pt x="16" y="298"/>
                              <a:pt x="18" y="296"/>
                              <a:pt x="18" y="294"/>
                            </a:cubicBezTo>
                            <a:cubicBezTo>
                              <a:pt x="19" y="293"/>
                              <a:pt x="20" y="291"/>
                              <a:pt x="21" y="290"/>
                            </a:cubicBezTo>
                            <a:cubicBezTo>
                              <a:pt x="23" y="288"/>
                              <a:pt x="24" y="285"/>
                              <a:pt x="23" y="282"/>
                            </a:cubicBezTo>
                            <a:cubicBezTo>
                              <a:pt x="22" y="277"/>
                              <a:pt x="24" y="273"/>
                              <a:pt x="28" y="269"/>
                            </a:cubicBezTo>
                            <a:cubicBezTo>
                              <a:pt x="29" y="268"/>
                              <a:pt x="29" y="267"/>
                              <a:pt x="30" y="267"/>
                            </a:cubicBezTo>
                            <a:cubicBezTo>
                              <a:pt x="34" y="263"/>
                              <a:pt x="34" y="263"/>
                              <a:pt x="30" y="259"/>
                            </a:cubicBezTo>
                            <a:cubicBezTo>
                              <a:pt x="27" y="256"/>
                              <a:pt x="25" y="252"/>
                              <a:pt x="24" y="249"/>
                            </a:cubicBezTo>
                            <a:cubicBezTo>
                              <a:pt x="21" y="242"/>
                              <a:pt x="20" y="234"/>
                              <a:pt x="19" y="227"/>
                            </a:cubicBezTo>
                            <a:cubicBezTo>
                              <a:pt x="19" y="224"/>
                              <a:pt x="19" y="221"/>
                              <a:pt x="19" y="219"/>
                            </a:cubicBezTo>
                            <a:cubicBezTo>
                              <a:pt x="19" y="217"/>
                              <a:pt x="20" y="214"/>
                              <a:pt x="20" y="212"/>
                            </a:cubicBezTo>
                            <a:cubicBezTo>
                              <a:pt x="21" y="212"/>
                              <a:pt x="21" y="211"/>
                              <a:pt x="21" y="210"/>
                            </a:cubicBezTo>
                            <a:cubicBezTo>
                              <a:pt x="21" y="210"/>
                              <a:pt x="21" y="210"/>
                              <a:pt x="21" y="210"/>
                            </a:cubicBezTo>
                            <a:cubicBezTo>
                              <a:pt x="22" y="210"/>
                              <a:pt x="22" y="210"/>
                              <a:pt x="21" y="209"/>
                            </a:cubicBezTo>
                            <a:cubicBezTo>
                              <a:pt x="21" y="209"/>
                              <a:pt x="21" y="209"/>
                              <a:pt x="21" y="209"/>
                            </a:cubicBezTo>
                            <a:cubicBezTo>
                              <a:pt x="22" y="209"/>
                              <a:pt x="22" y="209"/>
                              <a:pt x="22" y="208"/>
                            </a:cubicBezTo>
                            <a:cubicBezTo>
                              <a:pt x="22" y="208"/>
                              <a:pt x="22" y="208"/>
                              <a:pt x="22" y="208"/>
                            </a:cubicBezTo>
                            <a:cubicBezTo>
                              <a:pt x="23" y="208"/>
                              <a:pt x="23" y="207"/>
                              <a:pt x="23" y="207"/>
                            </a:cubicBezTo>
                            <a:cubicBezTo>
                              <a:pt x="23" y="207"/>
                              <a:pt x="23" y="207"/>
                              <a:pt x="23" y="207"/>
                            </a:cubicBezTo>
                            <a:cubicBezTo>
                              <a:pt x="23" y="206"/>
                              <a:pt x="24" y="206"/>
                              <a:pt x="24" y="204"/>
                            </a:cubicBezTo>
                            <a:cubicBezTo>
                              <a:pt x="27" y="200"/>
                              <a:pt x="30" y="195"/>
                              <a:pt x="35" y="191"/>
                            </a:cubicBezTo>
                            <a:cubicBezTo>
                              <a:pt x="35" y="191"/>
                              <a:pt x="35" y="191"/>
                              <a:pt x="35" y="190"/>
                            </a:cubicBezTo>
                            <a:cubicBezTo>
                              <a:pt x="35" y="190"/>
                              <a:pt x="35" y="190"/>
                              <a:pt x="35" y="190"/>
                            </a:cubicBezTo>
                            <a:cubicBezTo>
                              <a:pt x="36" y="190"/>
                              <a:pt x="36" y="190"/>
                              <a:pt x="36" y="190"/>
                            </a:cubicBezTo>
                            <a:cubicBezTo>
                              <a:pt x="36" y="190"/>
                              <a:pt x="36" y="190"/>
                              <a:pt x="36" y="190"/>
                            </a:cubicBezTo>
                            <a:cubicBezTo>
                              <a:pt x="37" y="189"/>
                              <a:pt x="39" y="188"/>
                              <a:pt x="39" y="187"/>
                            </a:cubicBezTo>
                            <a:cubicBezTo>
                              <a:pt x="39" y="187"/>
                              <a:pt x="39" y="187"/>
                              <a:pt x="39" y="187"/>
                            </a:cubicBezTo>
                            <a:cubicBezTo>
                              <a:pt x="40" y="187"/>
                              <a:pt x="40" y="186"/>
                              <a:pt x="40" y="185"/>
                            </a:cubicBezTo>
                            <a:cubicBezTo>
                              <a:pt x="40" y="185"/>
                              <a:pt x="40" y="185"/>
                              <a:pt x="40" y="185"/>
                            </a:cubicBezTo>
                            <a:cubicBezTo>
                              <a:pt x="41" y="185"/>
                              <a:pt x="41" y="185"/>
                              <a:pt x="41" y="185"/>
                            </a:cubicBezTo>
                            <a:cubicBezTo>
                              <a:pt x="45" y="181"/>
                              <a:pt x="46" y="175"/>
                              <a:pt x="50" y="171"/>
                            </a:cubicBezTo>
                            <a:cubicBezTo>
                              <a:pt x="51" y="170"/>
                              <a:pt x="52" y="169"/>
                              <a:pt x="54" y="168"/>
                            </a:cubicBezTo>
                            <a:cubicBezTo>
                              <a:pt x="56" y="167"/>
                              <a:pt x="57" y="166"/>
                              <a:pt x="58" y="164"/>
                            </a:cubicBezTo>
                            <a:cubicBezTo>
                              <a:pt x="60" y="160"/>
                              <a:pt x="62" y="158"/>
                              <a:pt x="66" y="156"/>
                            </a:cubicBezTo>
                            <a:cubicBezTo>
                              <a:pt x="67" y="155"/>
                              <a:pt x="69" y="154"/>
                              <a:pt x="67" y="151"/>
                            </a:cubicBezTo>
                            <a:cubicBezTo>
                              <a:pt x="69" y="148"/>
                              <a:pt x="68" y="145"/>
                              <a:pt x="67" y="142"/>
                            </a:cubicBezTo>
                            <a:cubicBezTo>
                              <a:pt x="67" y="141"/>
                              <a:pt x="68" y="139"/>
                              <a:pt x="68" y="137"/>
                            </a:cubicBezTo>
                            <a:cubicBezTo>
                              <a:pt x="67" y="135"/>
                              <a:pt x="70" y="134"/>
                              <a:pt x="70" y="132"/>
                            </a:cubicBezTo>
                            <a:cubicBezTo>
                              <a:pt x="72" y="129"/>
                              <a:pt x="73" y="125"/>
                              <a:pt x="71" y="121"/>
                            </a:cubicBezTo>
                            <a:cubicBezTo>
                              <a:pt x="72" y="120"/>
                              <a:pt x="71" y="119"/>
                              <a:pt x="71" y="118"/>
                            </a:cubicBezTo>
                            <a:cubicBezTo>
                              <a:pt x="70" y="116"/>
                              <a:pt x="69" y="113"/>
                              <a:pt x="70" y="111"/>
                            </a:cubicBezTo>
                            <a:cubicBezTo>
                              <a:pt x="71" y="109"/>
                              <a:pt x="71" y="108"/>
                              <a:pt x="72" y="106"/>
                            </a:cubicBezTo>
                            <a:cubicBezTo>
                              <a:pt x="74" y="103"/>
                              <a:pt x="75" y="99"/>
                              <a:pt x="73" y="96"/>
                            </a:cubicBezTo>
                            <a:cubicBezTo>
                              <a:pt x="71" y="91"/>
                              <a:pt x="74" y="87"/>
                              <a:pt x="77" y="83"/>
                            </a:cubicBezTo>
                            <a:cubicBezTo>
                              <a:pt x="82" y="76"/>
                              <a:pt x="89" y="69"/>
                              <a:pt x="95" y="62"/>
                            </a:cubicBezTo>
                            <a:cubicBezTo>
                              <a:pt x="96" y="61"/>
                              <a:pt x="96" y="60"/>
                              <a:pt x="97" y="60"/>
                            </a:cubicBezTo>
                            <a:cubicBezTo>
                              <a:pt x="101" y="58"/>
                              <a:pt x="104" y="55"/>
                              <a:pt x="106" y="52"/>
                            </a:cubicBezTo>
                            <a:cubicBezTo>
                              <a:pt x="108" y="49"/>
                              <a:pt x="110" y="48"/>
                              <a:pt x="112" y="46"/>
                            </a:cubicBezTo>
                            <a:cubicBezTo>
                              <a:pt x="118" y="43"/>
                              <a:pt x="122" y="38"/>
                              <a:pt x="125" y="32"/>
                            </a:cubicBezTo>
                            <a:cubicBezTo>
                              <a:pt x="129" y="28"/>
                              <a:pt x="133" y="24"/>
                              <a:pt x="137" y="20"/>
                            </a:cubicBezTo>
                            <a:cubicBezTo>
                              <a:pt x="142" y="16"/>
                              <a:pt x="144" y="10"/>
                              <a:pt x="149" y="7"/>
                            </a:cubicBezTo>
                            <a:cubicBezTo>
                              <a:pt x="150" y="7"/>
                              <a:pt x="151" y="7"/>
                              <a:pt x="151" y="6"/>
                            </a:cubicBezTo>
                            <a:cubicBezTo>
                              <a:pt x="151" y="6"/>
                              <a:pt x="151" y="6"/>
                              <a:pt x="151" y="6"/>
                            </a:cubicBezTo>
                            <a:cubicBezTo>
                              <a:pt x="153" y="6"/>
                              <a:pt x="155" y="5"/>
                              <a:pt x="157" y="5"/>
                            </a:cubicBezTo>
                            <a:cubicBezTo>
                              <a:pt x="161" y="4"/>
                              <a:pt x="165" y="3"/>
                              <a:pt x="168" y="2"/>
                            </a:cubicBezTo>
                            <a:cubicBezTo>
                              <a:pt x="169" y="2"/>
                              <a:pt x="169" y="2"/>
                              <a:pt x="170" y="1"/>
                            </a:cubicBezTo>
                            <a:cubicBezTo>
                              <a:pt x="174" y="0"/>
                              <a:pt x="175" y="1"/>
                              <a:pt x="176" y="4"/>
                            </a:cubicBezTo>
                            <a:cubicBezTo>
                              <a:pt x="177" y="5"/>
                              <a:pt x="177" y="7"/>
                              <a:pt x="178" y="7"/>
                            </a:cubicBezTo>
                            <a:cubicBezTo>
                              <a:pt x="180" y="11"/>
                              <a:pt x="184" y="12"/>
                              <a:pt x="188" y="14"/>
                            </a:cubicBezTo>
                            <a:cubicBezTo>
                              <a:pt x="192" y="17"/>
                              <a:pt x="194" y="20"/>
                              <a:pt x="194" y="25"/>
                            </a:cubicBezTo>
                            <a:cubicBezTo>
                              <a:pt x="194" y="29"/>
                              <a:pt x="195" y="33"/>
                              <a:pt x="197" y="37"/>
                            </a:cubicBezTo>
                            <a:cubicBezTo>
                              <a:pt x="198" y="39"/>
                              <a:pt x="200" y="39"/>
                              <a:pt x="202" y="41"/>
                            </a:cubicBezTo>
                            <a:cubicBezTo>
                              <a:pt x="205" y="44"/>
                              <a:pt x="210" y="47"/>
                              <a:pt x="215" y="49"/>
                            </a:cubicBezTo>
                            <a:cubicBezTo>
                              <a:pt x="215" y="50"/>
                              <a:pt x="215" y="50"/>
                              <a:pt x="216" y="50"/>
                            </a:cubicBezTo>
                            <a:cubicBezTo>
                              <a:pt x="220" y="51"/>
                              <a:pt x="224" y="50"/>
                              <a:pt x="229" y="51"/>
                            </a:cubicBezTo>
                            <a:cubicBezTo>
                              <a:pt x="232" y="51"/>
                              <a:pt x="235" y="54"/>
                              <a:pt x="237" y="56"/>
                            </a:cubicBezTo>
                            <a:cubicBezTo>
                              <a:pt x="239" y="58"/>
                              <a:pt x="241" y="60"/>
                              <a:pt x="243" y="61"/>
                            </a:cubicBezTo>
                            <a:cubicBezTo>
                              <a:pt x="246" y="62"/>
                              <a:pt x="248" y="62"/>
                              <a:pt x="251" y="63"/>
                            </a:cubicBezTo>
                            <a:cubicBezTo>
                              <a:pt x="256" y="65"/>
                              <a:pt x="260" y="67"/>
                              <a:pt x="263" y="72"/>
                            </a:cubicBezTo>
                            <a:cubicBezTo>
                              <a:pt x="265" y="77"/>
                              <a:pt x="264" y="81"/>
                              <a:pt x="258" y="82"/>
                            </a:cubicBezTo>
                            <a:cubicBezTo>
                              <a:pt x="256" y="82"/>
                              <a:pt x="254" y="83"/>
                              <a:pt x="253" y="85"/>
                            </a:cubicBezTo>
                            <a:cubicBezTo>
                              <a:pt x="252" y="85"/>
                              <a:pt x="252" y="85"/>
                              <a:pt x="251" y="85"/>
                            </a:cubicBezTo>
                            <a:cubicBezTo>
                              <a:pt x="245" y="83"/>
                              <a:pt x="239" y="81"/>
                              <a:pt x="233" y="80"/>
                            </a:cubicBezTo>
                            <a:cubicBezTo>
                              <a:pt x="231" y="80"/>
                              <a:pt x="230" y="81"/>
                              <a:pt x="228" y="81"/>
                            </a:cubicBezTo>
                            <a:cubicBezTo>
                              <a:pt x="225" y="80"/>
                              <a:pt x="222" y="81"/>
                              <a:pt x="219" y="83"/>
                            </a:cubicBezTo>
                            <a:cubicBezTo>
                              <a:pt x="212" y="85"/>
                              <a:pt x="205" y="89"/>
                              <a:pt x="200" y="96"/>
                            </a:cubicBezTo>
                            <a:cubicBezTo>
                              <a:pt x="198" y="98"/>
                              <a:pt x="194" y="99"/>
                              <a:pt x="191" y="101"/>
                            </a:cubicBezTo>
                            <a:cubicBezTo>
                              <a:pt x="187" y="103"/>
                              <a:pt x="182" y="106"/>
                              <a:pt x="179" y="110"/>
                            </a:cubicBezTo>
                            <a:cubicBezTo>
                              <a:pt x="177" y="112"/>
                              <a:pt x="177" y="115"/>
                              <a:pt x="180" y="117"/>
                            </a:cubicBezTo>
                            <a:cubicBezTo>
                              <a:pt x="183" y="120"/>
                              <a:pt x="187" y="122"/>
                              <a:pt x="191" y="125"/>
                            </a:cubicBezTo>
                            <a:cubicBezTo>
                              <a:pt x="191" y="125"/>
                              <a:pt x="192" y="126"/>
                              <a:pt x="193" y="127"/>
                            </a:cubicBezTo>
                            <a:cubicBezTo>
                              <a:pt x="193" y="129"/>
                              <a:pt x="194" y="131"/>
                              <a:pt x="194" y="132"/>
                            </a:cubicBezTo>
                            <a:cubicBezTo>
                              <a:pt x="196" y="136"/>
                              <a:pt x="196" y="138"/>
                              <a:pt x="192" y="140"/>
                            </a:cubicBezTo>
                            <a:close/>
                          </a:path>
                        </a:pathLst>
                      </a:custGeom>
                      <a:grpFill/>
                      <a:ln w="317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s-ES"/>
                        </a:defPPr>
                        <a:lvl1pPr marL="0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673776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1347551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2021327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2695103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3368878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4042654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4716429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5390205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673776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O" sz="2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43" name="Freeform 74">
                        <a:extLst>
                          <a:ext uri="{FF2B5EF4-FFF2-40B4-BE49-F238E27FC236}">
                            <a16:creationId xmlns:a16="http://schemas.microsoft.com/office/drawing/2014/main" id="{11FCC428-8263-4BAD-8531-D9ACC533E0A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25499" y="1277756"/>
                        <a:ext cx="38502" cy="27123"/>
                      </a:xfrm>
                      <a:custGeom>
                        <a:avLst/>
                        <a:gdLst>
                          <a:gd name="T0" fmla="*/ 16 w 20"/>
                          <a:gd name="T1" fmla="*/ 14 h 14"/>
                          <a:gd name="T2" fmla="*/ 1 w 20"/>
                          <a:gd name="T3" fmla="*/ 5 h 14"/>
                          <a:gd name="T4" fmla="*/ 3 w 20"/>
                          <a:gd name="T5" fmla="*/ 0 h 14"/>
                          <a:gd name="T6" fmla="*/ 16 w 20"/>
                          <a:gd name="T7" fmla="*/ 1 h 14"/>
                          <a:gd name="T8" fmla="*/ 20 w 20"/>
                          <a:gd name="T9" fmla="*/ 8 h 14"/>
                          <a:gd name="T10" fmla="*/ 19 w 20"/>
                          <a:gd name="T11" fmla="*/ 14 h 14"/>
                          <a:gd name="T12" fmla="*/ 19 w 20"/>
                          <a:gd name="T13" fmla="*/ 14 h 14"/>
                          <a:gd name="T14" fmla="*/ 16 w 20"/>
                          <a:gd name="T15" fmla="*/ 14 h 1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</a:cxnLst>
                        <a:rect l="0" t="0" r="r" b="b"/>
                        <a:pathLst>
                          <a:path w="20" h="14">
                            <a:moveTo>
                              <a:pt x="16" y="14"/>
                            </a:moveTo>
                            <a:cubicBezTo>
                              <a:pt x="10" y="14"/>
                              <a:pt x="5" y="10"/>
                              <a:pt x="1" y="5"/>
                            </a:cubicBezTo>
                            <a:cubicBezTo>
                              <a:pt x="0" y="3"/>
                              <a:pt x="1" y="2"/>
                              <a:pt x="3" y="0"/>
                            </a:cubicBezTo>
                            <a:cubicBezTo>
                              <a:pt x="8" y="1"/>
                              <a:pt x="12" y="0"/>
                              <a:pt x="16" y="1"/>
                            </a:cubicBezTo>
                            <a:cubicBezTo>
                              <a:pt x="19" y="3"/>
                              <a:pt x="19" y="5"/>
                              <a:pt x="20" y="8"/>
                            </a:cubicBezTo>
                            <a:cubicBezTo>
                              <a:pt x="19" y="10"/>
                              <a:pt x="19" y="12"/>
                              <a:pt x="19" y="14"/>
                            </a:cubicBezTo>
                            <a:cubicBezTo>
                              <a:pt x="19" y="14"/>
                              <a:pt x="19" y="14"/>
                              <a:pt x="19" y="14"/>
                            </a:cubicBezTo>
                            <a:cubicBezTo>
                              <a:pt x="18" y="13"/>
                              <a:pt x="17" y="14"/>
                              <a:pt x="16" y="14"/>
                            </a:cubicBezTo>
                            <a:close/>
                          </a:path>
                        </a:pathLst>
                      </a:custGeom>
                      <a:grpFill/>
                      <a:ln w="7938" cap="flat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s-ES"/>
                        </a:defPPr>
                        <a:lvl1pPr marL="0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673776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1347551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2021327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2695103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3368878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4042654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4716429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5390205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l" defTabSz="673776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O" sz="2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44" name="Freeform 75">
                        <a:extLst>
                          <a:ext uri="{FF2B5EF4-FFF2-40B4-BE49-F238E27FC236}">
                            <a16:creationId xmlns:a16="http://schemas.microsoft.com/office/drawing/2014/main" id="{2735E84F-21B1-4AE1-9BF4-A26EAA09CD0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54573" y="1274742"/>
                        <a:ext cx="14186" cy="18081"/>
                      </a:xfrm>
                      <a:custGeom>
                        <a:avLst/>
                        <a:gdLst>
                          <a:gd name="T0" fmla="*/ 7 w 7"/>
                          <a:gd name="T1" fmla="*/ 6 h 10"/>
                          <a:gd name="T2" fmla="*/ 5 w 7"/>
                          <a:gd name="T3" fmla="*/ 10 h 10"/>
                          <a:gd name="T4" fmla="*/ 2 w 7"/>
                          <a:gd name="T5" fmla="*/ 8 h 10"/>
                          <a:gd name="T6" fmla="*/ 1 w 7"/>
                          <a:gd name="T7" fmla="*/ 7 h 10"/>
                          <a:gd name="T8" fmla="*/ 0 w 7"/>
                          <a:gd name="T9" fmla="*/ 1 h 10"/>
                          <a:gd name="T10" fmla="*/ 3 w 7"/>
                          <a:gd name="T11" fmla="*/ 1 h 10"/>
                          <a:gd name="T12" fmla="*/ 7 w 7"/>
                          <a:gd name="T13" fmla="*/ 5 h 10"/>
                          <a:gd name="T14" fmla="*/ 7 w 7"/>
                          <a:gd name="T15" fmla="*/ 6 h 1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</a:cxnLst>
                        <a:rect l="0" t="0" r="r" b="b"/>
                        <a:pathLst>
                          <a:path w="7" h="10">
                            <a:moveTo>
                              <a:pt x="7" y="6"/>
                            </a:moveTo>
                            <a:cubicBezTo>
                              <a:pt x="7" y="7"/>
                              <a:pt x="7" y="9"/>
                              <a:pt x="5" y="10"/>
                            </a:cubicBezTo>
                            <a:cubicBezTo>
                              <a:pt x="4" y="10"/>
                              <a:pt x="3" y="9"/>
                              <a:pt x="2" y="8"/>
                            </a:cubicBezTo>
                            <a:cubicBezTo>
                              <a:pt x="2" y="7"/>
                              <a:pt x="1" y="7"/>
                              <a:pt x="1" y="7"/>
                            </a:cubicBezTo>
                            <a:cubicBezTo>
                              <a:pt x="0" y="5"/>
                              <a:pt x="0" y="3"/>
                              <a:pt x="0" y="1"/>
                            </a:cubicBezTo>
                            <a:cubicBezTo>
                              <a:pt x="1" y="0"/>
                              <a:pt x="2" y="1"/>
                              <a:pt x="3" y="1"/>
                            </a:cubicBezTo>
                            <a:cubicBezTo>
                              <a:pt x="5" y="2"/>
                              <a:pt x="7" y="2"/>
                              <a:pt x="7" y="5"/>
                            </a:cubicBezTo>
                            <a:cubicBezTo>
                              <a:pt x="7" y="5"/>
                              <a:pt x="7" y="6"/>
                              <a:pt x="7" y="6"/>
                            </a:cubicBezTo>
                            <a:close/>
                          </a:path>
                        </a:pathLst>
                      </a:custGeom>
                      <a:grpFill/>
                      <a:ln w="7938" cap="flat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s-ES"/>
                        </a:defPPr>
                        <a:lvl1pPr marL="0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673776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1347551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2021327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2695103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3368878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4042654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4716429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5390205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l" defTabSz="673776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O" sz="2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45" name="Freeform 79">
                        <a:extLst>
                          <a:ext uri="{FF2B5EF4-FFF2-40B4-BE49-F238E27FC236}">
                            <a16:creationId xmlns:a16="http://schemas.microsoft.com/office/drawing/2014/main" id="{68814EFB-4292-4D1D-BCC4-A5315F793AF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07563" y="967373"/>
                        <a:ext cx="166002" cy="236092"/>
                      </a:xfrm>
                      <a:custGeom>
                        <a:avLst/>
                        <a:gdLst>
                          <a:gd name="T0" fmla="*/ 113 w 128"/>
                          <a:gd name="T1" fmla="*/ 23 h 177"/>
                          <a:gd name="T2" fmla="*/ 113 w 128"/>
                          <a:gd name="T3" fmla="*/ 30 h 177"/>
                          <a:gd name="T4" fmla="*/ 104 w 128"/>
                          <a:gd name="T5" fmla="*/ 39 h 177"/>
                          <a:gd name="T6" fmla="*/ 107 w 128"/>
                          <a:gd name="T7" fmla="*/ 43 h 177"/>
                          <a:gd name="T8" fmla="*/ 104 w 128"/>
                          <a:gd name="T9" fmla="*/ 47 h 177"/>
                          <a:gd name="T10" fmla="*/ 107 w 128"/>
                          <a:gd name="T11" fmla="*/ 50 h 177"/>
                          <a:gd name="T12" fmla="*/ 110 w 128"/>
                          <a:gd name="T13" fmla="*/ 57 h 177"/>
                          <a:gd name="T14" fmla="*/ 114 w 128"/>
                          <a:gd name="T15" fmla="*/ 67 h 177"/>
                          <a:gd name="T16" fmla="*/ 107 w 128"/>
                          <a:gd name="T17" fmla="*/ 70 h 177"/>
                          <a:gd name="T18" fmla="*/ 110 w 128"/>
                          <a:gd name="T19" fmla="*/ 70 h 177"/>
                          <a:gd name="T20" fmla="*/ 118 w 128"/>
                          <a:gd name="T21" fmla="*/ 68 h 177"/>
                          <a:gd name="T22" fmla="*/ 123 w 128"/>
                          <a:gd name="T23" fmla="*/ 66 h 177"/>
                          <a:gd name="T24" fmla="*/ 127 w 128"/>
                          <a:gd name="T25" fmla="*/ 67 h 177"/>
                          <a:gd name="T26" fmla="*/ 124 w 128"/>
                          <a:gd name="T27" fmla="*/ 80 h 177"/>
                          <a:gd name="T28" fmla="*/ 111 w 128"/>
                          <a:gd name="T29" fmla="*/ 85 h 177"/>
                          <a:gd name="T30" fmla="*/ 110 w 128"/>
                          <a:gd name="T31" fmla="*/ 92 h 177"/>
                          <a:gd name="T32" fmla="*/ 110 w 128"/>
                          <a:gd name="T33" fmla="*/ 108 h 177"/>
                          <a:gd name="T34" fmla="*/ 109 w 128"/>
                          <a:gd name="T35" fmla="*/ 119 h 177"/>
                          <a:gd name="T36" fmla="*/ 101 w 128"/>
                          <a:gd name="T37" fmla="*/ 136 h 177"/>
                          <a:gd name="T38" fmla="*/ 85 w 128"/>
                          <a:gd name="T39" fmla="*/ 143 h 177"/>
                          <a:gd name="T40" fmla="*/ 72 w 128"/>
                          <a:gd name="T41" fmla="*/ 150 h 177"/>
                          <a:gd name="T42" fmla="*/ 64 w 128"/>
                          <a:gd name="T43" fmla="*/ 158 h 177"/>
                          <a:gd name="T44" fmla="*/ 58 w 128"/>
                          <a:gd name="T45" fmla="*/ 165 h 177"/>
                          <a:gd name="T46" fmla="*/ 53 w 128"/>
                          <a:gd name="T47" fmla="*/ 168 h 177"/>
                          <a:gd name="T48" fmla="*/ 47 w 128"/>
                          <a:gd name="T49" fmla="*/ 168 h 177"/>
                          <a:gd name="T50" fmla="*/ 45 w 128"/>
                          <a:gd name="T51" fmla="*/ 167 h 177"/>
                          <a:gd name="T52" fmla="*/ 36 w 128"/>
                          <a:gd name="T53" fmla="*/ 170 h 177"/>
                          <a:gd name="T54" fmla="*/ 28 w 128"/>
                          <a:gd name="T55" fmla="*/ 175 h 177"/>
                          <a:gd name="T56" fmla="*/ 29 w 128"/>
                          <a:gd name="T57" fmla="*/ 176 h 177"/>
                          <a:gd name="T58" fmla="*/ 28 w 128"/>
                          <a:gd name="T59" fmla="*/ 176 h 177"/>
                          <a:gd name="T60" fmla="*/ 19 w 128"/>
                          <a:gd name="T61" fmla="*/ 176 h 177"/>
                          <a:gd name="T62" fmla="*/ 13 w 128"/>
                          <a:gd name="T63" fmla="*/ 164 h 177"/>
                          <a:gd name="T64" fmla="*/ 12 w 128"/>
                          <a:gd name="T65" fmla="*/ 158 h 177"/>
                          <a:gd name="T66" fmla="*/ 14 w 128"/>
                          <a:gd name="T67" fmla="*/ 147 h 177"/>
                          <a:gd name="T68" fmla="*/ 14 w 128"/>
                          <a:gd name="T69" fmla="*/ 146 h 177"/>
                          <a:gd name="T70" fmla="*/ 10 w 128"/>
                          <a:gd name="T71" fmla="*/ 134 h 177"/>
                          <a:gd name="T72" fmla="*/ 2 w 128"/>
                          <a:gd name="T73" fmla="*/ 129 h 177"/>
                          <a:gd name="T74" fmla="*/ 3 w 128"/>
                          <a:gd name="T75" fmla="*/ 118 h 177"/>
                          <a:gd name="T76" fmla="*/ 7 w 128"/>
                          <a:gd name="T77" fmla="*/ 108 h 177"/>
                          <a:gd name="T78" fmla="*/ 8 w 128"/>
                          <a:gd name="T79" fmla="*/ 85 h 177"/>
                          <a:gd name="T80" fmla="*/ 13 w 128"/>
                          <a:gd name="T81" fmla="*/ 71 h 177"/>
                          <a:gd name="T82" fmla="*/ 18 w 128"/>
                          <a:gd name="T83" fmla="*/ 62 h 177"/>
                          <a:gd name="T84" fmla="*/ 20 w 128"/>
                          <a:gd name="T85" fmla="*/ 57 h 177"/>
                          <a:gd name="T86" fmla="*/ 29 w 128"/>
                          <a:gd name="T87" fmla="*/ 45 h 177"/>
                          <a:gd name="T88" fmla="*/ 48 w 128"/>
                          <a:gd name="T89" fmla="*/ 40 h 177"/>
                          <a:gd name="T90" fmla="*/ 55 w 128"/>
                          <a:gd name="T91" fmla="*/ 43 h 177"/>
                          <a:gd name="T92" fmla="*/ 72 w 128"/>
                          <a:gd name="T93" fmla="*/ 29 h 177"/>
                          <a:gd name="T94" fmla="*/ 72 w 128"/>
                          <a:gd name="T95" fmla="*/ 21 h 177"/>
                          <a:gd name="T96" fmla="*/ 73 w 128"/>
                          <a:gd name="T97" fmla="*/ 14 h 177"/>
                          <a:gd name="T98" fmla="*/ 80 w 128"/>
                          <a:gd name="T99" fmla="*/ 9 h 177"/>
                          <a:gd name="T100" fmla="*/ 81 w 128"/>
                          <a:gd name="T101" fmla="*/ 4 h 177"/>
                          <a:gd name="T102" fmla="*/ 83 w 128"/>
                          <a:gd name="T103" fmla="*/ 1 h 177"/>
                          <a:gd name="T104" fmla="*/ 91 w 128"/>
                          <a:gd name="T105" fmla="*/ 8 h 177"/>
                          <a:gd name="T106" fmla="*/ 93 w 128"/>
                          <a:gd name="T107" fmla="*/ 17 h 177"/>
                          <a:gd name="T108" fmla="*/ 94 w 128"/>
                          <a:gd name="T109" fmla="*/ 18 h 177"/>
                          <a:gd name="T110" fmla="*/ 111 w 128"/>
                          <a:gd name="T111" fmla="*/ 21 h 17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</a:cxnLst>
                        <a:rect l="0" t="0" r="r" b="b"/>
                        <a:pathLst>
                          <a:path w="128" h="177">
                            <a:moveTo>
                              <a:pt x="111" y="21"/>
                            </a:moveTo>
                            <a:cubicBezTo>
                              <a:pt x="111" y="22"/>
                              <a:pt x="112" y="22"/>
                              <a:pt x="113" y="23"/>
                            </a:cubicBezTo>
                            <a:cubicBezTo>
                              <a:pt x="113" y="25"/>
                              <a:pt x="113" y="27"/>
                              <a:pt x="113" y="30"/>
                            </a:cubicBezTo>
                            <a:cubicBezTo>
                              <a:pt x="113" y="30"/>
                              <a:pt x="113" y="30"/>
                              <a:pt x="113" y="30"/>
                            </a:cubicBezTo>
                            <a:cubicBezTo>
                              <a:pt x="112" y="30"/>
                              <a:pt x="111" y="31"/>
                              <a:pt x="112" y="32"/>
                            </a:cubicBezTo>
                            <a:cubicBezTo>
                              <a:pt x="109" y="34"/>
                              <a:pt x="106" y="37"/>
                              <a:pt x="104" y="39"/>
                            </a:cubicBezTo>
                            <a:cubicBezTo>
                              <a:pt x="102" y="40"/>
                              <a:pt x="102" y="42"/>
                              <a:pt x="105" y="42"/>
                            </a:cubicBezTo>
                            <a:cubicBezTo>
                              <a:pt x="106" y="42"/>
                              <a:pt x="106" y="42"/>
                              <a:pt x="107" y="43"/>
                            </a:cubicBezTo>
                            <a:cubicBezTo>
                              <a:pt x="107" y="44"/>
                              <a:pt x="106" y="44"/>
                              <a:pt x="105" y="45"/>
                            </a:cubicBezTo>
                            <a:cubicBezTo>
                              <a:pt x="105" y="46"/>
                              <a:pt x="103" y="45"/>
                              <a:pt x="104" y="47"/>
                            </a:cubicBezTo>
                            <a:cubicBezTo>
                              <a:pt x="104" y="48"/>
                              <a:pt x="105" y="48"/>
                              <a:pt x="106" y="48"/>
                            </a:cubicBezTo>
                            <a:cubicBezTo>
                              <a:pt x="107" y="48"/>
                              <a:pt x="107" y="49"/>
                              <a:pt x="107" y="50"/>
                            </a:cubicBezTo>
                            <a:cubicBezTo>
                              <a:pt x="108" y="51"/>
                              <a:pt x="109" y="53"/>
                              <a:pt x="110" y="54"/>
                            </a:cubicBezTo>
                            <a:cubicBezTo>
                              <a:pt x="110" y="55"/>
                              <a:pt x="111" y="56"/>
                              <a:pt x="110" y="57"/>
                            </a:cubicBezTo>
                            <a:cubicBezTo>
                              <a:pt x="109" y="58"/>
                              <a:pt x="110" y="58"/>
                              <a:pt x="111" y="59"/>
                            </a:cubicBezTo>
                            <a:cubicBezTo>
                              <a:pt x="113" y="61"/>
                              <a:pt x="114" y="64"/>
                              <a:pt x="114" y="67"/>
                            </a:cubicBezTo>
                            <a:cubicBezTo>
                              <a:pt x="112" y="68"/>
                              <a:pt x="109" y="67"/>
                              <a:pt x="108" y="68"/>
                            </a:cubicBezTo>
                            <a:cubicBezTo>
                              <a:pt x="107" y="69"/>
                              <a:pt x="106" y="70"/>
                              <a:pt x="107" y="70"/>
                            </a:cubicBezTo>
                            <a:cubicBezTo>
                              <a:pt x="107" y="71"/>
                              <a:pt x="108" y="71"/>
                              <a:pt x="109" y="70"/>
                            </a:cubicBezTo>
                            <a:cubicBezTo>
                              <a:pt x="109" y="70"/>
                              <a:pt x="110" y="70"/>
                              <a:pt x="110" y="70"/>
                            </a:cubicBezTo>
                            <a:cubicBezTo>
                              <a:pt x="113" y="69"/>
                              <a:pt x="116" y="70"/>
                              <a:pt x="118" y="68"/>
                            </a:cubicBezTo>
                            <a:cubicBezTo>
                              <a:pt x="118" y="68"/>
                              <a:pt x="118" y="68"/>
                              <a:pt x="118" y="68"/>
                            </a:cubicBezTo>
                            <a:cubicBezTo>
                              <a:pt x="119" y="69"/>
                              <a:pt x="120" y="68"/>
                              <a:pt x="120" y="67"/>
                            </a:cubicBezTo>
                            <a:cubicBezTo>
                              <a:pt x="121" y="67"/>
                              <a:pt x="123" y="67"/>
                              <a:pt x="123" y="66"/>
                            </a:cubicBezTo>
                            <a:cubicBezTo>
                              <a:pt x="125" y="64"/>
                              <a:pt x="126" y="65"/>
                              <a:pt x="127" y="67"/>
                            </a:cubicBezTo>
                            <a:cubicBezTo>
                              <a:pt x="127" y="67"/>
                              <a:pt x="127" y="67"/>
                              <a:pt x="127" y="67"/>
                            </a:cubicBezTo>
                            <a:cubicBezTo>
                              <a:pt x="127" y="66"/>
                              <a:pt x="127" y="66"/>
                              <a:pt x="127" y="66"/>
                            </a:cubicBezTo>
                            <a:cubicBezTo>
                              <a:pt x="128" y="71"/>
                              <a:pt x="127" y="76"/>
                              <a:pt x="124" y="80"/>
                            </a:cubicBezTo>
                            <a:cubicBezTo>
                              <a:pt x="122" y="80"/>
                              <a:pt x="121" y="80"/>
                              <a:pt x="120" y="81"/>
                            </a:cubicBezTo>
                            <a:cubicBezTo>
                              <a:pt x="117" y="82"/>
                              <a:pt x="115" y="84"/>
                              <a:pt x="111" y="85"/>
                            </a:cubicBezTo>
                            <a:cubicBezTo>
                              <a:pt x="109" y="85"/>
                              <a:pt x="109" y="87"/>
                              <a:pt x="108" y="89"/>
                            </a:cubicBezTo>
                            <a:cubicBezTo>
                              <a:pt x="107" y="91"/>
                              <a:pt x="109" y="91"/>
                              <a:pt x="110" y="92"/>
                            </a:cubicBezTo>
                            <a:cubicBezTo>
                              <a:pt x="111" y="92"/>
                              <a:pt x="111" y="93"/>
                              <a:pt x="110" y="94"/>
                            </a:cubicBezTo>
                            <a:cubicBezTo>
                              <a:pt x="107" y="99"/>
                              <a:pt x="108" y="103"/>
                              <a:pt x="110" y="108"/>
                            </a:cubicBezTo>
                            <a:cubicBezTo>
                              <a:pt x="111" y="110"/>
                              <a:pt x="113" y="114"/>
                              <a:pt x="110" y="116"/>
                            </a:cubicBezTo>
                            <a:cubicBezTo>
                              <a:pt x="109" y="117"/>
                              <a:pt x="110" y="118"/>
                              <a:pt x="109" y="119"/>
                            </a:cubicBezTo>
                            <a:cubicBezTo>
                              <a:pt x="108" y="123"/>
                              <a:pt x="105" y="127"/>
                              <a:pt x="102" y="131"/>
                            </a:cubicBezTo>
                            <a:cubicBezTo>
                              <a:pt x="101" y="133"/>
                              <a:pt x="101" y="135"/>
                              <a:pt x="101" y="136"/>
                            </a:cubicBezTo>
                            <a:cubicBezTo>
                              <a:pt x="100" y="140"/>
                              <a:pt x="97" y="140"/>
                              <a:pt x="95" y="141"/>
                            </a:cubicBezTo>
                            <a:cubicBezTo>
                              <a:pt x="91" y="142"/>
                              <a:pt x="88" y="142"/>
                              <a:pt x="85" y="143"/>
                            </a:cubicBezTo>
                            <a:cubicBezTo>
                              <a:pt x="83" y="145"/>
                              <a:pt x="80" y="144"/>
                              <a:pt x="78" y="145"/>
                            </a:cubicBezTo>
                            <a:cubicBezTo>
                              <a:pt x="75" y="146"/>
                              <a:pt x="73" y="148"/>
                              <a:pt x="72" y="150"/>
                            </a:cubicBezTo>
                            <a:cubicBezTo>
                              <a:pt x="72" y="151"/>
                              <a:pt x="72" y="152"/>
                              <a:pt x="71" y="152"/>
                            </a:cubicBezTo>
                            <a:cubicBezTo>
                              <a:pt x="68" y="153"/>
                              <a:pt x="66" y="156"/>
                              <a:pt x="64" y="158"/>
                            </a:cubicBezTo>
                            <a:cubicBezTo>
                              <a:pt x="63" y="158"/>
                              <a:pt x="63" y="159"/>
                              <a:pt x="63" y="160"/>
                            </a:cubicBezTo>
                            <a:cubicBezTo>
                              <a:pt x="62" y="162"/>
                              <a:pt x="60" y="164"/>
                              <a:pt x="58" y="165"/>
                            </a:cubicBezTo>
                            <a:cubicBezTo>
                              <a:pt x="56" y="165"/>
                              <a:pt x="56" y="166"/>
                              <a:pt x="55" y="167"/>
                            </a:cubicBezTo>
                            <a:cubicBezTo>
                              <a:pt x="54" y="168"/>
                              <a:pt x="53" y="167"/>
                              <a:pt x="53" y="168"/>
                            </a:cubicBezTo>
                            <a:cubicBezTo>
                              <a:pt x="53" y="168"/>
                              <a:pt x="53" y="168"/>
                              <a:pt x="53" y="168"/>
                            </a:cubicBezTo>
                            <a:cubicBezTo>
                              <a:pt x="51" y="168"/>
                              <a:pt x="49" y="169"/>
                              <a:pt x="47" y="168"/>
                            </a:cubicBezTo>
                            <a:cubicBezTo>
                              <a:pt x="47" y="168"/>
                              <a:pt x="47" y="168"/>
                              <a:pt x="47" y="168"/>
                            </a:cubicBezTo>
                            <a:cubicBezTo>
                              <a:pt x="47" y="167"/>
                              <a:pt x="46" y="168"/>
                              <a:pt x="45" y="167"/>
                            </a:cubicBezTo>
                            <a:cubicBezTo>
                              <a:pt x="43" y="167"/>
                              <a:pt x="40" y="166"/>
                              <a:pt x="39" y="169"/>
                            </a:cubicBezTo>
                            <a:cubicBezTo>
                              <a:pt x="38" y="170"/>
                              <a:pt x="37" y="170"/>
                              <a:pt x="36" y="170"/>
                            </a:cubicBezTo>
                            <a:cubicBezTo>
                              <a:pt x="33" y="171"/>
                              <a:pt x="31" y="171"/>
                              <a:pt x="30" y="174"/>
                            </a:cubicBezTo>
                            <a:cubicBezTo>
                              <a:pt x="30" y="175"/>
                              <a:pt x="29" y="175"/>
                              <a:pt x="28" y="175"/>
                            </a:cubicBezTo>
                            <a:cubicBezTo>
                              <a:pt x="29" y="175"/>
                              <a:pt x="29" y="175"/>
                              <a:pt x="29" y="175"/>
                            </a:cubicBezTo>
                            <a:cubicBezTo>
                              <a:pt x="29" y="176"/>
                              <a:pt x="29" y="176"/>
                              <a:pt x="29" y="176"/>
                            </a:cubicBezTo>
                            <a:cubicBezTo>
                              <a:pt x="29" y="176"/>
                              <a:pt x="29" y="176"/>
                              <a:pt x="29" y="176"/>
                            </a:cubicBezTo>
                            <a:cubicBezTo>
                              <a:pt x="28" y="176"/>
                              <a:pt x="28" y="176"/>
                              <a:pt x="28" y="176"/>
                            </a:cubicBezTo>
                            <a:cubicBezTo>
                              <a:pt x="28" y="176"/>
                              <a:pt x="28" y="176"/>
                              <a:pt x="28" y="176"/>
                            </a:cubicBezTo>
                            <a:cubicBezTo>
                              <a:pt x="25" y="177"/>
                              <a:pt x="22" y="176"/>
                              <a:pt x="19" y="176"/>
                            </a:cubicBezTo>
                            <a:cubicBezTo>
                              <a:pt x="17" y="175"/>
                              <a:pt x="16" y="175"/>
                              <a:pt x="16" y="172"/>
                            </a:cubicBezTo>
                            <a:cubicBezTo>
                              <a:pt x="17" y="170"/>
                              <a:pt x="15" y="166"/>
                              <a:pt x="13" y="164"/>
                            </a:cubicBezTo>
                            <a:cubicBezTo>
                              <a:pt x="11" y="163"/>
                              <a:pt x="11" y="161"/>
                              <a:pt x="12" y="159"/>
                            </a:cubicBezTo>
                            <a:cubicBezTo>
                              <a:pt x="12" y="159"/>
                              <a:pt x="13" y="158"/>
                              <a:pt x="12" y="158"/>
                            </a:cubicBezTo>
                            <a:cubicBezTo>
                              <a:pt x="10" y="155"/>
                              <a:pt x="13" y="153"/>
                              <a:pt x="14" y="152"/>
                            </a:cubicBezTo>
                            <a:cubicBezTo>
                              <a:pt x="16" y="150"/>
                              <a:pt x="15" y="149"/>
                              <a:pt x="14" y="147"/>
                            </a:cubicBezTo>
                            <a:cubicBezTo>
                              <a:pt x="14" y="147"/>
                              <a:pt x="14" y="146"/>
                              <a:pt x="14" y="146"/>
                            </a:cubicBezTo>
                            <a:cubicBezTo>
                              <a:pt x="14" y="146"/>
                              <a:pt x="14" y="146"/>
                              <a:pt x="14" y="146"/>
                            </a:cubicBezTo>
                            <a:cubicBezTo>
                              <a:pt x="13" y="144"/>
                              <a:pt x="13" y="141"/>
                              <a:pt x="12" y="139"/>
                            </a:cubicBezTo>
                            <a:cubicBezTo>
                              <a:pt x="11" y="137"/>
                              <a:pt x="10" y="136"/>
                              <a:pt x="10" y="134"/>
                            </a:cubicBezTo>
                            <a:cubicBezTo>
                              <a:pt x="10" y="131"/>
                              <a:pt x="8" y="130"/>
                              <a:pt x="6" y="130"/>
                            </a:cubicBezTo>
                            <a:cubicBezTo>
                              <a:pt x="4" y="130"/>
                              <a:pt x="3" y="129"/>
                              <a:pt x="2" y="129"/>
                            </a:cubicBezTo>
                            <a:cubicBezTo>
                              <a:pt x="1" y="128"/>
                              <a:pt x="0" y="126"/>
                              <a:pt x="1" y="125"/>
                            </a:cubicBezTo>
                            <a:cubicBezTo>
                              <a:pt x="3" y="123"/>
                              <a:pt x="2" y="120"/>
                              <a:pt x="3" y="118"/>
                            </a:cubicBezTo>
                            <a:cubicBezTo>
                              <a:pt x="4" y="117"/>
                              <a:pt x="3" y="116"/>
                              <a:pt x="4" y="115"/>
                            </a:cubicBezTo>
                            <a:cubicBezTo>
                              <a:pt x="7" y="113"/>
                              <a:pt x="8" y="111"/>
                              <a:pt x="7" y="108"/>
                            </a:cubicBezTo>
                            <a:cubicBezTo>
                              <a:pt x="9" y="103"/>
                              <a:pt x="10" y="98"/>
                              <a:pt x="8" y="93"/>
                            </a:cubicBezTo>
                            <a:cubicBezTo>
                              <a:pt x="7" y="91"/>
                              <a:pt x="8" y="88"/>
                              <a:pt x="8" y="85"/>
                            </a:cubicBezTo>
                            <a:cubicBezTo>
                              <a:pt x="9" y="81"/>
                              <a:pt x="11" y="78"/>
                              <a:pt x="12" y="73"/>
                            </a:cubicBezTo>
                            <a:cubicBezTo>
                              <a:pt x="12" y="72"/>
                              <a:pt x="12" y="72"/>
                              <a:pt x="13" y="71"/>
                            </a:cubicBezTo>
                            <a:cubicBezTo>
                              <a:pt x="14" y="70"/>
                              <a:pt x="15" y="69"/>
                              <a:pt x="15" y="68"/>
                            </a:cubicBezTo>
                            <a:cubicBezTo>
                              <a:pt x="15" y="65"/>
                              <a:pt x="17" y="64"/>
                              <a:pt x="18" y="62"/>
                            </a:cubicBezTo>
                            <a:cubicBezTo>
                              <a:pt x="20" y="61"/>
                              <a:pt x="20" y="58"/>
                              <a:pt x="20" y="56"/>
                            </a:cubicBezTo>
                            <a:cubicBezTo>
                              <a:pt x="20" y="57"/>
                              <a:pt x="20" y="57"/>
                              <a:pt x="20" y="57"/>
                            </a:cubicBezTo>
                            <a:cubicBezTo>
                              <a:pt x="23" y="55"/>
                              <a:pt x="21" y="53"/>
                              <a:pt x="22" y="51"/>
                            </a:cubicBezTo>
                            <a:cubicBezTo>
                              <a:pt x="26" y="51"/>
                              <a:pt x="28" y="48"/>
                              <a:pt x="29" y="45"/>
                            </a:cubicBezTo>
                            <a:cubicBezTo>
                              <a:pt x="31" y="41"/>
                              <a:pt x="36" y="40"/>
                              <a:pt x="39" y="37"/>
                            </a:cubicBezTo>
                            <a:cubicBezTo>
                              <a:pt x="42" y="39"/>
                              <a:pt x="45" y="37"/>
                              <a:pt x="48" y="40"/>
                            </a:cubicBezTo>
                            <a:cubicBezTo>
                              <a:pt x="49" y="42"/>
                              <a:pt x="50" y="45"/>
                              <a:pt x="53" y="42"/>
                            </a:cubicBezTo>
                            <a:cubicBezTo>
                              <a:pt x="54" y="42"/>
                              <a:pt x="55" y="43"/>
                              <a:pt x="55" y="43"/>
                            </a:cubicBezTo>
                            <a:cubicBezTo>
                              <a:pt x="58" y="44"/>
                              <a:pt x="61" y="44"/>
                              <a:pt x="63" y="42"/>
                            </a:cubicBezTo>
                            <a:cubicBezTo>
                              <a:pt x="67" y="38"/>
                              <a:pt x="71" y="35"/>
                              <a:pt x="72" y="29"/>
                            </a:cubicBezTo>
                            <a:cubicBezTo>
                              <a:pt x="73" y="28"/>
                              <a:pt x="72" y="27"/>
                              <a:pt x="72" y="26"/>
                            </a:cubicBezTo>
                            <a:cubicBezTo>
                              <a:pt x="72" y="24"/>
                              <a:pt x="71" y="23"/>
                              <a:pt x="72" y="21"/>
                            </a:cubicBezTo>
                            <a:cubicBezTo>
                              <a:pt x="72" y="21"/>
                              <a:pt x="72" y="21"/>
                              <a:pt x="72" y="21"/>
                            </a:cubicBezTo>
                            <a:cubicBezTo>
                              <a:pt x="73" y="19"/>
                              <a:pt x="72" y="17"/>
                              <a:pt x="73" y="14"/>
                            </a:cubicBezTo>
                            <a:cubicBezTo>
                              <a:pt x="72" y="12"/>
                              <a:pt x="75" y="9"/>
                              <a:pt x="77" y="9"/>
                            </a:cubicBezTo>
                            <a:cubicBezTo>
                              <a:pt x="78" y="9"/>
                              <a:pt x="79" y="9"/>
                              <a:pt x="80" y="9"/>
                            </a:cubicBezTo>
                            <a:cubicBezTo>
                              <a:pt x="81" y="9"/>
                              <a:pt x="82" y="8"/>
                              <a:pt x="82" y="7"/>
                            </a:cubicBezTo>
                            <a:cubicBezTo>
                              <a:pt x="82" y="6"/>
                              <a:pt x="81" y="5"/>
                              <a:pt x="81" y="4"/>
                            </a:cubicBezTo>
                            <a:cubicBezTo>
                              <a:pt x="81" y="3"/>
                              <a:pt x="82" y="2"/>
                              <a:pt x="80" y="1"/>
                            </a:cubicBezTo>
                            <a:cubicBezTo>
                              <a:pt x="82" y="1"/>
                              <a:pt x="83" y="1"/>
                              <a:pt x="83" y="1"/>
                            </a:cubicBezTo>
                            <a:cubicBezTo>
                              <a:pt x="86" y="0"/>
                              <a:pt x="88" y="1"/>
                              <a:pt x="88" y="4"/>
                            </a:cubicBezTo>
                            <a:cubicBezTo>
                              <a:pt x="88" y="6"/>
                              <a:pt x="90" y="6"/>
                              <a:pt x="91" y="8"/>
                            </a:cubicBezTo>
                            <a:cubicBezTo>
                              <a:pt x="92" y="10"/>
                              <a:pt x="92" y="11"/>
                              <a:pt x="92" y="13"/>
                            </a:cubicBezTo>
                            <a:cubicBezTo>
                              <a:pt x="92" y="15"/>
                              <a:pt x="91" y="16"/>
                              <a:pt x="93" y="17"/>
                            </a:cubicBezTo>
                            <a:cubicBezTo>
                              <a:pt x="93" y="17"/>
                              <a:pt x="93" y="17"/>
                              <a:pt x="93" y="17"/>
                            </a:cubicBezTo>
                            <a:cubicBezTo>
                              <a:pt x="93" y="18"/>
                              <a:pt x="93" y="18"/>
                              <a:pt x="94" y="18"/>
                            </a:cubicBezTo>
                            <a:cubicBezTo>
                              <a:pt x="96" y="20"/>
                              <a:pt x="97" y="21"/>
                              <a:pt x="100" y="20"/>
                            </a:cubicBezTo>
                            <a:cubicBezTo>
                              <a:pt x="104" y="20"/>
                              <a:pt x="107" y="20"/>
                              <a:pt x="111" y="21"/>
                            </a:cubicBezTo>
                            <a:close/>
                          </a:path>
                        </a:pathLst>
                      </a:custGeom>
                      <a:grpFill/>
                      <a:ln w="317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s-ES"/>
                        </a:defPPr>
                        <a:lvl1pPr marL="0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673776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1347551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2021327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2695103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3368878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4042654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4716429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5390205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673776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O" sz="2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46" name="Freeform 80">
                        <a:extLst>
                          <a:ext uri="{FF2B5EF4-FFF2-40B4-BE49-F238E27FC236}">
                            <a16:creationId xmlns:a16="http://schemas.microsoft.com/office/drawing/2014/main" id="{38E8CCA3-89B7-40AD-8716-4A3CA2138A3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56208" y="928570"/>
                        <a:ext cx="52838" cy="52385"/>
                      </a:xfrm>
                      <a:custGeom>
                        <a:avLst/>
                        <a:gdLst>
                          <a:gd name="T0" fmla="*/ 31 w 35"/>
                          <a:gd name="T1" fmla="*/ 4 h 36"/>
                          <a:gd name="T2" fmla="*/ 28 w 35"/>
                          <a:gd name="T3" fmla="*/ 7 h 36"/>
                          <a:gd name="T4" fmla="*/ 26 w 35"/>
                          <a:gd name="T5" fmla="*/ 10 h 36"/>
                          <a:gd name="T6" fmla="*/ 28 w 35"/>
                          <a:gd name="T7" fmla="*/ 19 h 36"/>
                          <a:gd name="T8" fmla="*/ 30 w 35"/>
                          <a:gd name="T9" fmla="*/ 21 h 36"/>
                          <a:gd name="T10" fmla="*/ 35 w 35"/>
                          <a:gd name="T11" fmla="*/ 24 h 36"/>
                          <a:gd name="T12" fmla="*/ 29 w 35"/>
                          <a:gd name="T13" fmla="*/ 29 h 36"/>
                          <a:gd name="T14" fmla="*/ 23 w 35"/>
                          <a:gd name="T15" fmla="*/ 32 h 36"/>
                          <a:gd name="T16" fmla="*/ 22 w 35"/>
                          <a:gd name="T17" fmla="*/ 33 h 36"/>
                          <a:gd name="T18" fmla="*/ 22 w 35"/>
                          <a:gd name="T19" fmla="*/ 33 h 36"/>
                          <a:gd name="T20" fmla="*/ 21 w 35"/>
                          <a:gd name="T21" fmla="*/ 34 h 36"/>
                          <a:gd name="T22" fmla="*/ 14 w 35"/>
                          <a:gd name="T23" fmla="*/ 35 h 36"/>
                          <a:gd name="T24" fmla="*/ 12 w 35"/>
                          <a:gd name="T25" fmla="*/ 34 h 36"/>
                          <a:gd name="T26" fmla="*/ 9 w 35"/>
                          <a:gd name="T27" fmla="*/ 31 h 36"/>
                          <a:gd name="T28" fmla="*/ 8 w 35"/>
                          <a:gd name="T29" fmla="*/ 30 h 36"/>
                          <a:gd name="T30" fmla="*/ 5 w 35"/>
                          <a:gd name="T31" fmla="*/ 28 h 36"/>
                          <a:gd name="T32" fmla="*/ 1 w 35"/>
                          <a:gd name="T33" fmla="*/ 19 h 36"/>
                          <a:gd name="T34" fmla="*/ 2 w 35"/>
                          <a:gd name="T35" fmla="*/ 13 h 36"/>
                          <a:gd name="T36" fmla="*/ 8 w 35"/>
                          <a:gd name="T37" fmla="*/ 7 h 36"/>
                          <a:gd name="T38" fmla="*/ 10 w 35"/>
                          <a:gd name="T39" fmla="*/ 5 h 36"/>
                          <a:gd name="T40" fmla="*/ 11 w 35"/>
                          <a:gd name="T41" fmla="*/ 4 h 36"/>
                          <a:gd name="T42" fmla="*/ 20 w 35"/>
                          <a:gd name="T43" fmla="*/ 3 h 36"/>
                          <a:gd name="T44" fmla="*/ 25 w 35"/>
                          <a:gd name="T45" fmla="*/ 1 h 36"/>
                          <a:gd name="T46" fmla="*/ 27 w 35"/>
                          <a:gd name="T47" fmla="*/ 0 h 36"/>
                          <a:gd name="T48" fmla="*/ 30 w 35"/>
                          <a:gd name="T49" fmla="*/ 2 h 36"/>
                          <a:gd name="T50" fmla="*/ 31 w 35"/>
                          <a:gd name="T51" fmla="*/ 4 h 3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</a:cxnLst>
                        <a:rect l="0" t="0" r="r" b="b"/>
                        <a:pathLst>
                          <a:path w="35" h="36">
                            <a:moveTo>
                              <a:pt x="31" y="4"/>
                            </a:moveTo>
                            <a:cubicBezTo>
                              <a:pt x="30" y="5"/>
                              <a:pt x="29" y="6"/>
                              <a:pt x="28" y="7"/>
                            </a:cubicBezTo>
                            <a:cubicBezTo>
                              <a:pt x="26" y="7"/>
                              <a:pt x="26" y="9"/>
                              <a:pt x="26" y="10"/>
                            </a:cubicBezTo>
                            <a:cubicBezTo>
                              <a:pt x="26" y="13"/>
                              <a:pt x="27" y="16"/>
                              <a:pt x="28" y="19"/>
                            </a:cubicBezTo>
                            <a:cubicBezTo>
                              <a:pt x="28" y="20"/>
                              <a:pt x="27" y="22"/>
                              <a:pt x="30" y="21"/>
                            </a:cubicBezTo>
                            <a:cubicBezTo>
                              <a:pt x="32" y="21"/>
                              <a:pt x="33" y="23"/>
                              <a:pt x="35" y="24"/>
                            </a:cubicBezTo>
                            <a:cubicBezTo>
                              <a:pt x="31" y="24"/>
                              <a:pt x="31" y="28"/>
                              <a:pt x="29" y="29"/>
                            </a:cubicBezTo>
                            <a:cubicBezTo>
                              <a:pt x="28" y="31"/>
                              <a:pt x="26" y="33"/>
                              <a:pt x="23" y="32"/>
                            </a:cubicBezTo>
                            <a:cubicBezTo>
                              <a:pt x="23" y="32"/>
                              <a:pt x="22" y="32"/>
                              <a:pt x="22" y="33"/>
                            </a:cubicBezTo>
                            <a:cubicBezTo>
                              <a:pt x="22" y="33"/>
                              <a:pt x="22" y="33"/>
                              <a:pt x="22" y="33"/>
                            </a:cubicBezTo>
                            <a:cubicBezTo>
                              <a:pt x="21" y="33"/>
                              <a:pt x="21" y="34"/>
                              <a:pt x="21" y="34"/>
                            </a:cubicBezTo>
                            <a:cubicBezTo>
                              <a:pt x="19" y="34"/>
                              <a:pt x="16" y="33"/>
                              <a:pt x="14" y="35"/>
                            </a:cubicBezTo>
                            <a:cubicBezTo>
                              <a:pt x="13" y="36"/>
                              <a:pt x="12" y="35"/>
                              <a:pt x="12" y="34"/>
                            </a:cubicBezTo>
                            <a:cubicBezTo>
                              <a:pt x="11" y="33"/>
                              <a:pt x="10" y="32"/>
                              <a:pt x="9" y="31"/>
                            </a:cubicBezTo>
                            <a:cubicBezTo>
                              <a:pt x="9" y="30"/>
                              <a:pt x="9" y="29"/>
                              <a:pt x="8" y="30"/>
                            </a:cubicBezTo>
                            <a:cubicBezTo>
                              <a:pt x="6" y="31"/>
                              <a:pt x="6" y="29"/>
                              <a:pt x="5" y="28"/>
                            </a:cubicBezTo>
                            <a:cubicBezTo>
                              <a:pt x="1" y="26"/>
                              <a:pt x="2" y="22"/>
                              <a:pt x="1" y="19"/>
                            </a:cubicBezTo>
                            <a:cubicBezTo>
                              <a:pt x="0" y="16"/>
                              <a:pt x="2" y="15"/>
                              <a:pt x="2" y="13"/>
                            </a:cubicBezTo>
                            <a:cubicBezTo>
                              <a:pt x="2" y="9"/>
                              <a:pt x="4" y="8"/>
                              <a:pt x="8" y="7"/>
                            </a:cubicBezTo>
                            <a:cubicBezTo>
                              <a:pt x="9" y="7"/>
                              <a:pt x="10" y="7"/>
                              <a:pt x="10" y="5"/>
                            </a:cubicBezTo>
                            <a:cubicBezTo>
                              <a:pt x="10" y="5"/>
                              <a:pt x="10" y="4"/>
                              <a:pt x="11" y="4"/>
                            </a:cubicBezTo>
                            <a:cubicBezTo>
                              <a:pt x="14" y="4"/>
                              <a:pt x="17" y="2"/>
                              <a:pt x="20" y="3"/>
                            </a:cubicBezTo>
                            <a:cubicBezTo>
                              <a:pt x="22" y="3"/>
                              <a:pt x="24" y="3"/>
                              <a:pt x="25" y="1"/>
                            </a:cubicBezTo>
                            <a:cubicBezTo>
                              <a:pt x="25" y="1"/>
                              <a:pt x="26" y="0"/>
                              <a:pt x="27" y="0"/>
                            </a:cubicBezTo>
                            <a:cubicBezTo>
                              <a:pt x="28" y="1"/>
                              <a:pt x="28" y="3"/>
                              <a:pt x="30" y="2"/>
                            </a:cubicBezTo>
                            <a:cubicBezTo>
                              <a:pt x="32" y="1"/>
                              <a:pt x="31" y="3"/>
                              <a:pt x="31" y="4"/>
                            </a:cubicBezTo>
                            <a:close/>
                          </a:path>
                        </a:pathLst>
                      </a:custGeom>
                      <a:grpFill/>
                      <a:ln w="7938" cap="flat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s-ES"/>
                        </a:defPPr>
                        <a:lvl1pPr marL="0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673776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1347551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2021327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2695103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3368878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4042654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4716429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5390205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l" defTabSz="673776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O" sz="2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47" name="Freeform 81">
                        <a:extLst>
                          <a:ext uri="{FF2B5EF4-FFF2-40B4-BE49-F238E27FC236}">
                            <a16:creationId xmlns:a16="http://schemas.microsoft.com/office/drawing/2014/main" id="{8F802A7E-4538-4032-ACEE-D7653B9F02F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69086" y="760987"/>
                        <a:ext cx="25330" cy="24109"/>
                      </a:xfrm>
                      <a:custGeom>
                        <a:avLst/>
                        <a:gdLst>
                          <a:gd name="T0" fmla="*/ 10 w 13"/>
                          <a:gd name="T1" fmla="*/ 6 h 13"/>
                          <a:gd name="T2" fmla="*/ 10 w 13"/>
                          <a:gd name="T3" fmla="*/ 11 h 13"/>
                          <a:gd name="T4" fmla="*/ 1 w 13"/>
                          <a:gd name="T5" fmla="*/ 13 h 13"/>
                          <a:gd name="T6" fmla="*/ 0 w 13"/>
                          <a:gd name="T7" fmla="*/ 12 h 13"/>
                          <a:gd name="T8" fmla="*/ 0 w 13"/>
                          <a:gd name="T9" fmla="*/ 12 h 13"/>
                          <a:gd name="T10" fmla="*/ 1 w 13"/>
                          <a:gd name="T11" fmla="*/ 11 h 13"/>
                          <a:gd name="T12" fmla="*/ 1 w 13"/>
                          <a:gd name="T13" fmla="*/ 11 h 13"/>
                          <a:gd name="T14" fmla="*/ 2 w 13"/>
                          <a:gd name="T15" fmla="*/ 8 h 13"/>
                          <a:gd name="T16" fmla="*/ 2 w 13"/>
                          <a:gd name="T17" fmla="*/ 8 h 13"/>
                          <a:gd name="T18" fmla="*/ 3 w 13"/>
                          <a:gd name="T19" fmla="*/ 6 h 13"/>
                          <a:gd name="T20" fmla="*/ 6 w 13"/>
                          <a:gd name="T21" fmla="*/ 0 h 13"/>
                          <a:gd name="T22" fmla="*/ 9 w 13"/>
                          <a:gd name="T23" fmla="*/ 5 h 13"/>
                          <a:gd name="T24" fmla="*/ 10 w 13"/>
                          <a:gd name="T25" fmla="*/ 6 h 1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13" h="13">
                            <a:moveTo>
                              <a:pt x="10" y="6"/>
                            </a:moveTo>
                            <a:cubicBezTo>
                              <a:pt x="13" y="9"/>
                              <a:pt x="13" y="9"/>
                              <a:pt x="10" y="11"/>
                            </a:cubicBezTo>
                            <a:cubicBezTo>
                              <a:pt x="7" y="12"/>
                              <a:pt x="4" y="12"/>
                              <a:pt x="1" y="13"/>
                            </a:cubicBezTo>
                            <a:cubicBezTo>
                              <a:pt x="1" y="13"/>
                              <a:pt x="1" y="12"/>
                              <a:pt x="0" y="12"/>
                            </a:cubicBezTo>
                            <a:cubicBezTo>
                              <a:pt x="0" y="12"/>
                              <a:pt x="0" y="12"/>
                              <a:pt x="0" y="12"/>
                            </a:cubicBezTo>
                            <a:cubicBezTo>
                              <a:pt x="1" y="12"/>
                              <a:pt x="1" y="11"/>
                              <a:pt x="1" y="11"/>
                            </a:cubicBezTo>
                            <a:cubicBezTo>
                              <a:pt x="1" y="11"/>
                              <a:pt x="1" y="11"/>
                              <a:pt x="1" y="11"/>
                            </a:cubicBezTo>
                            <a:cubicBezTo>
                              <a:pt x="2" y="10"/>
                              <a:pt x="3" y="9"/>
                              <a:pt x="2" y="8"/>
                            </a:cubicBezTo>
                            <a:cubicBezTo>
                              <a:pt x="2" y="8"/>
                              <a:pt x="2" y="8"/>
                              <a:pt x="2" y="8"/>
                            </a:cubicBezTo>
                            <a:cubicBezTo>
                              <a:pt x="3" y="7"/>
                              <a:pt x="3" y="7"/>
                              <a:pt x="3" y="6"/>
                            </a:cubicBezTo>
                            <a:cubicBezTo>
                              <a:pt x="4" y="4"/>
                              <a:pt x="4" y="2"/>
                              <a:pt x="6" y="0"/>
                            </a:cubicBezTo>
                            <a:cubicBezTo>
                              <a:pt x="9" y="1"/>
                              <a:pt x="11" y="1"/>
                              <a:pt x="9" y="5"/>
                            </a:cubicBezTo>
                            <a:cubicBezTo>
                              <a:pt x="9" y="5"/>
                              <a:pt x="10" y="6"/>
                              <a:pt x="10" y="6"/>
                            </a:cubicBezTo>
                            <a:close/>
                          </a:path>
                        </a:pathLst>
                      </a:custGeom>
                      <a:grpFill/>
                      <a:ln w="7938" cap="flat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s-ES"/>
                        </a:defPPr>
                        <a:lvl1pPr marL="0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673776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1347551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2021327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2695103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3368878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4042654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4716429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5390205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l" defTabSz="673776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O" sz="2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48" name="Freeform 82">
                        <a:extLst>
                          <a:ext uri="{FF2B5EF4-FFF2-40B4-BE49-F238E27FC236}">
                            <a16:creationId xmlns:a16="http://schemas.microsoft.com/office/drawing/2014/main" id="{709BBB2A-4B75-46CE-A549-9E55233F2DB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75242" y="972996"/>
                        <a:ext cx="28370" cy="15069"/>
                      </a:xfrm>
                      <a:custGeom>
                        <a:avLst/>
                        <a:gdLst>
                          <a:gd name="T0" fmla="*/ 5 w 15"/>
                          <a:gd name="T1" fmla="*/ 6 h 8"/>
                          <a:gd name="T2" fmla="*/ 3 w 15"/>
                          <a:gd name="T3" fmla="*/ 7 h 8"/>
                          <a:gd name="T4" fmla="*/ 1 w 15"/>
                          <a:gd name="T5" fmla="*/ 7 h 8"/>
                          <a:gd name="T6" fmla="*/ 1 w 15"/>
                          <a:gd name="T7" fmla="*/ 5 h 8"/>
                          <a:gd name="T8" fmla="*/ 12 w 15"/>
                          <a:gd name="T9" fmla="*/ 1 h 8"/>
                          <a:gd name="T10" fmla="*/ 13 w 15"/>
                          <a:gd name="T11" fmla="*/ 4 h 8"/>
                          <a:gd name="T12" fmla="*/ 7 w 15"/>
                          <a:gd name="T13" fmla="*/ 5 h 8"/>
                          <a:gd name="T14" fmla="*/ 5 w 15"/>
                          <a:gd name="T15" fmla="*/ 6 h 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</a:cxnLst>
                        <a:rect l="0" t="0" r="r" b="b"/>
                        <a:pathLst>
                          <a:path w="15" h="8">
                            <a:moveTo>
                              <a:pt x="5" y="6"/>
                            </a:moveTo>
                            <a:cubicBezTo>
                              <a:pt x="4" y="7"/>
                              <a:pt x="4" y="7"/>
                              <a:pt x="3" y="7"/>
                            </a:cubicBezTo>
                            <a:cubicBezTo>
                              <a:pt x="2" y="8"/>
                              <a:pt x="1" y="8"/>
                              <a:pt x="1" y="7"/>
                            </a:cubicBezTo>
                            <a:cubicBezTo>
                              <a:pt x="0" y="6"/>
                              <a:pt x="1" y="6"/>
                              <a:pt x="1" y="5"/>
                            </a:cubicBezTo>
                            <a:cubicBezTo>
                              <a:pt x="4" y="1"/>
                              <a:pt x="8" y="1"/>
                              <a:pt x="12" y="1"/>
                            </a:cubicBezTo>
                            <a:cubicBezTo>
                              <a:pt x="15" y="0"/>
                              <a:pt x="14" y="2"/>
                              <a:pt x="13" y="4"/>
                            </a:cubicBezTo>
                            <a:cubicBezTo>
                              <a:pt x="11" y="5"/>
                              <a:pt x="9" y="5"/>
                              <a:pt x="7" y="5"/>
                            </a:cubicBezTo>
                            <a:cubicBezTo>
                              <a:pt x="6" y="5"/>
                              <a:pt x="5" y="5"/>
                              <a:pt x="5" y="6"/>
                            </a:cubicBezTo>
                            <a:close/>
                          </a:path>
                        </a:pathLst>
                      </a:custGeom>
                      <a:grpFill/>
                      <a:ln w="7938" cap="flat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s-ES"/>
                        </a:defPPr>
                        <a:lvl1pPr marL="0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673776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1347551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2021327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2695103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3368878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4042654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4716429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5390205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l" defTabSz="673776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O" sz="2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49" name="Freeform 83">
                        <a:extLst>
                          <a:ext uri="{FF2B5EF4-FFF2-40B4-BE49-F238E27FC236}">
                            <a16:creationId xmlns:a16="http://schemas.microsoft.com/office/drawing/2014/main" id="{7C32E740-98BE-4736-9004-7565CA918E2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81205" y="802570"/>
                        <a:ext cx="10132" cy="7032"/>
                      </a:xfrm>
                      <a:custGeom>
                        <a:avLst/>
                        <a:gdLst>
                          <a:gd name="T0" fmla="*/ 2 w 5"/>
                          <a:gd name="T1" fmla="*/ 4 h 4"/>
                          <a:gd name="T2" fmla="*/ 0 w 5"/>
                          <a:gd name="T3" fmla="*/ 2 h 4"/>
                          <a:gd name="T4" fmla="*/ 2 w 5"/>
                          <a:gd name="T5" fmla="*/ 0 h 4"/>
                          <a:gd name="T6" fmla="*/ 5 w 5"/>
                          <a:gd name="T7" fmla="*/ 3 h 4"/>
                          <a:gd name="T8" fmla="*/ 2 w 5"/>
                          <a:gd name="T9" fmla="*/ 4 h 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5" h="4">
                            <a:moveTo>
                              <a:pt x="2" y="4"/>
                            </a:moveTo>
                            <a:cubicBezTo>
                              <a:pt x="1" y="4"/>
                              <a:pt x="0" y="3"/>
                              <a:pt x="0" y="2"/>
                            </a:cubicBezTo>
                            <a:cubicBezTo>
                              <a:pt x="0" y="1"/>
                              <a:pt x="1" y="0"/>
                              <a:pt x="2" y="0"/>
                            </a:cubicBezTo>
                            <a:cubicBezTo>
                              <a:pt x="3" y="1"/>
                              <a:pt x="5" y="1"/>
                              <a:pt x="5" y="3"/>
                            </a:cubicBezTo>
                            <a:cubicBezTo>
                              <a:pt x="5" y="4"/>
                              <a:pt x="3" y="3"/>
                              <a:pt x="2" y="4"/>
                            </a:cubicBezTo>
                            <a:close/>
                          </a:path>
                        </a:pathLst>
                      </a:custGeom>
                      <a:grpFill/>
                      <a:ln w="7938" cap="flat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s-ES"/>
                        </a:defPPr>
                        <a:lvl1pPr marL="0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673776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1347551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2021327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2695103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3368878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4042654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4716429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5390205" algn="l" defTabSz="673776" rtl="0" eaLnBrk="1" latinLnBrk="0" hangingPunct="1">
                          <a:defRPr sz="27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l" defTabSz="673776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O" sz="2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237" name="Freeform 84">
                      <a:extLst>
                        <a:ext uri="{FF2B5EF4-FFF2-40B4-BE49-F238E27FC236}">
                          <a16:creationId xmlns:a16="http://schemas.microsoft.com/office/drawing/2014/main" id="{E536FE8E-0BFB-43C3-AFDE-767996959C5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92533" y="3795788"/>
                      <a:ext cx="253304" cy="348573"/>
                    </a:xfrm>
                    <a:custGeom>
                      <a:avLst/>
                      <a:gdLst>
                        <a:gd name="T0" fmla="*/ 44 w 133"/>
                        <a:gd name="T1" fmla="*/ 160 h 185"/>
                        <a:gd name="T2" fmla="*/ 30 w 133"/>
                        <a:gd name="T3" fmla="*/ 158 h 185"/>
                        <a:gd name="T4" fmla="*/ 16 w 133"/>
                        <a:gd name="T5" fmla="*/ 152 h 185"/>
                        <a:gd name="T6" fmla="*/ 7 w 133"/>
                        <a:gd name="T7" fmla="*/ 147 h 185"/>
                        <a:gd name="T8" fmla="*/ 21 w 133"/>
                        <a:gd name="T9" fmla="*/ 134 h 185"/>
                        <a:gd name="T10" fmla="*/ 34 w 133"/>
                        <a:gd name="T11" fmla="*/ 125 h 185"/>
                        <a:gd name="T12" fmla="*/ 40 w 133"/>
                        <a:gd name="T13" fmla="*/ 104 h 185"/>
                        <a:gd name="T14" fmla="*/ 57 w 133"/>
                        <a:gd name="T15" fmla="*/ 93 h 185"/>
                        <a:gd name="T16" fmla="*/ 65 w 133"/>
                        <a:gd name="T17" fmla="*/ 82 h 185"/>
                        <a:gd name="T18" fmla="*/ 60 w 133"/>
                        <a:gd name="T19" fmla="*/ 66 h 185"/>
                        <a:gd name="T20" fmla="*/ 72 w 133"/>
                        <a:gd name="T21" fmla="*/ 57 h 185"/>
                        <a:gd name="T22" fmla="*/ 70 w 133"/>
                        <a:gd name="T23" fmla="*/ 46 h 185"/>
                        <a:gd name="T24" fmla="*/ 49 w 133"/>
                        <a:gd name="T25" fmla="*/ 56 h 185"/>
                        <a:gd name="T26" fmla="*/ 37 w 133"/>
                        <a:gd name="T27" fmla="*/ 45 h 185"/>
                        <a:gd name="T28" fmla="*/ 49 w 133"/>
                        <a:gd name="T29" fmla="*/ 28 h 185"/>
                        <a:gd name="T30" fmla="*/ 33 w 133"/>
                        <a:gd name="T31" fmla="*/ 33 h 185"/>
                        <a:gd name="T32" fmla="*/ 22 w 133"/>
                        <a:gd name="T33" fmla="*/ 38 h 185"/>
                        <a:gd name="T34" fmla="*/ 15 w 133"/>
                        <a:gd name="T35" fmla="*/ 23 h 185"/>
                        <a:gd name="T36" fmla="*/ 0 w 133"/>
                        <a:gd name="T37" fmla="*/ 15 h 185"/>
                        <a:gd name="T38" fmla="*/ 22 w 133"/>
                        <a:gd name="T39" fmla="*/ 14 h 185"/>
                        <a:gd name="T40" fmla="*/ 33 w 133"/>
                        <a:gd name="T41" fmla="*/ 8 h 185"/>
                        <a:gd name="T42" fmla="*/ 50 w 133"/>
                        <a:gd name="T43" fmla="*/ 0 h 185"/>
                        <a:gd name="T44" fmla="*/ 67 w 133"/>
                        <a:gd name="T45" fmla="*/ 11 h 185"/>
                        <a:gd name="T46" fmla="*/ 78 w 133"/>
                        <a:gd name="T47" fmla="*/ 12 h 185"/>
                        <a:gd name="T48" fmla="*/ 89 w 133"/>
                        <a:gd name="T49" fmla="*/ 9 h 185"/>
                        <a:gd name="T50" fmla="*/ 106 w 133"/>
                        <a:gd name="T51" fmla="*/ 27 h 185"/>
                        <a:gd name="T52" fmla="*/ 104 w 133"/>
                        <a:gd name="T53" fmla="*/ 35 h 185"/>
                        <a:gd name="T54" fmla="*/ 120 w 133"/>
                        <a:gd name="T55" fmla="*/ 49 h 185"/>
                        <a:gd name="T56" fmla="*/ 121 w 133"/>
                        <a:gd name="T57" fmla="*/ 60 h 185"/>
                        <a:gd name="T58" fmla="*/ 113 w 133"/>
                        <a:gd name="T59" fmla="*/ 64 h 185"/>
                        <a:gd name="T60" fmla="*/ 112 w 133"/>
                        <a:gd name="T61" fmla="*/ 76 h 185"/>
                        <a:gd name="T62" fmla="*/ 113 w 133"/>
                        <a:gd name="T63" fmla="*/ 86 h 185"/>
                        <a:gd name="T64" fmla="*/ 103 w 133"/>
                        <a:gd name="T65" fmla="*/ 89 h 185"/>
                        <a:gd name="T66" fmla="*/ 106 w 133"/>
                        <a:gd name="T67" fmla="*/ 100 h 185"/>
                        <a:gd name="T68" fmla="*/ 121 w 133"/>
                        <a:gd name="T69" fmla="*/ 110 h 185"/>
                        <a:gd name="T70" fmla="*/ 133 w 133"/>
                        <a:gd name="T71" fmla="*/ 126 h 185"/>
                        <a:gd name="T72" fmla="*/ 123 w 133"/>
                        <a:gd name="T73" fmla="*/ 142 h 185"/>
                        <a:gd name="T74" fmla="*/ 119 w 133"/>
                        <a:gd name="T75" fmla="*/ 149 h 185"/>
                        <a:gd name="T76" fmla="*/ 100 w 133"/>
                        <a:gd name="T77" fmla="*/ 171 h 185"/>
                        <a:gd name="T78" fmla="*/ 91 w 133"/>
                        <a:gd name="T79" fmla="*/ 182 h 185"/>
                        <a:gd name="T80" fmla="*/ 79 w 133"/>
                        <a:gd name="T81" fmla="*/ 181 h 185"/>
                        <a:gd name="T82" fmla="*/ 59 w 133"/>
                        <a:gd name="T83" fmla="*/ 178 h 185"/>
                        <a:gd name="T84" fmla="*/ 52 w 133"/>
                        <a:gd name="T85" fmla="*/ 165 h 18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</a:cxnLst>
                      <a:rect l="0" t="0" r="r" b="b"/>
                      <a:pathLst>
                        <a:path w="133" h="185">
                          <a:moveTo>
                            <a:pt x="52" y="165"/>
                          </a:moveTo>
                          <a:cubicBezTo>
                            <a:pt x="44" y="160"/>
                            <a:pt x="44" y="160"/>
                            <a:pt x="44" y="160"/>
                          </a:cubicBezTo>
                          <a:cubicBezTo>
                            <a:pt x="37" y="165"/>
                            <a:pt x="37" y="165"/>
                            <a:pt x="37" y="165"/>
                          </a:cubicBezTo>
                          <a:cubicBezTo>
                            <a:pt x="30" y="158"/>
                            <a:pt x="30" y="158"/>
                            <a:pt x="30" y="158"/>
                          </a:cubicBezTo>
                          <a:cubicBezTo>
                            <a:pt x="25" y="149"/>
                            <a:pt x="25" y="149"/>
                            <a:pt x="25" y="149"/>
                          </a:cubicBezTo>
                          <a:cubicBezTo>
                            <a:pt x="16" y="152"/>
                            <a:pt x="16" y="152"/>
                            <a:pt x="16" y="152"/>
                          </a:cubicBezTo>
                          <a:cubicBezTo>
                            <a:pt x="5" y="158"/>
                            <a:pt x="5" y="158"/>
                            <a:pt x="5" y="158"/>
                          </a:cubicBezTo>
                          <a:cubicBezTo>
                            <a:pt x="7" y="147"/>
                            <a:pt x="7" y="147"/>
                            <a:pt x="7" y="147"/>
                          </a:cubicBezTo>
                          <a:cubicBezTo>
                            <a:pt x="13" y="140"/>
                            <a:pt x="13" y="140"/>
                            <a:pt x="13" y="140"/>
                          </a:cubicBezTo>
                          <a:cubicBezTo>
                            <a:pt x="21" y="134"/>
                            <a:pt x="21" y="134"/>
                            <a:pt x="21" y="134"/>
                          </a:cubicBezTo>
                          <a:cubicBezTo>
                            <a:pt x="26" y="129"/>
                            <a:pt x="26" y="129"/>
                            <a:pt x="26" y="129"/>
                          </a:cubicBezTo>
                          <a:cubicBezTo>
                            <a:pt x="34" y="125"/>
                            <a:pt x="34" y="125"/>
                            <a:pt x="34" y="125"/>
                          </a:cubicBezTo>
                          <a:cubicBezTo>
                            <a:pt x="35" y="113"/>
                            <a:pt x="35" y="113"/>
                            <a:pt x="35" y="113"/>
                          </a:cubicBezTo>
                          <a:cubicBezTo>
                            <a:pt x="40" y="104"/>
                            <a:pt x="40" y="104"/>
                            <a:pt x="40" y="104"/>
                          </a:cubicBezTo>
                          <a:cubicBezTo>
                            <a:pt x="49" y="96"/>
                            <a:pt x="49" y="96"/>
                            <a:pt x="49" y="96"/>
                          </a:cubicBezTo>
                          <a:cubicBezTo>
                            <a:pt x="57" y="93"/>
                            <a:pt x="57" y="93"/>
                            <a:pt x="57" y="93"/>
                          </a:cubicBezTo>
                          <a:cubicBezTo>
                            <a:pt x="59" y="86"/>
                            <a:pt x="59" y="86"/>
                            <a:pt x="59" y="86"/>
                          </a:cubicBezTo>
                          <a:cubicBezTo>
                            <a:pt x="65" y="82"/>
                            <a:pt x="65" y="82"/>
                            <a:pt x="65" y="82"/>
                          </a:cubicBezTo>
                          <a:cubicBezTo>
                            <a:pt x="57" y="75"/>
                            <a:pt x="57" y="75"/>
                            <a:pt x="57" y="75"/>
                          </a:cubicBezTo>
                          <a:cubicBezTo>
                            <a:pt x="60" y="66"/>
                            <a:pt x="60" y="66"/>
                            <a:pt x="60" y="66"/>
                          </a:cubicBezTo>
                          <a:cubicBezTo>
                            <a:pt x="71" y="68"/>
                            <a:pt x="71" y="68"/>
                            <a:pt x="71" y="68"/>
                          </a:cubicBezTo>
                          <a:cubicBezTo>
                            <a:pt x="72" y="57"/>
                            <a:pt x="72" y="57"/>
                            <a:pt x="72" y="57"/>
                          </a:cubicBezTo>
                          <a:cubicBezTo>
                            <a:pt x="76" y="57"/>
                            <a:pt x="80" y="51"/>
                            <a:pt x="78" y="47"/>
                          </a:cubicBezTo>
                          <a:cubicBezTo>
                            <a:pt x="76" y="45"/>
                            <a:pt x="72" y="44"/>
                            <a:pt x="70" y="46"/>
                          </a:cubicBezTo>
                          <a:cubicBezTo>
                            <a:pt x="60" y="52"/>
                            <a:pt x="60" y="52"/>
                            <a:pt x="60" y="52"/>
                          </a:cubicBezTo>
                          <a:cubicBezTo>
                            <a:pt x="49" y="56"/>
                            <a:pt x="49" y="56"/>
                            <a:pt x="49" y="56"/>
                          </a:cubicBezTo>
                          <a:cubicBezTo>
                            <a:pt x="41" y="54"/>
                            <a:pt x="41" y="54"/>
                            <a:pt x="41" y="54"/>
                          </a:cubicBezTo>
                          <a:cubicBezTo>
                            <a:pt x="37" y="45"/>
                            <a:pt x="37" y="45"/>
                            <a:pt x="37" y="45"/>
                          </a:cubicBezTo>
                          <a:cubicBezTo>
                            <a:pt x="43" y="37"/>
                            <a:pt x="43" y="37"/>
                            <a:pt x="43" y="37"/>
                          </a:cubicBezTo>
                          <a:cubicBezTo>
                            <a:pt x="49" y="28"/>
                            <a:pt x="49" y="28"/>
                            <a:pt x="49" y="28"/>
                          </a:cubicBezTo>
                          <a:cubicBezTo>
                            <a:pt x="39" y="26"/>
                            <a:pt x="39" y="26"/>
                            <a:pt x="39" y="26"/>
                          </a:cubicBezTo>
                          <a:cubicBezTo>
                            <a:pt x="33" y="33"/>
                            <a:pt x="33" y="33"/>
                            <a:pt x="33" y="33"/>
                          </a:cubicBezTo>
                          <a:cubicBezTo>
                            <a:pt x="29" y="42"/>
                            <a:pt x="29" y="42"/>
                            <a:pt x="29" y="42"/>
                          </a:cubicBezTo>
                          <a:cubicBezTo>
                            <a:pt x="22" y="38"/>
                            <a:pt x="22" y="38"/>
                            <a:pt x="22" y="38"/>
                          </a:cubicBezTo>
                          <a:cubicBezTo>
                            <a:pt x="17" y="30"/>
                            <a:pt x="17" y="30"/>
                            <a:pt x="17" y="30"/>
                          </a:cubicBezTo>
                          <a:cubicBezTo>
                            <a:pt x="15" y="23"/>
                            <a:pt x="15" y="23"/>
                            <a:pt x="15" y="23"/>
                          </a:cubicBezTo>
                          <a:cubicBezTo>
                            <a:pt x="8" y="26"/>
                            <a:pt x="8" y="26"/>
                            <a:pt x="8" y="26"/>
                          </a:cubicBezTo>
                          <a:cubicBezTo>
                            <a:pt x="0" y="15"/>
                            <a:pt x="0" y="15"/>
                            <a:pt x="0" y="15"/>
                          </a:cubicBezTo>
                          <a:cubicBezTo>
                            <a:pt x="12" y="10"/>
                            <a:pt x="12" y="10"/>
                            <a:pt x="12" y="10"/>
                          </a:cubicBezTo>
                          <a:cubicBezTo>
                            <a:pt x="22" y="14"/>
                            <a:pt x="22" y="14"/>
                            <a:pt x="22" y="14"/>
                          </a:cubicBezTo>
                          <a:cubicBezTo>
                            <a:pt x="29" y="2"/>
                            <a:pt x="29" y="2"/>
                            <a:pt x="29" y="2"/>
                          </a:cubicBezTo>
                          <a:cubicBezTo>
                            <a:pt x="33" y="8"/>
                            <a:pt x="33" y="8"/>
                            <a:pt x="33" y="8"/>
                          </a:cubicBezTo>
                          <a:cubicBezTo>
                            <a:pt x="39" y="0"/>
                            <a:pt x="39" y="0"/>
                            <a:pt x="39" y="0"/>
                          </a:cubicBezTo>
                          <a:cubicBezTo>
                            <a:pt x="50" y="0"/>
                            <a:pt x="50" y="0"/>
                            <a:pt x="50" y="0"/>
                          </a:cubicBezTo>
                          <a:cubicBezTo>
                            <a:pt x="59" y="3"/>
                            <a:pt x="59" y="3"/>
                            <a:pt x="59" y="3"/>
                          </a:cubicBezTo>
                          <a:cubicBezTo>
                            <a:pt x="67" y="11"/>
                            <a:pt x="67" y="11"/>
                            <a:pt x="67" y="11"/>
                          </a:cubicBezTo>
                          <a:cubicBezTo>
                            <a:pt x="71" y="13"/>
                            <a:pt x="71" y="13"/>
                            <a:pt x="71" y="13"/>
                          </a:cubicBezTo>
                          <a:cubicBezTo>
                            <a:pt x="78" y="12"/>
                            <a:pt x="78" y="12"/>
                            <a:pt x="78" y="12"/>
                          </a:cubicBezTo>
                          <a:cubicBezTo>
                            <a:pt x="83" y="11"/>
                            <a:pt x="83" y="11"/>
                            <a:pt x="83" y="11"/>
                          </a:cubicBezTo>
                          <a:cubicBezTo>
                            <a:pt x="89" y="9"/>
                            <a:pt x="89" y="9"/>
                            <a:pt x="89" y="9"/>
                          </a:cubicBezTo>
                          <a:cubicBezTo>
                            <a:pt x="102" y="16"/>
                            <a:pt x="102" y="16"/>
                            <a:pt x="102" y="16"/>
                          </a:cubicBezTo>
                          <a:cubicBezTo>
                            <a:pt x="106" y="27"/>
                            <a:pt x="106" y="27"/>
                            <a:pt x="106" y="27"/>
                          </a:cubicBezTo>
                          <a:cubicBezTo>
                            <a:pt x="101" y="29"/>
                            <a:pt x="101" y="29"/>
                            <a:pt x="101" y="29"/>
                          </a:cubicBezTo>
                          <a:cubicBezTo>
                            <a:pt x="104" y="35"/>
                            <a:pt x="104" y="35"/>
                            <a:pt x="104" y="35"/>
                          </a:cubicBezTo>
                          <a:cubicBezTo>
                            <a:pt x="107" y="44"/>
                            <a:pt x="107" y="44"/>
                            <a:pt x="107" y="44"/>
                          </a:cubicBezTo>
                          <a:cubicBezTo>
                            <a:pt x="120" y="49"/>
                            <a:pt x="120" y="49"/>
                            <a:pt x="120" y="49"/>
                          </a:cubicBezTo>
                          <a:cubicBezTo>
                            <a:pt x="126" y="56"/>
                            <a:pt x="126" y="56"/>
                            <a:pt x="126" y="56"/>
                          </a:cubicBezTo>
                          <a:cubicBezTo>
                            <a:pt x="121" y="60"/>
                            <a:pt x="121" y="60"/>
                            <a:pt x="121" y="60"/>
                          </a:cubicBezTo>
                          <a:cubicBezTo>
                            <a:pt x="119" y="64"/>
                            <a:pt x="119" y="64"/>
                            <a:pt x="119" y="64"/>
                          </a:cubicBezTo>
                          <a:cubicBezTo>
                            <a:pt x="113" y="64"/>
                            <a:pt x="113" y="64"/>
                            <a:pt x="113" y="64"/>
                          </a:cubicBezTo>
                          <a:cubicBezTo>
                            <a:pt x="113" y="70"/>
                            <a:pt x="113" y="70"/>
                            <a:pt x="113" y="70"/>
                          </a:cubicBezTo>
                          <a:cubicBezTo>
                            <a:pt x="112" y="76"/>
                            <a:pt x="112" y="76"/>
                            <a:pt x="112" y="76"/>
                          </a:cubicBezTo>
                          <a:cubicBezTo>
                            <a:pt x="117" y="79"/>
                            <a:pt x="117" y="79"/>
                            <a:pt x="117" y="79"/>
                          </a:cubicBezTo>
                          <a:cubicBezTo>
                            <a:pt x="113" y="86"/>
                            <a:pt x="113" y="86"/>
                            <a:pt x="113" y="86"/>
                          </a:cubicBezTo>
                          <a:cubicBezTo>
                            <a:pt x="107" y="85"/>
                            <a:pt x="107" y="85"/>
                            <a:pt x="107" y="85"/>
                          </a:cubicBezTo>
                          <a:cubicBezTo>
                            <a:pt x="103" y="89"/>
                            <a:pt x="103" y="89"/>
                            <a:pt x="103" y="89"/>
                          </a:cubicBezTo>
                          <a:cubicBezTo>
                            <a:pt x="107" y="93"/>
                            <a:pt x="107" y="93"/>
                            <a:pt x="107" y="93"/>
                          </a:cubicBezTo>
                          <a:cubicBezTo>
                            <a:pt x="106" y="100"/>
                            <a:pt x="106" y="100"/>
                            <a:pt x="106" y="100"/>
                          </a:cubicBezTo>
                          <a:cubicBezTo>
                            <a:pt x="114" y="101"/>
                            <a:pt x="114" y="101"/>
                            <a:pt x="114" y="101"/>
                          </a:cubicBezTo>
                          <a:cubicBezTo>
                            <a:pt x="121" y="110"/>
                            <a:pt x="121" y="110"/>
                            <a:pt x="121" y="110"/>
                          </a:cubicBezTo>
                          <a:cubicBezTo>
                            <a:pt x="126" y="117"/>
                            <a:pt x="126" y="117"/>
                            <a:pt x="126" y="117"/>
                          </a:cubicBezTo>
                          <a:cubicBezTo>
                            <a:pt x="133" y="126"/>
                            <a:pt x="133" y="126"/>
                            <a:pt x="133" y="126"/>
                          </a:cubicBezTo>
                          <a:cubicBezTo>
                            <a:pt x="127" y="133"/>
                            <a:pt x="127" y="133"/>
                            <a:pt x="127" y="133"/>
                          </a:cubicBezTo>
                          <a:cubicBezTo>
                            <a:pt x="123" y="142"/>
                            <a:pt x="123" y="142"/>
                            <a:pt x="123" y="142"/>
                          </a:cubicBezTo>
                          <a:cubicBezTo>
                            <a:pt x="118" y="142"/>
                            <a:pt x="118" y="142"/>
                            <a:pt x="118" y="142"/>
                          </a:cubicBezTo>
                          <a:cubicBezTo>
                            <a:pt x="119" y="149"/>
                            <a:pt x="119" y="149"/>
                            <a:pt x="119" y="149"/>
                          </a:cubicBezTo>
                          <a:cubicBezTo>
                            <a:pt x="114" y="152"/>
                            <a:pt x="114" y="152"/>
                            <a:pt x="114" y="152"/>
                          </a:cubicBezTo>
                          <a:cubicBezTo>
                            <a:pt x="100" y="171"/>
                            <a:pt x="100" y="171"/>
                            <a:pt x="100" y="171"/>
                          </a:cubicBezTo>
                          <a:cubicBezTo>
                            <a:pt x="94" y="174"/>
                            <a:pt x="94" y="174"/>
                            <a:pt x="94" y="174"/>
                          </a:cubicBezTo>
                          <a:cubicBezTo>
                            <a:pt x="91" y="182"/>
                            <a:pt x="91" y="182"/>
                            <a:pt x="91" y="182"/>
                          </a:cubicBezTo>
                          <a:cubicBezTo>
                            <a:pt x="87" y="185"/>
                            <a:pt x="87" y="185"/>
                            <a:pt x="87" y="185"/>
                          </a:cubicBezTo>
                          <a:cubicBezTo>
                            <a:pt x="79" y="181"/>
                            <a:pt x="79" y="181"/>
                            <a:pt x="79" y="181"/>
                          </a:cubicBezTo>
                          <a:cubicBezTo>
                            <a:pt x="70" y="175"/>
                            <a:pt x="70" y="175"/>
                            <a:pt x="70" y="175"/>
                          </a:cubicBezTo>
                          <a:cubicBezTo>
                            <a:pt x="59" y="178"/>
                            <a:pt x="59" y="178"/>
                            <a:pt x="59" y="178"/>
                          </a:cubicBezTo>
                          <a:cubicBezTo>
                            <a:pt x="53" y="177"/>
                            <a:pt x="53" y="177"/>
                            <a:pt x="53" y="177"/>
                          </a:cubicBezTo>
                          <a:lnTo>
                            <a:pt x="52" y="165"/>
                          </a:lnTo>
                          <a:close/>
                        </a:path>
                      </a:pathLst>
                    </a:custGeom>
                    <a:grpFill/>
                    <a:ln w="317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s-CO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38" name="Freeform 87">
                      <a:extLst>
                        <a:ext uri="{FF2B5EF4-FFF2-40B4-BE49-F238E27FC236}">
                          <a16:creationId xmlns:a16="http://schemas.microsoft.com/office/drawing/2014/main" id="{02801219-C19A-4694-A8CD-B90FA71967E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714212" y="1698191"/>
                      <a:ext cx="189473" cy="130590"/>
                    </a:xfrm>
                    <a:custGeom>
                      <a:avLst/>
                      <a:gdLst>
                        <a:gd name="T0" fmla="*/ 2 w 187"/>
                        <a:gd name="T1" fmla="*/ 59 h 130"/>
                        <a:gd name="T2" fmla="*/ 0 w 187"/>
                        <a:gd name="T3" fmla="*/ 34 h 130"/>
                        <a:gd name="T4" fmla="*/ 8 w 187"/>
                        <a:gd name="T5" fmla="*/ 21 h 130"/>
                        <a:gd name="T6" fmla="*/ 17 w 187"/>
                        <a:gd name="T7" fmla="*/ 17 h 130"/>
                        <a:gd name="T8" fmla="*/ 23 w 187"/>
                        <a:gd name="T9" fmla="*/ 0 h 130"/>
                        <a:gd name="T10" fmla="*/ 40 w 187"/>
                        <a:gd name="T11" fmla="*/ 0 h 130"/>
                        <a:gd name="T12" fmla="*/ 55 w 187"/>
                        <a:gd name="T13" fmla="*/ 2 h 130"/>
                        <a:gd name="T14" fmla="*/ 74 w 187"/>
                        <a:gd name="T15" fmla="*/ 6 h 130"/>
                        <a:gd name="T16" fmla="*/ 102 w 187"/>
                        <a:gd name="T17" fmla="*/ 14 h 130"/>
                        <a:gd name="T18" fmla="*/ 125 w 187"/>
                        <a:gd name="T19" fmla="*/ 15 h 130"/>
                        <a:gd name="T20" fmla="*/ 143 w 187"/>
                        <a:gd name="T21" fmla="*/ 17 h 130"/>
                        <a:gd name="T22" fmla="*/ 170 w 187"/>
                        <a:gd name="T23" fmla="*/ 14 h 130"/>
                        <a:gd name="T24" fmla="*/ 187 w 187"/>
                        <a:gd name="T25" fmla="*/ 10 h 130"/>
                        <a:gd name="T26" fmla="*/ 183 w 187"/>
                        <a:gd name="T27" fmla="*/ 25 h 130"/>
                        <a:gd name="T28" fmla="*/ 164 w 187"/>
                        <a:gd name="T29" fmla="*/ 44 h 130"/>
                        <a:gd name="T30" fmla="*/ 160 w 187"/>
                        <a:gd name="T31" fmla="*/ 70 h 130"/>
                        <a:gd name="T32" fmla="*/ 160 w 187"/>
                        <a:gd name="T33" fmla="*/ 92 h 130"/>
                        <a:gd name="T34" fmla="*/ 164 w 187"/>
                        <a:gd name="T35" fmla="*/ 109 h 130"/>
                        <a:gd name="T36" fmla="*/ 175 w 187"/>
                        <a:gd name="T37" fmla="*/ 119 h 130"/>
                        <a:gd name="T38" fmla="*/ 173 w 187"/>
                        <a:gd name="T39" fmla="*/ 130 h 130"/>
                        <a:gd name="T40" fmla="*/ 153 w 187"/>
                        <a:gd name="T41" fmla="*/ 128 h 130"/>
                        <a:gd name="T42" fmla="*/ 134 w 187"/>
                        <a:gd name="T43" fmla="*/ 124 h 130"/>
                        <a:gd name="T44" fmla="*/ 123 w 187"/>
                        <a:gd name="T45" fmla="*/ 119 h 130"/>
                        <a:gd name="T46" fmla="*/ 111 w 187"/>
                        <a:gd name="T47" fmla="*/ 124 h 130"/>
                        <a:gd name="T48" fmla="*/ 102 w 187"/>
                        <a:gd name="T49" fmla="*/ 117 h 130"/>
                        <a:gd name="T50" fmla="*/ 104 w 187"/>
                        <a:gd name="T51" fmla="*/ 111 h 130"/>
                        <a:gd name="T52" fmla="*/ 102 w 187"/>
                        <a:gd name="T53" fmla="*/ 102 h 130"/>
                        <a:gd name="T54" fmla="*/ 106 w 187"/>
                        <a:gd name="T55" fmla="*/ 92 h 130"/>
                        <a:gd name="T56" fmla="*/ 94 w 187"/>
                        <a:gd name="T57" fmla="*/ 85 h 130"/>
                        <a:gd name="T58" fmla="*/ 66 w 187"/>
                        <a:gd name="T59" fmla="*/ 79 h 130"/>
                        <a:gd name="T60" fmla="*/ 55 w 187"/>
                        <a:gd name="T61" fmla="*/ 74 h 130"/>
                        <a:gd name="T62" fmla="*/ 38 w 187"/>
                        <a:gd name="T63" fmla="*/ 74 h 130"/>
                        <a:gd name="T64" fmla="*/ 34 w 187"/>
                        <a:gd name="T65" fmla="*/ 57 h 130"/>
                        <a:gd name="T66" fmla="*/ 17 w 187"/>
                        <a:gd name="T67" fmla="*/ 64 h 130"/>
                        <a:gd name="T68" fmla="*/ 2 w 187"/>
                        <a:gd name="T69" fmla="*/ 59 h 1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187" h="130">
                          <a:moveTo>
                            <a:pt x="2" y="59"/>
                          </a:moveTo>
                          <a:lnTo>
                            <a:pt x="0" y="34"/>
                          </a:lnTo>
                          <a:lnTo>
                            <a:pt x="8" y="21"/>
                          </a:lnTo>
                          <a:lnTo>
                            <a:pt x="17" y="17"/>
                          </a:lnTo>
                          <a:lnTo>
                            <a:pt x="23" y="0"/>
                          </a:lnTo>
                          <a:lnTo>
                            <a:pt x="40" y="0"/>
                          </a:lnTo>
                          <a:lnTo>
                            <a:pt x="55" y="2"/>
                          </a:lnTo>
                          <a:lnTo>
                            <a:pt x="74" y="6"/>
                          </a:lnTo>
                          <a:lnTo>
                            <a:pt x="102" y="14"/>
                          </a:lnTo>
                          <a:lnTo>
                            <a:pt x="125" y="15"/>
                          </a:lnTo>
                          <a:lnTo>
                            <a:pt x="143" y="17"/>
                          </a:lnTo>
                          <a:lnTo>
                            <a:pt x="170" y="14"/>
                          </a:lnTo>
                          <a:lnTo>
                            <a:pt x="187" y="10"/>
                          </a:lnTo>
                          <a:lnTo>
                            <a:pt x="183" y="25"/>
                          </a:lnTo>
                          <a:lnTo>
                            <a:pt x="164" y="44"/>
                          </a:lnTo>
                          <a:lnTo>
                            <a:pt x="160" y="70"/>
                          </a:lnTo>
                          <a:lnTo>
                            <a:pt x="160" y="92"/>
                          </a:lnTo>
                          <a:lnTo>
                            <a:pt x="164" y="109"/>
                          </a:lnTo>
                          <a:lnTo>
                            <a:pt x="175" y="119"/>
                          </a:lnTo>
                          <a:lnTo>
                            <a:pt x="173" y="130"/>
                          </a:lnTo>
                          <a:lnTo>
                            <a:pt x="153" y="128"/>
                          </a:lnTo>
                          <a:lnTo>
                            <a:pt x="134" y="124"/>
                          </a:lnTo>
                          <a:lnTo>
                            <a:pt x="123" y="119"/>
                          </a:lnTo>
                          <a:lnTo>
                            <a:pt x="111" y="124"/>
                          </a:lnTo>
                          <a:lnTo>
                            <a:pt x="102" y="117"/>
                          </a:lnTo>
                          <a:lnTo>
                            <a:pt x="104" y="111"/>
                          </a:lnTo>
                          <a:lnTo>
                            <a:pt x="102" y="102"/>
                          </a:lnTo>
                          <a:lnTo>
                            <a:pt x="106" y="92"/>
                          </a:lnTo>
                          <a:lnTo>
                            <a:pt x="94" y="85"/>
                          </a:lnTo>
                          <a:lnTo>
                            <a:pt x="66" y="79"/>
                          </a:lnTo>
                          <a:lnTo>
                            <a:pt x="55" y="74"/>
                          </a:lnTo>
                          <a:lnTo>
                            <a:pt x="38" y="74"/>
                          </a:lnTo>
                          <a:lnTo>
                            <a:pt x="34" y="57"/>
                          </a:lnTo>
                          <a:lnTo>
                            <a:pt x="17" y="64"/>
                          </a:lnTo>
                          <a:lnTo>
                            <a:pt x="2" y="59"/>
                          </a:lnTo>
                          <a:close/>
                        </a:path>
                      </a:pathLst>
                    </a:custGeom>
                    <a:grpFill/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s-CO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39" name="Freeform 88">
                      <a:extLst>
                        <a:ext uri="{FF2B5EF4-FFF2-40B4-BE49-F238E27FC236}">
                          <a16:creationId xmlns:a16="http://schemas.microsoft.com/office/drawing/2014/main" id="{D2996C4C-D899-4105-9345-574E708429B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28431" y="2000174"/>
                      <a:ext cx="79031" cy="58263"/>
                    </a:xfrm>
                    <a:custGeom>
                      <a:avLst/>
                      <a:gdLst>
                        <a:gd name="T0" fmla="*/ 35 w 78"/>
                        <a:gd name="T1" fmla="*/ 0 h 58"/>
                        <a:gd name="T2" fmla="*/ 35 w 78"/>
                        <a:gd name="T3" fmla="*/ 11 h 58"/>
                        <a:gd name="T4" fmla="*/ 31 w 78"/>
                        <a:gd name="T5" fmla="*/ 17 h 58"/>
                        <a:gd name="T6" fmla="*/ 30 w 78"/>
                        <a:gd name="T7" fmla="*/ 20 h 58"/>
                        <a:gd name="T8" fmla="*/ 31 w 78"/>
                        <a:gd name="T9" fmla="*/ 24 h 58"/>
                        <a:gd name="T10" fmla="*/ 39 w 78"/>
                        <a:gd name="T11" fmla="*/ 24 h 58"/>
                        <a:gd name="T12" fmla="*/ 45 w 78"/>
                        <a:gd name="T13" fmla="*/ 28 h 58"/>
                        <a:gd name="T14" fmla="*/ 52 w 78"/>
                        <a:gd name="T15" fmla="*/ 28 h 58"/>
                        <a:gd name="T16" fmla="*/ 54 w 78"/>
                        <a:gd name="T17" fmla="*/ 28 h 58"/>
                        <a:gd name="T18" fmla="*/ 60 w 78"/>
                        <a:gd name="T19" fmla="*/ 34 h 58"/>
                        <a:gd name="T20" fmla="*/ 60 w 78"/>
                        <a:gd name="T21" fmla="*/ 36 h 58"/>
                        <a:gd name="T22" fmla="*/ 65 w 78"/>
                        <a:gd name="T23" fmla="*/ 30 h 58"/>
                        <a:gd name="T24" fmla="*/ 65 w 78"/>
                        <a:gd name="T25" fmla="*/ 34 h 58"/>
                        <a:gd name="T26" fmla="*/ 69 w 78"/>
                        <a:gd name="T27" fmla="*/ 36 h 58"/>
                        <a:gd name="T28" fmla="*/ 69 w 78"/>
                        <a:gd name="T29" fmla="*/ 30 h 58"/>
                        <a:gd name="T30" fmla="*/ 73 w 78"/>
                        <a:gd name="T31" fmla="*/ 30 h 58"/>
                        <a:gd name="T32" fmla="*/ 78 w 78"/>
                        <a:gd name="T33" fmla="*/ 36 h 58"/>
                        <a:gd name="T34" fmla="*/ 63 w 78"/>
                        <a:gd name="T35" fmla="*/ 43 h 58"/>
                        <a:gd name="T36" fmla="*/ 67 w 78"/>
                        <a:gd name="T37" fmla="*/ 52 h 58"/>
                        <a:gd name="T38" fmla="*/ 65 w 78"/>
                        <a:gd name="T39" fmla="*/ 54 h 58"/>
                        <a:gd name="T40" fmla="*/ 60 w 78"/>
                        <a:gd name="T41" fmla="*/ 58 h 58"/>
                        <a:gd name="T42" fmla="*/ 54 w 78"/>
                        <a:gd name="T43" fmla="*/ 58 h 58"/>
                        <a:gd name="T44" fmla="*/ 48 w 78"/>
                        <a:gd name="T45" fmla="*/ 54 h 58"/>
                        <a:gd name="T46" fmla="*/ 45 w 78"/>
                        <a:gd name="T47" fmla="*/ 54 h 58"/>
                        <a:gd name="T48" fmla="*/ 47 w 78"/>
                        <a:gd name="T49" fmla="*/ 49 h 58"/>
                        <a:gd name="T50" fmla="*/ 41 w 78"/>
                        <a:gd name="T51" fmla="*/ 49 h 58"/>
                        <a:gd name="T52" fmla="*/ 39 w 78"/>
                        <a:gd name="T53" fmla="*/ 52 h 58"/>
                        <a:gd name="T54" fmla="*/ 35 w 78"/>
                        <a:gd name="T55" fmla="*/ 58 h 58"/>
                        <a:gd name="T56" fmla="*/ 33 w 78"/>
                        <a:gd name="T57" fmla="*/ 52 h 58"/>
                        <a:gd name="T58" fmla="*/ 30 w 78"/>
                        <a:gd name="T59" fmla="*/ 49 h 58"/>
                        <a:gd name="T60" fmla="*/ 26 w 78"/>
                        <a:gd name="T61" fmla="*/ 49 h 58"/>
                        <a:gd name="T62" fmla="*/ 18 w 78"/>
                        <a:gd name="T63" fmla="*/ 47 h 58"/>
                        <a:gd name="T64" fmla="*/ 15 w 78"/>
                        <a:gd name="T65" fmla="*/ 43 h 58"/>
                        <a:gd name="T66" fmla="*/ 22 w 78"/>
                        <a:gd name="T67" fmla="*/ 39 h 58"/>
                        <a:gd name="T68" fmla="*/ 22 w 78"/>
                        <a:gd name="T69" fmla="*/ 36 h 58"/>
                        <a:gd name="T70" fmla="*/ 15 w 78"/>
                        <a:gd name="T71" fmla="*/ 34 h 58"/>
                        <a:gd name="T72" fmla="*/ 11 w 78"/>
                        <a:gd name="T73" fmla="*/ 28 h 58"/>
                        <a:gd name="T74" fmla="*/ 7 w 78"/>
                        <a:gd name="T75" fmla="*/ 28 h 58"/>
                        <a:gd name="T76" fmla="*/ 0 w 78"/>
                        <a:gd name="T77" fmla="*/ 19 h 58"/>
                        <a:gd name="T78" fmla="*/ 9 w 78"/>
                        <a:gd name="T79" fmla="*/ 17 h 58"/>
                        <a:gd name="T80" fmla="*/ 15 w 78"/>
                        <a:gd name="T81" fmla="*/ 13 h 58"/>
                        <a:gd name="T82" fmla="*/ 20 w 78"/>
                        <a:gd name="T83" fmla="*/ 9 h 58"/>
                        <a:gd name="T84" fmla="*/ 26 w 78"/>
                        <a:gd name="T85" fmla="*/ 7 h 58"/>
                        <a:gd name="T86" fmla="*/ 35 w 78"/>
                        <a:gd name="T87" fmla="*/ 0 h 5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</a:cxnLst>
                      <a:rect l="0" t="0" r="r" b="b"/>
                      <a:pathLst>
                        <a:path w="78" h="58">
                          <a:moveTo>
                            <a:pt x="35" y="0"/>
                          </a:moveTo>
                          <a:lnTo>
                            <a:pt x="35" y="11"/>
                          </a:lnTo>
                          <a:lnTo>
                            <a:pt x="31" y="17"/>
                          </a:lnTo>
                          <a:lnTo>
                            <a:pt x="30" y="20"/>
                          </a:lnTo>
                          <a:lnTo>
                            <a:pt x="31" y="24"/>
                          </a:lnTo>
                          <a:lnTo>
                            <a:pt x="39" y="24"/>
                          </a:lnTo>
                          <a:lnTo>
                            <a:pt x="45" y="28"/>
                          </a:lnTo>
                          <a:lnTo>
                            <a:pt x="52" y="28"/>
                          </a:lnTo>
                          <a:lnTo>
                            <a:pt x="54" y="28"/>
                          </a:lnTo>
                          <a:lnTo>
                            <a:pt x="60" y="34"/>
                          </a:lnTo>
                          <a:lnTo>
                            <a:pt x="60" y="36"/>
                          </a:lnTo>
                          <a:lnTo>
                            <a:pt x="65" y="30"/>
                          </a:lnTo>
                          <a:lnTo>
                            <a:pt x="65" y="34"/>
                          </a:lnTo>
                          <a:lnTo>
                            <a:pt x="69" y="36"/>
                          </a:lnTo>
                          <a:lnTo>
                            <a:pt x="69" y="30"/>
                          </a:lnTo>
                          <a:lnTo>
                            <a:pt x="73" y="30"/>
                          </a:lnTo>
                          <a:lnTo>
                            <a:pt x="78" y="36"/>
                          </a:lnTo>
                          <a:lnTo>
                            <a:pt x="63" y="43"/>
                          </a:lnTo>
                          <a:lnTo>
                            <a:pt x="67" y="52"/>
                          </a:lnTo>
                          <a:lnTo>
                            <a:pt x="65" y="54"/>
                          </a:lnTo>
                          <a:lnTo>
                            <a:pt x="60" y="58"/>
                          </a:lnTo>
                          <a:lnTo>
                            <a:pt x="54" y="58"/>
                          </a:lnTo>
                          <a:lnTo>
                            <a:pt x="48" y="54"/>
                          </a:lnTo>
                          <a:lnTo>
                            <a:pt x="45" y="54"/>
                          </a:lnTo>
                          <a:lnTo>
                            <a:pt x="47" y="49"/>
                          </a:lnTo>
                          <a:lnTo>
                            <a:pt x="41" y="49"/>
                          </a:lnTo>
                          <a:lnTo>
                            <a:pt x="39" y="52"/>
                          </a:lnTo>
                          <a:lnTo>
                            <a:pt x="35" y="58"/>
                          </a:lnTo>
                          <a:lnTo>
                            <a:pt x="33" y="52"/>
                          </a:lnTo>
                          <a:lnTo>
                            <a:pt x="30" y="49"/>
                          </a:lnTo>
                          <a:lnTo>
                            <a:pt x="26" y="49"/>
                          </a:lnTo>
                          <a:lnTo>
                            <a:pt x="18" y="47"/>
                          </a:lnTo>
                          <a:lnTo>
                            <a:pt x="15" y="43"/>
                          </a:lnTo>
                          <a:lnTo>
                            <a:pt x="22" y="39"/>
                          </a:lnTo>
                          <a:lnTo>
                            <a:pt x="22" y="36"/>
                          </a:lnTo>
                          <a:lnTo>
                            <a:pt x="15" y="34"/>
                          </a:lnTo>
                          <a:lnTo>
                            <a:pt x="11" y="28"/>
                          </a:lnTo>
                          <a:lnTo>
                            <a:pt x="7" y="28"/>
                          </a:lnTo>
                          <a:lnTo>
                            <a:pt x="0" y="19"/>
                          </a:lnTo>
                          <a:lnTo>
                            <a:pt x="9" y="17"/>
                          </a:lnTo>
                          <a:lnTo>
                            <a:pt x="15" y="13"/>
                          </a:lnTo>
                          <a:lnTo>
                            <a:pt x="20" y="9"/>
                          </a:lnTo>
                          <a:lnTo>
                            <a:pt x="26" y="7"/>
                          </a:lnTo>
                          <a:lnTo>
                            <a:pt x="35" y="0"/>
                          </a:lnTo>
                          <a:close/>
                        </a:path>
                      </a:pathLst>
                    </a:custGeom>
                    <a:grpFill/>
                    <a:ln w="6350" cap="flat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6737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O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40" name="Freeform 89">
                      <a:extLst>
                        <a:ext uri="{FF2B5EF4-FFF2-40B4-BE49-F238E27FC236}">
                          <a16:creationId xmlns:a16="http://schemas.microsoft.com/office/drawing/2014/main" id="{9D4E6DFB-F093-48AC-A58C-E3BF8A50A85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30061" y="1790227"/>
                      <a:ext cx="30398" cy="42191"/>
                    </a:xfrm>
                    <a:custGeom>
                      <a:avLst/>
                      <a:gdLst>
                        <a:gd name="T0" fmla="*/ 15 w 30"/>
                        <a:gd name="T1" fmla="*/ 2 h 42"/>
                        <a:gd name="T2" fmla="*/ 6 w 30"/>
                        <a:gd name="T3" fmla="*/ 0 h 42"/>
                        <a:gd name="T4" fmla="*/ 2 w 30"/>
                        <a:gd name="T5" fmla="*/ 8 h 42"/>
                        <a:gd name="T6" fmla="*/ 0 w 30"/>
                        <a:gd name="T7" fmla="*/ 12 h 42"/>
                        <a:gd name="T8" fmla="*/ 4 w 30"/>
                        <a:gd name="T9" fmla="*/ 19 h 42"/>
                        <a:gd name="T10" fmla="*/ 0 w 30"/>
                        <a:gd name="T11" fmla="*/ 23 h 42"/>
                        <a:gd name="T12" fmla="*/ 2 w 30"/>
                        <a:gd name="T13" fmla="*/ 27 h 42"/>
                        <a:gd name="T14" fmla="*/ 4 w 30"/>
                        <a:gd name="T15" fmla="*/ 38 h 42"/>
                        <a:gd name="T16" fmla="*/ 9 w 30"/>
                        <a:gd name="T17" fmla="*/ 42 h 42"/>
                        <a:gd name="T18" fmla="*/ 17 w 30"/>
                        <a:gd name="T19" fmla="*/ 42 h 42"/>
                        <a:gd name="T20" fmla="*/ 17 w 30"/>
                        <a:gd name="T21" fmla="*/ 38 h 42"/>
                        <a:gd name="T22" fmla="*/ 24 w 30"/>
                        <a:gd name="T23" fmla="*/ 34 h 42"/>
                        <a:gd name="T24" fmla="*/ 30 w 30"/>
                        <a:gd name="T25" fmla="*/ 32 h 42"/>
                        <a:gd name="T26" fmla="*/ 30 w 30"/>
                        <a:gd name="T27" fmla="*/ 25 h 42"/>
                        <a:gd name="T28" fmla="*/ 15 w 30"/>
                        <a:gd name="T29" fmla="*/ 2 h 4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30" h="42">
                          <a:moveTo>
                            <a:pt x="15" y="2"/>
                          </a:moveTo>
                          <a:lnTo>
                            <a:pt x="6" y="0"/>
                          </a:lnTo>
                          <a:lnTo>
                            <a:pt x="2" y="8"/>
                          </a:lnTo>
                          <a:lnTo>
                            <a:pt x="0" y="12"/>
                          </a:lnTo>
                          <a:lnTo>
                            <a:pt x="4" y="19"/>
                          </a:lnTo>
                          <a:lnTo>
                            <a:pt x="0" y="23"/>
                          </a:lnTo>
                          <a:lnTo>
                            <a:pt x="2" y="27"/>
                          </a:lnTo>
                          <a:lnTo>
                            <a:pt x="4" y="38"/>
                          </a:lnTo>
                          <a:lnTo>
                            <a:pt x="9" y="42"/>
                          </a:lnTo>
                          <a:lnTo>
                            <a:pt x="17" y="42"/>
                          </a:lnTo>
                          <a:lnTo>
                            <a:pt x="17" y="38"/>
                          </a:lnTo>
                          <a:lnTo>
                            <a:pt x="24" y="34"/>
                          </a:lnTo>
                          <a:lnTo>
                            <a:pt x="30" y="32"/>
                          </a:lnTo>
                          <a:lnTo>
                            <a:pt x="30" y="25"/>
                          </a:lnTo>
                          <a:lnTo>
                            <a:pt x="15" y="2"/>
                          </a:lnTo>
                          <a:close/>
                        </a:path>
                      </a:pathLst>
                    </a:custGeom>
                    <a:grpFill/>
                    <a:ln w="7938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s-CO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41" name="Freeform 90">
                      <a:extLst>
                        <a:ext uri="{FF2B5EF4-FFF2-40B4-BE49-F238E27FC236}">
                          <a16:creationId xmlns:a16="http://schemas.microsoft.com/office/drawing/2014/main" id="{C64E966B-FABC-4286-9097-4DE6F13A9EE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744864" y="3558207"/>
                      <a:ext cx="52838" cy="283275"/>
                    </a:xfrm>
                    <a:custGeom>
                      <a:avLst/>
                      <a:gdLst>
                        <a:gd name="T0" fmla="*/ 14 w 74"/>
                        <a:gd name="T1" fmla="*/ 103 h 192"/>
                        <a:gd name="T2" fmla="*/ 0 w 74"/>
                        <a:gd name="T3" fmla="*/ 122 h 192"/>
                        <a:gd name="T4" fmla="*/ 0 w 74"/>
                        <a:gd name="T5" fmla="*/ 148 h 192"/>
                        <a:gd name="T6" fmla="*/ 8 w 74"/>
                        <a:gd name="T7" fmla="*/ 158 h 192"/>
                        <a:gd name="T8" fmla="*/ 14 w 74"/>
                        <a:gd name="T9" fmla="*/ 177 h 192"/>
                        <a:gd name="T10" fmla="*/ 30 w 74"/>
                        <a:gd name="T11" fmla="*/ 177 h 192"/>
                        <a:gd name="T12" fmla="*/ 42 w 74"/>
                        <a:gd name="T13" fmla="*/ 192 h 192"/>
                        <a:gd name="T14" fmla="*/ 49 w 74"/>
                        <a:gd name="T15" fmla="*/ 171 h 192"/>
                        <a:gd name="T16" fmla="*/ 49 w 74"/>
                        <a:gd name="T17" fmla="*/ 94 h 192"/>
                        <a:gd name="T18" fmla="*/ 64 w 74"/>
                        <a:gd name="T19" fmla="*/ 86 h 192"/>
                        <a:gd name="T20" fmla="*/ 74 w 74"/>
                        <a:gd name="T21" fmla="*/ 68 h 192"/>
                        <a:gd name="T22" fmla="*/ 74 w 74"/>
                        <a:gd name="T23" fmla="*/ 53 h 192"/>
                        <a:gd name="T24" fmla="*/ 74 w 74"/>
                        <a:gd name="T25" fmla="*/ 34 h 192"/>
                        <a:gd name="T26" fmla="*/ 64 w 74"/>
                        <a:gd name="T27" fmla="*/ 23 h 192"/>
                        <a:gd name="T28" fmla="*/ 74 w 74"/>
                        <a:gd name="T29" fmla="*/ 8 h 192"/>
                        <a:gd name="T30" fmla="*/ 57 w 74"/>
                        <a:gd name="T31" fmla="*/ 0 h 192"/>
                        <a:gd name="T32" fmla="*/ 42 w 74"/>
                        <a:gd name="T33" fmla="*/ 0 h 192"/>
                        <a:gd name="T34" fmla="*/ 21 w 74"/>
                        <a:gd name="T35" fmla="*/ 0 h 192"/>
                        <a:gd name="T36" fmla="*/ 14 w 74"/>
                        <a:gd name="T37" fmla="*/ 13 h 192"/>
                        <a:gd name="T38" fmla="*/ 0 w 74"/>
                        <a:gd name="T39" fmla="*/ 41 h 192"/>
                        <a:gd name="T40" fmla="*/ 0 w 74"/>
                        <a:gd name="T41" fmla="*/ 56 h 192"/>
                        <a:gd name="T42" fmla="*/ 0 w 74"/>
                        <a:gd name="T43" fmla="*/ 81 h 192"/>
                        <a:gd name="T44" fmla="*/ 14 w 74"/>
                        <a:gd name="T45" fmla="*/ 103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</a:cxnLst>
                      <a:rect l="0" t="0" r="r" b="b"/>
                      <a:pathLst>
                        <a:path w="74" h="192">
                          <a:moveTo>
                            <a:pt x="14" y="103"/>
                          </a:moveTo>
                          <a:lnTo>
                            <a:pt x="0" y="122"/>
                          </a:lnTo>
                          <a:lnTo>
                            <a:pt x="0" y="148"/>
                          </a:lnTo>
                          <a:lnTo>
                            <a:pt x="8" y="158"/>
                          </a:lnTo>
                          <a:lnTo>
                            <a:pt x="14" y="177"/>
                          </a:lnTo>
                          <a:lnTo>
                            <a:pt x="30" y="177"/>
                          </a:lnTo>
                          <a:lnTo>
                            <a:pt x="42" y="192"/>
                          </a:lnTo>
                          <a:lnTo>
                            <a:pt x="49" y="171"/>
                          </a:lnTo>
                          <a:lnTo>
                            <a:pt x="49" y="94"/>
                          </a:lnTo>
                          <a:lnTo>
                            <a:pt x="64" y="86"/>
                          </a:lnTo>
                          <a:lnTo>
                            <a:pt x="74" y="68"/>
                          </a:lnTo>
                          <a:lnTo>
                            <a:pt x="74" y="53"/>
                          </a:lnTo>
                          <a:lnTo>
                            <a:pt x="74" y="34"/>
                          </a:lnTo>
                          <a:lnTo>
                            <a:pt x="64" y="23"/>
                          </a:lnTo>
                          <a:lnTo>
                            <a:pt x="74" y="8"/>
                          </a:lnTo>
                          <a:lnTo>
                            <a:pt x="57" y="0"/>
                          </a:lnTo>
                          <a:lnTo>
                            <a:pt x="42" y="0"/>
                          </a:lnTo>
                          <a:lnTo>
                            <a:pt x="21" y="0"/>
                          </a:lnTo>
                          <a:lnTo>
                            <a:pt x="14" y="13"/>
                          </a:lnTo>
                          <a:lnTo>
                            <a:pt x="0" y="41"/>
                          </a:lnTo>
                          <a:lnTo>
                            <a:pt x="0" y="56"/>
                          </a:lnTo>
                          <a:lnTo>
                            <a:pt x="0" y="81"/>
                          </a:lnTo>
                          <a:lnTo>
                            <a:pt x="14" y="103"/>
                          </a:lnTo>
                          <a:close/>
                        </a:path>
                      </a:pathLst>
                    </a:custGeom>
                    <a:grpFill/>
                    <a:ln w="317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s-ES"/>
                      </a:defPPr>
                      <a:lvl1pPr marL="0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73776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347551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021327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695103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3368878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4042654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4716429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5390205" algn="l" defTabSz="673776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6737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O" sz="2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197" name="Elipse 196">
                  <a:extLst>
                    <a:ext uri="{FF2B5EF4-FFF2-40B4-BE49-F238E27FC236}">
                      <a16:creationId xmlns:a16="http://schemas.microsoft.com/office/drawing/2014/main" id="{F8923EDE-DB4E-467B-B5EB-81ABB3754D7F}"/>
                    </a:ext>
                  </a:extLst>
                </p:cNvPr>
                <p:cNvSpPr/>
                <p:nvPr/>
              </p:nvSpPr>
              <p:spPr>
                <a:xfrm>
                  <a:off x="3007827" y="13859005"/>
                  <a:ext cx="163323" cy="16146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98" name="CuadroTexto 197">
                  <a:extLst>
                    <a:ext uri="{FF2B5EF4-FFF2-40B4-BE49-F238E27FC236}">
                      <a16:creationId xmlns:a16="http://schemas.microsoft.com/office/drawing/2014/main" id="{585B148E-19BB-4166-9DAD-10987F9F8FD1}"/>
                    </a:ext>
                  </a:extLst>
                </p:cNvPr>
                <p:cNvSpPr txBox="1"/>
                <p:nvPr/>
              </p:nvSpPr>
              <p:spPr>
                <a:xfrm>
                  <a:off x="3085658" y="14210605"/>
                  <a:ext cx="1166823" cy="35160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800" dirty="0"/>
                    <a:t>Sin cambios</a:t>
                  </a:r>
                  <a:endParaRPr lang="es-CO" sz="800" dirty="0"/>
                </a:p>
              </p:txBody>
            </p:sp>
            <p:sp>
              <p:nvSpPr>
                <p:cNvPr id="199" name="CuadroTexto 198">
                  <a:extLst>
                    <a:ext uri="{FF2B5EF4-FFF2-40B4-BE49-F238E27FC236}">
                      <a16:creationId xmlns:a16="http://schemas.microsoft.com/office/drawing/2014/main" id="{94E1FE65-9E29-482D-AE9D-7EADB4C831FE}"/>
                    </a:ext>
                  </a:extLst>
                </p:cNvPr>
                <p:cNvSpPr txBox="1"/>
                <p:nvPr/>
              </p:nvSpPr>
              <p:spPr>
                <a:xfrm>
                  <a:off x="3067516" y="13991646"/>
                  <a:ext cx="999034" cy="35160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800" dirty="0"/>
                    <a:t>Descenso</a:t>
                  </a:r>
                  <a:endParaRPr lang="es-CO" sz="800" dirty="0"/>
                </a:p>
              </p:txBody>
            </p:sp>
            <p:sp>
              <p:nvSpPr>
                <p:cNvPr id="200" name="CuadroTexto 199">
                  <a:extLst>
                    <a:ext uri="{FF2B5EF4-FFF2-40B4-BE49-F238E27FC236}">
                      <a16:creationId xmlns:a16="http://schemas.microsoft.com/office/drawing/2014/main" id="{A2B1895C-21B6-46FE-8866-C23A285CA0FA}"/>
                    </a:ext>
                  </a:extLst>
                </p:cNvPr>
                <p:cNvSpPr txBox="1"/>
                <p:nvPr/>
              </p:nvSpPr>
              <p:spPr>
                <a:xfrm>
                  <a:off x="3074391" y="13781308"/>
                  <a:ext cx="985281" cy="35160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800" dirty="0"/>
                    <a:t>Aumento</a:t>
                  </a:r>
                  <a:endParaRPr lang="es-CO" sz="800" dirty="0"/>
                </a:p>
              </p:txBody>
            </p:sp>
            <p:cxnSp>
              <p:nvCxnSpPr>
                <p:cNvPr id="201" name="Conector recto 200">
                  <a:extLst>
                    <a:ext uri="{FF2B5EF4-FFF2-40B4-BE49-F238E27FC236}">
                      <a16:creationId xmlns:a16="http://schemas.microsoft.com/office/drawing/2014/main" id="{63CA2748-B96C-4A80-8D66-1BAFA36C9B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27160" y="12550549"/>
                  <a:ext cx="94745" cy="43414"/>
                </a:xfrm>
                <a:prstGeom prst="lin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sp>
              <p:nvSpPr>
                <p:cNvPr id="202" name="Forma libre: forma 201">
                  <a:extLst>
                    <a:ext uri="{FF2B5EF4-FFF2-40B4-BE49-F238E27FC236}">
                      <a16:creationId xmlns:a16="http://schemas.microsoft.com/office/drawing/2014/main" id="{D48DD2B8-E9C9-486F-B350-5E5A523CBE38}"/>
                    </a:ext>
                  </a:extLst>
                </p:cNvPr>
                <p:cNvSpPr/>
                <p:nvPr/>
              </p:nvSpPr>
              <p:spPr>
                <a:xfrm rot="211382">
                  <a:off x="3618818" y="12512891"/>
                  <a:ext cx="109891" cy="109053"/>
                </a:xfrm>
                <a:custGeom>
                  <a:avLst/>
                  <a:gdLst>
                    <a:gd name="connsiteX0" fmla="*/ 70812 w 129341"/>
                    <a:gd name="connsiteY0" fmla="*/ 135907 h 139562"/>
                    <a:gd name="connsiteX1" fmla="*/ 33866 w 129341"/>
                    <a:gd name="connsiteY1" fmla="*/ 129750 h 139562"/>
                    <a:gd name="connsiteX2" fmla="*/ 12315 w 129341"/>
                    <a:gd name="connsiteY2" fmla="*/ 126671 h 139562"/>
                    <a:gd name="connsiteX3" fmla="*/ 9236 w 129341"/>
                    <a:gd name="connsiteY3" fmla="*/ 114356 h 139562"/>
                    <a:gd name="connsiteX4" fmla="*/ 0 w 129341"/>
                    <a:gd name="connsiteY4" fmla="*/ 68174 h 139562"/>
                    <a:gd name="connsiteX5" fmla="*/ 3078 w 129341"/>
                    <a:gd name="connsiteY5" fmla="*/ 49701 h 139562"/>
                    <a:gd name="connsiteX6" fmla="*/ 18472 w 129341"/>
                    <a:gd name="connsiteY6" fmla="*/ 46622 h 139562"/>
                    <a:gd name="connsiteX7" fmla="*/ 27709 w 129341"/>
                    <a:gd name="connsiteY7" fmla="*/ 43544 h 139562"/>
                    <a:gd name="connsiteX8" fmla="*/ 36945 w 129341"/>
                    <a:gd name="connsiteY8" fmla="*/ 37386 h 139562"/>
                    <a:gd name="connsiteX9" fmla="*/ 52339 w 129341"/>
                    <a:gd name="connsiteY9" fmla="*/ 21992 h 139562"/>
                    <a:gd name="connsiteX10" fmla="*/ 55418 w 129341"/>
                    <a:gd name="connsiteY10" fmla="*/ 9677 h 139562"/>
                    <a:gd name="connsiteX11" fmla="*/ 58496 w 129341"/>
                    <a:gd name="connsiteY11" fmla="*/ 441 h 139562"/>
                    <a:gd name="connsiteX12" fmla="*/ 76969 w 129341"/>
                    <a:gd name="connsiteY12" fmla="*/ 3519 h 139562"/>
                    <a:gd name="connsiteX13" fmla="*/ 86206 w 129341"/>
                    <a:gd name="connsiteY13" fmla="*/ 15834 h 139562"/>
                    <a:gd name="connsiteX14" fmla="*/ 104678 w 129341"/>
                    <a:gd name="connsiteY14" fmla="*/ 21992 h 139562"/>
                    <a:gd name="connsiteX15" fmla="*/ 123151 w 129341"/>
                    <a:gd name="connsiteY15" fmla="*/ 31228 h 139562"/>
                    <a:gd name="connsiteX16" fmla="*/ 129309 w 129341"/>
                    <a:gd name="connsiteY16" fmla="*/ 65095 h 139562"/>
                    <a:gd name="connsiteX17" fmla="*/ 126230 w 129341"/>
                    <a:gd name="connsiteY17" fmla="*/ 123592 h 139562"/>
                    <a:gd name="connsiteX18" fmla="*/ 116993 w 129341"/>
                    <a:gd name="connsiteY18" fmla="*/ 129750 h 139562"/>
                    <a:gd name="connsiteX19" fmla="*/ 107757 w 129341"/>
                    <a:gd name="connsiteY19" fmla="*/ 138986 h 139562"/>
                    <a:gd name="connsiteX20" fmla="*/ 70812 w 129341"/>
                    <a:gd name="connsiteY20" fmla="*/ 135907 h 139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29341" h="139562">
                      <a:moveTo>
                        <a:pt x="70812" y="135907"/>
                      </a:moveTo>
                      <a:cubicBezTo>
                        <a:pt x="58497" y="134368"/>
                        <a:pt x="52339" y="123592"/>
                        <a:pt x="33866" y="129750"/>
                      </a:cubicBezTo>
                      <a:cubicBezTo>
                        <a:pt x="26682" y="128724"/>
                        <a:pt x="18469" y="130517"/>
                        <a:pt x="12315" y="126671"/>
                      </a:cubicBezTo>
                      <a:cubicBezTo>
                        <a:pt x="8727" y="124428"/>
                        <a:pt x="9761" y="118555"/>
                        <a:pt x="9236" y="114356"/>
                      </a:cubicBezTo>
                      <a:cubicBezTo>
                        <a:pt x="3766" y="70597"/>
                        <a:pt x="13636" y="88629"/>
                        <a:pt x="0" y="68174"/>
                      </a:cubicBezTo>
                      <a:cubicBezTo>
                        <a:pt x="1026" y="62016"/>
                        <a:pt x="-984" y="54441"/>
                        <a:pt x="3078" y="49701"/>
                      </a:cubicBezTo>
                      <a:cubicBezTo>
                        <a:pt x="6483" y="45728"/>
                        <a:pt x="13395" y="47891"/>
                        <a:pt x="18472" y="46622"/>
                      </a:cubicBezTo>
                      <a:cubicBezTo>
                        <a:pt x="21621" y="45835"/>
                        <a:pt x="24630" y="44570"/>
                        <a:pt x="27709" y="43544"/>
                      </a:cubicBezTo>
                      <a:cubicBezTo>
                        <a:pt x="30788" y="41491"/>
                        <a:pt x="34329" y="40002"/>
                        <a:pt x="36945" y="37386"/>
                      </a:cubicBezTo>
                      <a:cubicBezTo>
                        <a:pt x="57470" y="16861"/>
                        <a:pt x="27710" y="38413"/>
                        <a:pt x="52339" y="21992"/>
                      </a:cubicBezTo>
                      <a:cubicBezTo>
                        <a:pt x="53365" y="17887"/>
                        <a:pt x="54256" y="13746"/>
                        <a:pt x="55418" y="9677"/>
                      </a:cubicBezTo>
                      <a:cubicBezTo>
                        <a:pt x="56309" y="6557"/>
                        <a:pt x="55376" y="1333"/>
                        <a:pt x="58496" y="441"/>
                      </a:cubicBezTo>
                      <a:cubicBezTo>
                        <a:pt x="64498" y="-1274"/>
                        <a:pt x="70811" y="2493"/>
                        <a:pt x="76969" y="3519"/>
                      </a:cubicBezTo>
                      <a:cubicBezTo>
                        <a:pt x="80048" y="7624"/>
                        <a:pt x="81936" y="12988"/>
                        <a:pt x="86206" y="15834"/>
                      </a:cubicBezTo>
                      <a:cubicBezTo>
                        <a:pt x="91606" y="19434"/>
                        <a:pt x="98521" y="19939"/>
                        <a:pt x="104678" y="21992"/>
                      </a:cubicBezTo>
                      <a:cubicBezTo>
                        <a:pt x="117426" y="26242"/>
                        <a:pt x="111213" y="23270"/>
                        <a:pt x="123151" y="31228"/>
                      </a:cubicBezTo>
                      <a:cubicBezTo>
                        <a:pt x="124152" y="36233"/>
                        <a:pt x="129309" y="61156"/>
                        <a:pt x="129309" y="65095"/>
                      </a:cubicBezTo>
                      <a:cubicBezTo>
                        <a:pt x="129309" y="84621"/>
                        <a:pt x="129884" y="104411"/>
                        <a:pt x="126230" y="123592"/>
                      </a:cubicBezTo>
                      <a:cubicBezTo>
                        <a:pt x="125538" y="127227"/>
                        <a:pt x="119836" y="127381"/>
                        <a:pt x="116993" y="129750"/>
                      </a:cubicBezTo>
                      <a:cubicBezTo>
                        <a:pt x="113648" y="132537"/>
                        <a:pt x="111887" y="137609"/>
                        <a:pt x="107757" y="138986"/>
                      </a:cubicBezTo>
                      <a:cubicBezTo>
                        <a:pt x="101915" y="140933"/>
                        <a:pt x="83127" y="137446"/>
                        <a:pt x="70812" y="135907"/>
                      </a:cubicBezTo>
                      <a:close/>
                    </a:path>
                  </a:pathLst>
                </a:custGeom>
                <a:grpFill/>
                <a:ln w="7938" cap="flat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73776"/>
                  <a:endParaRPr lang="es-CO" sz="27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95" name="Elipse 194">
                <a:extLst>
                  <a:ext uri="{FF2B5EF4-FFF2-40B4-BE49-F238E27FC236}">
                    <a16:creationId xmlns:a16="http://schemas.microsoft.com/office/drawing/2014/main" id="{E18E21FE-FAE8-48D2-A758-C447115EC5CB}"/>
                  </a:ext>
                </a:extLst>
              </p:cNvPr>
              <p:cNvSpPr/>
              <p:nvPr/>
            </p:nvSpPr>
            <p:spPr>
              <a:xfrm>
                <a:off x="1500000" y="4428395"/>
                <a:ext cx="123570" cy="11951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193" name="Elipse 192">
              <a:extLst>
                <a:ext uri="{FF2B5EF4-FFF2-40B4-BE49-F238E27FC236}">
                  <a16:creationId xmlns:a16="http://schemas.microsoft.com/office/drawing/2014/main" id="{CF19DBB3-861F-40CA-B204-CAC983A82471}"/>
                </a:ext>
              </a:extLst>
            </p:cNvPr>
            <p:cNvSpPr/>
            <p:nvPr/>
          </p:nvSpPr>
          <p:spPr>
            <a:xfrm>
              <a:off x="401112" y="6241314"/>
              <a:ext cx="95181" cy="9894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50" name="CuadroTexto 249">
            <a:extLst>
              <a:ext uri="{FF2B5EF4-FFF2-40B4-BE49-F238E27FC236}">
                <a16:creationId xmlns:a16="http://schemas.microsoft.com/office/drawing/2014/main" id="{2ECEB8E1-EC14-4FF1-8AA5-40844598A601}"/>
              </a:ext>
            </a:extLst>
          </p:cNvPr>
          <p:cNvSpPr txBox="1"/>
          <p:nvPr/>
        </p:nvSpPr>
        <p:spPr>
          <a:xfrm>
            <a:off x="10372436" y="1863491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PE X</a:t>
            </a:r>
            <a:endParaRPr lang="es-CO" b="1" dirty="0"/>
          </a:p>
        </p:txBody>
      </p:sp>
      <p:sp>
        <p:nvSpPr>
          <p:cNvPr id="251" name="CuadroTexto 250">
            <a:extLst>
              <a:ext uri="{FF2B5EF4-FFF2-40B4-BE49-F238E27FC236}">
                <a16:creationId xmlns:a16="http://schemas.microsoft.com/office/drawing/2014/main" id="{55C91102-D474-4E9F-AE44-0D21FBB9A3C1}"/>
              </a:ext>
            </a:extLst>
          </p:cNvPr>
          <p:cNvSpPr txBox="1"/>
          <p:nvPr/>
        </p:nvSpPr>
        <p:spPr>
          <a:xfrm>
            <a:off x="9834914" y="1512904"/>
            <a:ext cx="1671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/>
              <a:t>Mayores de 65 años</a:t>
            </a:r>
          </a:p>
        </p:txBody>
      </p:sp>
    </p:spTree>
    <p:extLst>
      <p:ext uri="{BB962C8B-B14F-4D97-AF65-F5344CB8AC3E}">
        <p14:creationId xmlns:p14="http://schemas.microsoft.com/office/powerpoint/2010/main" val="1321106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550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78AA3520-D5A7-4F7C-AB5F-94F9978CC5FE}"/>
              </a:ext>
            </a:extLst>
          </p:cNvPr>
          <p:cNvGraphicFramePr>
            <a:graphicFrameLocks/>
          </p:cNvGraphicFramePr>
          <p:nvPr/>
        </p:nvGraphicFramePr>
        <p:xfrm>
          <a:off x="144379" y="1371600"/>
          <a:ext cx="11903242" cy="510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E931C6B4-B688-42C8-8076-6B1B14278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2321" y="243477"/>
            <a:ext cx="10515600" cy="561474"/>
          </a:xfrm>
        </p:spPr>
        <p:txBody>
          <a:bodyPr/>
          <a:lstStyle/>
          <a:p>
            <a:r>
              <a:rPr lang="es-ES" dirty="0"/>
              <a:t>Comportamiento de dengue, a PE X 2020</a:t>
            </a:r>
            <a:endParaRPr lang="es-CO" dirty="0"/>
          </a:p>
        </p:txBody>
      </p:sp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FA8F719E-B240-4451-802E-FA003BFAE781}"/>
              </a:ext>
            </a:extLst>
          </p:cNvPr>
          <p:cNvSpPr/>
          <p:nvPr/>
        </p:nvSpPr>
        <p:spPr>
          <a:xfrm>
            <a:off x="7244553" y="1780456"/>
            <a:ext cx="167268" cy="334537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294ACAF-037E-49E7-8EE0-A9DC7CF78508}"/>
              </a:ext>
            </a:extLst>
          </p:cNvPr>
          <p:cNvSpPr/>
          <p:nvPr/>
        </p:nvSpPr>
        <p:spPr>
          <a:xfrm>
            <a:off x="7549377" y="1526852"/>
            <a:ext cx="2589174" cy="4272010"/>
          </a:xfrm>
          <a:prstGeom prst="rect">
            <a:avLst/>
          </a:prstGeom>
          <a:solidFill>
            <a:schemeClr val="accent5">
              <a:lumMod val="20000"/>
              <a:lumOff val="80000"/>
              <a:alpha val="14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B6A3636-8E35-4F80-A981-24830AEFD1A3}"/>
              </a:ext>
            </a:extLst>
          </p:cNvPr>
          <p:cNvSpPr txBox="1"/>
          <p:nvPr/>
        </p:nvSpPr>
        <p:spPr>
          <a:xfrm>
            <a:off x="7359216" y="1462684"/>
            <a:ext cx="30052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b="1" i="1" dirty="0">
                <a:solidFill>
                  <a:schemeClr val="accent5">
                    <a:lumMod val="75000"/>
                  </a:schemeClr>
                </a:solidFill>
              </a:rPr>
              <a:t>Aislamiento preventivo obligatorio</a:t>
            </a:r>
            <a:endParaRPr lang="es-CO" sz="105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Flecha: hacia abajo 9">
            <a:extLst>
              <a:ext uri="{FF2B5EF4-FFF2-40B4-BE49-F238E27FC236}">
                <a16:creationId xmlns:a16="http://schemas.microsoft.com/office/drawing/2014/main" id="{B781727B-D430-4F41-9699-8E79B4C80AC1}"/>
              </a:ext>
            </a:extLst>
          </p:cNvPr>
          <p:cNvSpPr/>
          <p:nvPr/>
        </p:nvSpPr>
        <p:spPr>
          <a:xfrm>
            <a:off x="10108839" y="3261731"/>
            <a:ext cx="167268" cy="334537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1ED9B30-8603-4CDE-81AA-AD78DBEF9170}"/>
              </a:ext>
            </a:extLst>
          </p:cNvPr>
          <p:cNvSpPr txBox="1"/>
          <p:nvPr/>
        </p:nvSpPr>
        <p:spPr>
          <a:xfrm rot="16200000">
            <a:off x="6671605" y="1132597"/>
            <a:ext cx="11993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100" b="1" dirty="0">
                <a:solidFill>
                  <a:schemeClr val="accent2"/>
                </a:solidFill>
              </a:rPr>
              <a:t>Caso confirmado </a:t>
            </a:r>
          </a:p>
          <a:p>
            <a:pPr algn="ctr"/>
            <a:r>
              <a:rPr lang="es-ES" sz="1100" b="1" dirty="0">
                <a:solidFill>
                  <a:schemeClr val="accent2"/>
                </a:solidFill>
              </a:rPr>
              <a:t>COVID-19</a:t>
            </a:r>
            <a:endParaRPr lang="es-CO" sz="1100" b="1" dirty="0">
              <a:solidFill>
                <a:schemeClr val="accent2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4D6D651-D2AA-47BA-9CBE-5CA0F6DC5787}"/>
              </a:ext>
            </a:extLst>
          </p:cNvPr>
          <p:cNvSpPr txBox="1"/>
          <p:nvPr/>
        </p:nvSpPr>
        <p:spPr>
          <a:xfrm rot="16200000">
            <a:off x="9559127" y="2545066"/>
            <a:ext cx="12666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100" b="1" dirty="0">
                <a:solidFill>
                  <a:schemeClr val="accent6">
                    <a:lumMod val="75000"/>
                  </a:schemeClr>
                </a:solidFill>
              </a:rPr>
              <a:t>Nueva normalidad</a:t>
            </a:r>
            <a:endParaRPr lang="es-CO" sz="11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7952894-F22C-40C1-BC6A-F306F8FAD4BA}"/>
              </a:ext>
            </a:extLst>
          </p:cNvPr>
          <p:cNvSpPr txBox="1"/>
          <p:nvPr/>
        </p:nvSpPr>
        <p:spPr>
          <a:xfrm>
            <a:off x="7618455" y="691483"/>
            <a:ext cx="296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SE 12 – 40: </a:t>
            </a:r>
            <a:r>
              <a:rPr lang="es-ES" b="1" dirty="0">
                <a:solidFill>
                  <a:srgbClr val="FF0000"/>
                </a:solidFill>
              </a:rPr>
              <a:t>32 827 </a:t>
            </a:r>
            <a:r>
              <a:rPr lang="es-ES" dirty="0"/>
              <a:t>casos</a:t>
            </a:r>
            <a:endParaRPr lang="es-CO" dirty="0"/>
          </a:p>
        </p:txBody>
      </p:sp>
      <p:sp>
        <p:nvSpPr>
          <p:cNvPr id="6" name="Abrir llave 5">
            <a:extLst>
              <a:ext uri="{FF2B5EF4-FFF2-40B4-BE49-F238E27FC236}">
                <a16:creationId xmlns:a16="http://schemas.microsoft.com/office/drawing/2014/main" id="{663AB087-83E7-4F41-AA1F-8088BE1A1721}"/>
              </a:ext>
            </a:extLst>
          </p:cNvPr>
          <p:cNvSpPr/>
          <p:nvPr/>
        </p:nvSpPr>
        <p:spPr>
          <a:xfrm rot="5400000">
            <a:off x="8929328" y="-331229"/>
            <a:ext cx="340795" cy="3100698"/>
          </a:xfrm>
          <a:prstGeom prst="lef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85F5B8A-AA7A-45A8-AD25-B23DAA963247}"/>
              </a:ext>
            </a:extLst>
          </p:cNvPr>
          <p:cNvSpPr txBox="1"/>
          <p:nvPr/>
        </p:nvSpPr>
        <p:spPr>
          <a:xfrm>
            <a:off x="10021726" y="18219"/>
            <a:ext cx="2170274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2000" b="1" dirty="0"/>
              <a:t>Total: </a:t>
            </a:r>
            <a:r>
              <a:rPr lang="es-ES" sz="2000" b="1" dirty="0">
                <a:solidFill>
                  <a:srgbClr val="FF0000"/>
                </a:solidFill>
              </a:rPr>
              <a:t>70 577 </a:t>
            </a:r>
            <a:r>
              <a:rPr lang="es-ES" sz="2000" dirty="0"/>
              <a:t>casos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362502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  <p:bldP spid="3" grpId="0"/>
      <p:bldP spid="11" grpId="0"/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70C0ABB-1D0C-4F66-A40C-A8B49160BD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531400"/>
              </p:ext>
            </p:extLst>
          </p:nvPr>
        </p:nvGraphicFramePr>
        <p:xfrm>
          <a:off x="5121804" y="732037"/>
          <a:ext cx="6220327" cy="585011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288758">
                  <a:extLst>
                    <a:ext uri="{9D8B030D-6E8A-4147-A177-3AD203B41FA5}">
                      <a16:colId xmlns:a16="http://schemas.microsoft.com/office/drawing/2014/main" val="549014011"/>
                    </a:ext>
                  </a:extLst>
                </a:gridCol>
                <a:gridCol w="935963">
                  <a:extLst>
                    <a:ext uri="{9D8B030D-6E8A-4147-A177-3AD203B41FA5}">
                      <a16:colId xmlns:a16="http://schemas.microsoft.com/office/drawing/2014/main" val="3291811700"/>
                    </a:ext>
                  </a:extLst>
                </a:gridCol>
                <a:gridCol w="1111605">
                  <a:extLst>
                    <a:ext uri="{9D8B030D-6E8A-4147-A177-3AD203B41FA5}">
                      <a16:colId xmlns:a16="http://schemas.microsoft.com/office/drawing/2014/main" val="2046241907"/>
                    </a:ext>
                  </a:extLst>
                </a:gridCol>
                <a:gridCol w="843629">
                  <a:extLst>
                    <a:ext uri="{9D8B030D-6E8A-4147-A177-3AD203B41FA5}">
                      <a16:colId xmlns:a16="http://schemas.microsoft.com/office/drawing/2014/main" val="625131575"/>
                    </a:ext>
                  </a:extLst>
                </a:gridCol>
                <a:gridCol w="972655">
                  <a:extLst>
                    <a:ext uri="{9D8B030D-6E8A-4147-A177-3AD203B41FA5}">
                      <a16:colId xmlns:a16="http://schemas.microsoft.com/office/drawing/2014/main" val="4018385622"/>
                    </a:ext>
                  </a:extLst>
                </a:gridCol>
                <a:gridCol w="889156">
                  <a:extLst>
                    <a:ext uri="{9D8B030D-6E8A-4147-A177-3AD203B41FA5}">
                      <a16:colId xmlns:a16="http://schemas.microsoft.com/office/drawing/2014/main" val="412490862"/>
                    </a:ext>
                  </a:extLst>
                </a:gridCol>
                <a:gridCol w="1178561">
                  <a:extLst>
                    <a:ext uri="{9D8B030D-6E8A-4147-A177-3AD203B41FA5}">
                      <a16:colId xmlns:a16="http://schemas.microsoft.com/office/drawing/2014/main" val="1919518129"/>
                    </a:ext>
                  </a:extLst>
                </a:gridCol>
              </a:tblGrid>
              <a:tr h="172470">
                <a:tc rowSpan="31"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effectLst/>
                          <a:latin typeface="Arial Narrow" panose="020B0606020202030204" pitchFamily="34" charset="0"/>
                        </a:rPr>
                        <a:t>Mediana transmisión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vert="vert27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  <a:latin typeface="Arial Narrow" panose="020B0606020202030204" pitchFamily="34" charset="0"/>
                        </a:rPr>
                        <a:t>Departamento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  <a:latin typeface="Arial Narrow" panose="020B0606020202030204" pitchFamily="34" charset="0"/>
                        </a:rPr>
                        <a:t>Municipio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  <a:latin typeface="Arial Narrow" panose="020B0606020202030204" pitchFamily="34" charset="0"/>
                        </a:rPr>
                        <a:t>Departamento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  <a:latin typeface="Arial Narrow" panose="020B0606020202030204" pitchFamily="34" charset="0"/>
                        </a:rPr>
                        <a:t>Municipio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  <a:latin typeface="Arial Narrow" panose="020B0606020202030204" pitchFamily="34" charset="0"/>
                        </a:rPr>
                        <a:t>Departamento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  <a:latin typeface="Arial Narrow" panose="020B0606020202030204" pitchFamily="34" charset="0"/>
                        </a:rPr>
                        <a:t>Municipio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805758"/>
                  </a:ext>
                </a:extLst>
              </a:tr>
              <a:tr h="172470">
                <a:tc vMerge="1">
                  <a:txBody>
                    <a:bodyPr/>
                    <a:lstStyle/>
                    <a:p>
                      <a:pPr algn="ctr" fontAlgn="ctr"/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tc rowSpan="21"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  <a:latin typeface="Arial Narrow" panose="020B0606020202030204" pitchFamily="34" charset="0"/>
                        </a:rPr>
                        <a:t>Antioquia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 Narrow" panose="020B0606020202030204" pitchFamily="34" charset="0"/>
                        </a:rPr>
                        <a:t>Andes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  <a:latin typeface="Arial Narrow" panose="020B0606020202030204" pitchFamily="34" charset="0"/>
                        </a:rPr>
                        <a:t>Boyacá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 Narrow" panose="020B0606020202030204" pitchFamily="34" charset="0"/>
                        </a:rPr>
                        <a:t>Chinavita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050" b="1" u="none" strike="noStrike" dirty="0">
                          <a:effectLst/>
                          <a:latin typeface="Arial Narrow" panose="020B0606020202030204" pitchFamily="34" charset="0"/>
                        </a:rPr>
                        <a:t>Nariño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 Narrow" panose="020B0606020202030204" pitchFamily="34" charset="0"/>
                        </a:rPr>
                        <a:t>Magüi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extLst>
                  <a:ext uri="{0D108BD9-81ED-4DB2-BD59-A6C34878D82A}">
                    <a16:rowId xmlns:a16="http://schemas.microsoft.com/office/drawing/2014/main" val="93361885"/>
                  </a:ext>
                </a:extLst>
              </a:tr>
              <a:tr h="1724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 Narrow" panose="020B0606020202030204" pitchFamily="34" charset="0"/>
                        </a:rPr>
                        <a:t>Anza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 Narrow" panose="020B0606020202030204" pitchFamily="34" charset="0"/>
                        </a:rPr>
                        <a:t>Coper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 Narrow" panose="020B0606020202030204" pitchFamily="34" charset="0"/>
                        </a:rPr>
                        <a:t>Ricaurte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extLst>
                  <a:ext uri="{0D108BD9-81ED-4DB2-BD59-A6C34878D82A}">
                    <a16:rowId xmlns:a16="http://schemas.microsoft.com/office/drawing/2014/main" val="2888834679"/>
                  </a:ext>
                </a:extLst>
              </a:tr>
              <a:tr h="1724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 Narrow" panose="020B0606020202030204" pitchFamily="34" charset="0"/>
                        </a:rPr>
                        <a:t>Betania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 Narrow" panose="020B0606020202030204" pitchFamily="34" charset="0"/>
                        </a:rPr>
                        <a:t>La Capilla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CO" sz="1050" b="1" u="none" strike="noStrike" dirty="0">
                          <a:effectLst/>
                          <a:latin typeface="Arial Narrow" panose="020B0606020202030204" pitchFamily="34" charset="0"/>
                        </a:rPr>
                        <a:t>Norte de Santander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 dirty="0">
                          <a:effectLst/>
                          <a:latin typeface="Arial Narrow" panose="020B0606020202030204" pitchFamily="34" charset="0"/>
                        </a:rPr>
                        <a:t>La Playa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8391765"/>
                  </a:ext>
                </a:extLst>
              </a:tr>
              <a:tr h="1724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 Narrow" panose="020B0606020202030204" pitchFamily="34" charset="0"/>
                        </a:rPr>
                        <a:t>Betulia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 Narrow" panose="020B0606020202030204" pitchFamily="34" charset="0"/>
                        </a:rPr>
                        <a:t>Páez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 dirty="0">
                          <a:effectLst/>
                          <a:latin typeface="Arial Narrow" panose="020B0606020202030204" pitchFamily="34" charset="0"/>
                        </a:rPr>
                        <a:t>Lourdes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7683055"/>
                  </a:ext>
                </a:extLst>
              </a:tr>
              <a:tr h="1724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 Narrow" panose="020B0606020202030204" pitchFamily="34" charset="0"/>
                        </a:rPr>
                        <a:t>Buriticá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 dirty="0">
                          <a:effectLst/>
                          <a:latin typeface="Arial Narrow" panose="020B0606020202030204" pitchFamily="34" charset="0"/>
                        </a:rPr>
                        <a:t>San José de Pare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 dirty="0">
                          <a:effectLst/>
                          <a:latin typeface="Arial Narrow" panose="020B0606020202030204" pitchFamily="34" charset="0"/>
                        </a:rPr>
                        <a:t>Salazar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278328"/>
                  </a:ext>
                </a:extLst>
              </a:tr>
              <a:tr h="1724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 Narrow" panose="020B0606020202030204" pitchFamily="34" charset="0"/>
                        </a:rPr>
                        <a:t>Cañasgordas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 Narrow" panose="020B0606020202030204" pitchFamily="34" charset="0"/>
                        </a:rPr>
                        <a:t>Tipacoque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CO" sz="1050" b="1" u="none" strike="noStrike" dirty="0">
                          <a:effectLst/>
                          <a:latin typeface="Arial Narrow" panose="020B0606020202030204" pitchFamily="34" charset="0"/>
                        </a:rPr>
                        <a:t>Risaralda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 Narrow" panose="020B0606020202030204" pitchFamily="34" charset="0"/>
                        </a:rPr>
                        <a:t>Apía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extLst>
                  <a:ext uri="{0D108BD9-81ED-4DB2-BD59-A6C34878D82A}">
                    <a16:rowId xmlns:a16="http://schemas.microsoft.com/office/drawing/2014/main" val="954437584"/>
                  </a:ext>
                </a:extLst>
              </a:tr>
              <a:tr h="1724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 Narrow" panose="020B0606020202030204" pitchFamily="34" charset="0"/>
                        </a:rPr>
                        <a:t>Caracolí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 Narrow" panose="020B0606020202030204" pitchFamily="34" charset="0"/>
                        </a:rPr>
                        <a:t>Balboa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extLst>
                  <a:ext uri="{0D108BD9-81ED-4DB2-BD59-A6C34878D82A}">
                    <a16:rowId xmlns:a16="http://schemas.microsoft.com/office/drawing/2014/main" val="675843506"/>
                  </a:ext>
                </a:extLst>
              </a:tr>
              <a:tr h="1724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 Narrow" panose="020B0606020202030204" pitchFamily="34" charset="0"/>
                        </a:rPr>
                        <a:t>Ebéjico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 Narrow" panose="020B0606020202030204" pitchFamily="34" charset="0"/>
                        </a:rPr>
                        <a:t>Mistrató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extLst>
                  <a:ext uri="{0D108BD9-81ED-4DB2-BD59-A6C34878D82A}">
                    <a16:rowId xmlns:a16="http://schemas.microsoft.com/office/drawing/2014/main" val="1918612953"/>
                  </a:ext>
                </a:extLst>
              </a:tr>
              <a:tr h="1724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 Narrow" panose="020B0606020202030204" pitchFamily="34" charset="0"/>
                        </a:rPr>
                        <a:t>Fredonia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  <a:latin typeface="Arial Narrow" panose="020B0606020202030204" pitchFamily="34" charset="0"/>
                        </a:rPr>
                        <a:t>Caquetá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 Narrow" panose="020B0606020202030204" pitchFamily="34" charset="0"/>
                        </a:rPr>
                        <a:t>Morelia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tc rowSpan="11">
                  <a:txBody>
                    <a:bodyPr/>
                    <a:lstStyle/>
                    <a:p>
                      <a:pPr algn="l" fontAlgn="ctr"/>
                      <a:r>
                        <a:rPr lang="es-CO" sz="1050" b="1" u="none" strike="noStrike" dirty="0">
                          <a:effectLst/>
                          <a:latin typeface="Arial Narrow" panose="020B0606020202030204" pitchFamily="34" charset="0"/>
                        </a:rPr>
                        <a:t>Santander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 Narrow" panose="020B0606020202030204" pitchFamily="34" charset="0"/>
                        </a:rPr>
                        <a:t>Bolívar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extLst>
                  <a:ext uri="{0D108BD9-81ED-4DB2-BD59-A6C34878D82A}">
                    <a16:rowId xmlns:a16="http://schemas.microsoft.com/office/drawing/2014/main" val="1803117665"/>
                  </a:ext>
                </a:extLst>
              </a:tr>
              <a:tr h="1724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 Narrow" panose="020B0606020202030204" pitchFamily="34" charset="0"/>
                        </a:rPr>
                        <a:t>Heliconia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  <a:latin typeface="Arial Narrow" panose="020B0606020202030204" pitchFamily="34" charset="0"/>
                        </a:rPr>
                        <a:t>Córdoba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 Narrow" panose="020B0606020202030204" pitchFamily="34" charset="0"/>
                        </a:rPr>
                        <a:t>Purísima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 Narrow" panose="020B0606020202030204" pitchFamily="34" charset="0"/>
                        </a:rPr>
                        <a:t>Cepitá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extLst>
                  <a:ext uri="{0D108BD9-81ED-4DB2-BD59-A6C34878D82A}">
                    <a16:rowId xmlns:a16="http://schemas.microsoft.com/office/drawing/2014/main" val="3021542550"/>
                  </a:ext>
                </a:extLst>
              </a:tr>
              <a:tr h="1724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 dirty="0">
                          <a:effectLst/>
                          <a:latin typeface="Arial Narrow" panose="020B0606020202030204" pitchFamily="34" charset="0"/>
                        </a:rPr>
                        <a:t>Hispania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 Narrow" panose="020B0606020202030204" pitchFamily="34" charset="0"/>
                        </a:rPr>
                        <a:t>San José de Uré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 Narrow" panose="020B0606020202030204" pitchFamily="34" charset="0"/>
                        </a:rPr>
                        <a:t>Chima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extLst>
                  <a:ext uri="{0D108BD9-81ED-4DB2-BD59-A6C34878D82A}">
                    <a16:rowId xmlns:a16="http://schemas.microsoft.com/office/drawing/2014/main" val="1459502876"/>
                  </a:ext>
                </a:extLst>
              </a:tr>
              <a:tr h="1724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 Narrow" panose="020B0606020202030204" pitchFamily="34" charset="0"/>
                        </a:rPr>
                        <a:t>Marinilla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  <a:latin typeface="Arial Narrow" panose="020B0606020202030204" pitchFamily="34" charset="0"/>
                        </a:rPr>
                        <a:t>Cundinamarca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 Narrow" panose="020B0606020202030204" pitchFamily="34" charset="0"/>
                        </a:rPr>
                        <a:t>Beltrán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 dirty="0">
                          <a:effectLst/>
                          <a:latin typeface="Arial Narrow" panose="020B0606020202030204" pitchFamily="34" charset="0"/>
                        </a:rPr>
                        <a:t>Coromoro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extLst>
                  <a:ext uri="{0D108BD9-81ED-4DB2-BD59-A6C34878D82A}">
                    <a16:rowId xmlns:a16="http://schemas.microsoft.com/office/drawing/2014/main" val="1895343503"/>
                  </a:ext>
                </a:extLst>
              </a:tr>
              <a:tr h="1724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 Narrow" panose="020B0606020202030204" pitchFamily="34" charset="0"/>
                        </a:rPr>
                        <a:t>Olaya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 Narrow" panose="020B0606020202030204" pitchFamily="34" charset="0"/>
                        </a:rPr>
                        <a:t>Bituima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 Narrow" panose="020B0606020202030204" pitchFamily="34" charset="0"/>
                        </a:rPr>
                        <a:t>Galán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extLst>
                  <a:ext uri="{0D108BD9-81ED-4DB2-BD59-A6C34878D82A}">
                    <a16:rowId xmlns:a16="http://schemas.microsoft.com/office/drawing/2014/main" val="4052890700"/>
                  </a:ext>
                </a:extLst>
              </a:tr>
              <a:tr h="1724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 Narrow" panose="020B0606020202030204" pitchFamily="34" charset="0"/>
                        </a:rPr>
                        <a:t>Peque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 Narrow" panose="020B0606020202030204" pitchFamily="34" charset="0"/>
                        </a:rPr>
                        <a:t>Chaguaní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 Narrow" panose="020B0606020202030204" pitchFamily="34" charset="0"/>
                        </a:rPr>
                        <a:t>Guavatá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extLst>
                  <a:ext uri="{0D108BD9-81ED-4DB2-BD59-A6C34878D82A}">
                    <a16:rowId xmlns:a16="http://schemas.microsoft.com/office/drawing/2014/main" val="2596212879"/>
                  </a:ext>
                </a:extLst>
              </a:tr>
              <a:tr h="1724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 Narrow" panose="020B0606020202030204" pitchFamily="34" charset="0"/>
                        </a:rPr>
                        <a:t>Sabanalarga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 Narrow" panose="020B0606020202030204" pitchFamily="34" charset="0"/>
                        </a:rPr>
                        <a:t>El Peñón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 Narrow" panose="020B0606020202030204" pitchFamily="34" charset="0"/>
                        </a:rPr>
                        <a:t>La Paz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extLst>
                  <a:ext uri="{0D108BD9-81ED-4DB2-BD59-A6C34878D82A}">
                    <a16:rowId xmlns:a16="http://schemas.microsoft.com/office/drawing/2014/main" val="635248989"/>
                  </a:ext>
                </a:extLst>
              </a:tr>
              <a:tr h="33769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 dirty="0">
                          <a:effectLst/>
                          <a:latin typeface="Arial Narrow" panose="020B0606020202030204" pitchFamily="34" charset="0"/>
                        </a:rPr>
                        <a:t>San Andrés de </a:t>
                      </a:r>
                      <a:r>
                        <a:rPr lang="es-CO" sz="1050" u="none" strike="noStrike" dirty="0" err="1">
                          <a:effectLst/>
                          <a:latin typeface="Arial Narrow" panose="020B0606020202030204" pitchFamily="34" charset="0"/>
                        </a:rPr>
                        <a:t>Cuerquía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 Narrow" panose="020B0606020202030204" pitchFamily="34" charset="0"/>
                        </a:rPr>
                        <a:t>Gachetá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 Narrow" panose="020B0606020202030204" pitchFamily="34" charset="0"/>
                        </a:rPr>
                        <a:t>Palmar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extLst>
                  <a:ext uri="{0D108BD9-81ED-4DB2-BD59-A6C34878D82A}">
                    <a16:rowId xmlns:a16="http://schemas.microsoft.com/office/drawing/2014/main" val="3380222182"/>
                  </a:ext>
                </a:extLst>
              </a:tr>
              <a:tr h="1724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 Narrow" panose="020B0606020202030204" pitchFamily="34" charset="0"/>
                        </a:rPr>
                        <a:t>Támesis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 Narrow" panose="020B0606020202030204" pitchFamily="34" charset="0"/>
                        </a:rPr>
                        <a:t>Guataquí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 Narrow" panose="020B0606020202030204" pitchFamily="34" charset="0"/>
                        </a:rPr>
                        <a:t>San Andrés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extLst>
                  <a:ext uri="{0D108BD9-81ED-4DB2-BD59-A6C34878D82A}">
                    <a16:rowId xmlns:a16="http://schemas.microsoft.com/office/drawing/2014/main" val="3409293122"/>
                  </a:ext>
                </a:extLst>
              </a:tr>
              <a:tr h="33769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 Narrow" panose="020B0606020202030204" pitchFamily="34" charset="0"/>
                        </a:rPr>
                        <a:t>Toledo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 dirty="0">
                          <a:effectLst/>
                          <a:latin typeface="Arial Narrow" panose="020B0606020202030204" pitchFamily="34" charset="0"/>
                        </a:rPr>
                        <a:t>Guayabal de </a:t>
                      </a:r>
                      <a:r>
                        <a:rPr lang="es-CO" sz="1050" u="none" strike="noStrike" dirty="0" err="1">
                          <a:effectLst/>
                          <a:latin typeface="Arial Narrow" panose="020B0606020202030204" pitchFamily="34" charset="0"/>
                        </a:rPr>
                        <a:t>Siquima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 Narrow" panose="020B0606020202030204" pitchFamily="34" charset="0"/>
                        </a:rPr>
                        <a:t>San José de Miranda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extLst>
                  <a:ext uri="{0D108BD9-81ED-4DB2-BD59-A6C34878D82A}">
                    <a16:rowId xmlns:a16="http://schemas.microsoft.com/office/drawing/2014/main" val="4077297059"/>
                  </a:ext>
                </a:extLst>
              </a:tr>
              <a:tr h="1724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 Narrow" panose="020B0606020202030204" pitchFamily="34" charset="0"/>
                        </a:rPr>
                        <a:t>Uramita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 Narrow" panose="020B0606020202030204" pitchFamily="34" charset="0"/>
                        </a:rPr>
                        <a:t>Nariño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 Narrow" panose="020B0606020202030204" pitchFamily="34" charset="0"/>
                        </a:rPr>
                        <a:t>Santa Helena del Opón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extLst>
                  <a:ext uri="{0D108BD9-81ED-4DB2-BD59-A6C34878D82A}">
                    <a16:rowId xmlns:a16="http://schemas.microsoft.com/office/drawing/2014/main" val="3554784216"/>
                  </a:ext>
                </a:extLst>
              </a:tr>
              <a:tr h="1724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 Narrow" panose="020B0606020202030204" pitchFamily="34" charset="0"/>
                        </a:rPr>
                        <a:t>Valparaíso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 Narrow" panose="020B0606020202030204" pitchFamily="34" charset="0"/>
                        </a:rPr>
                        <a:t>Paime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tc rowSpan="11">
                  <a:txBody>
                    <a:bodyPr/>
                    <a:lstStyle/>
                    <a:p>
                      <a:pPr algn="l" fontAlgn="ctr"/>
                      <a:r>
                        <a:rPr lang="es-CO" sz="1050" b="1" u="none" strike="noStrike" dirty="0">
                          <a:effectLst/>
                          <a:latin typeface="Arial Narrow" panose="020B0606020202030204" pitchFamily="34" charset="0"/>
                        </a:rPr>
                        <a:t>Bolívar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 Narrow" panose="020B0606020202030204" pitchFamily="34" charset="0"/>
                        </a:rPr>
                        <a:t>Arroyohondo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extLst>
                  <a:ext uri="{0D108BD9-81ED-4DB2-BD59-A6C34878D82A}">
                    <a16:rowId xmlns:a16="http://schemas.microsoft.com/office/drawing/2014/main" val="177353539"/>
                  </a:ext>
                </a:extLst>
              </a:tr>
              <a:tr h="1724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 Narrow" panose="020B0606020202030204" pitchFamily="34" charset="0"/>
                        </a:rPr>
                        <a:t>Venecia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 Narrow" panose="020B0606020202030204" pitchFamily="34" charset="0"/>
                        </a:rPr>
                        <a:t>Ubalá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 Narrow" panose="020B0606020202030204" pitchFamily="34" charset="0"/>
                        </a:rPr>
                        <a:t>Cicuco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extLst>
                  <a:ext uri="{0D108BD9-81ED-4DB2-BD59-A6C34878D82A}">
                    <a16:rowId xmlns:a16="http://schemas.microsoft.com/office/drawing/2014/main" val="2851774325"/>
                  </a:ext>
                </a:extLst>
              </a:tr>
              <a:tr h="172470">
                <a:tc vMerge="1">
                  <a:txBody>
                    <a:bodyPr/>
                    <a:lstStyle/>
                    <a:p>
                      <a:pPr algn="ctr" fontAlgn="ctr"/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  <a:latin typeface="Arial Narrow" panose="020B0606020202030204" pitchFamily="34" charset="0"/>
                        </a:rPr>
                        <a:t>Atlántico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 Narrow" panose="020B0606020202030204" pitchFamily="34" charset="0"/>
                        </a:rPr>
                        <a:t>Piojó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 Narrow" panose="020B0606020202030204" pitchFamily="34" charset="0"/>
                        </a:rPr>
                        <a:t>Vianí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 Narrow" panose="020B0606020202030204" pitchFamily="34" charset="0"/>
                        </a:rPr>
                        <a:t>El Guamo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extLst>
                  <a:ext uri="{0D108BD9-81ED-4DB2-BD59-A6C34878D82A}">
                    <a16:rowId xmlns:a16="http://schemas.microsoft.com/office/drawing/2014/main" val="773156008"/>
                  </a:ext>
                </a:extLst>
              </a:tr>
              <a:tr h="172470">
                <a:tc vMerge="1">
                  <a:txBody>
                    <a:bodyPr/>
                    <a:lstStyle/>
                    <a:p>
                      <a:pPr algn="ctr" fontAlgn="ctr"/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  <a:latin typeface="Arial Narrow" panose="020B0606020202030204" pitchFamily="34" charset="0"/>
                        </a:rPr>
                        <a:t>Sucre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 dirty="0">
                          <a:effectLst/>
                          <a:latin typeface="Arial Narrow" panose="020B0606020202030204" pitchFamily="34" charset="0"/>
                        </a:rPr>
                        <a:t>Coloso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  <a:latin typeface="Arial Narrow" panose="020B0606020202030204" pitchFamily="34" charset="0"/>
                        </a:rPr>
                        <a:t>Magdalena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 Narrow" panose="020B0606020202030204" pitchFamily="34" charset="0"/>
                        </a:rPr>
                        <a:t>Algarrobo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 Narrow" panose="020B0606020202030204" pitchFamily="34" charset="0"/>
                        </a:rPr>
                        <a:t>Hatillo de Loba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extLst>
                  <a:ext uri="{0D108BD9-81ED-4DB2-BD59-A6C34878D82A}">
                    <a16:rowId xmlns:a16="http://schemas.microsoft.com/office/drawing/2014/main" val="3431109600"/>
                  </a:ext>
                </a:extLst>
              </a:tr>
              <a:tr h="1724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 Narrow" panose="020B0606020202030204" pitchFamily="34" charset="0"/>
                        </a:rPr>
                        <a:t>El Roble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 Narrow" panose="020B0606020202030204" pitchFamily="34" charset="0"/>
                        </a:rPr>
                        <a:t>Concordia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 Narrow" panose="020B0606020202030204" pitchFamily="34" charset="0"/>
                        </a:rPr>
                        <a:t>Margarita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extLst>
                  <a:ext uri="{0D108BD9-81ED-4DB2-BD59-A6C34878D82A}">
                    <a16:rowId xmlns:a16="http://schemas.microsoft.com/office/drawing/2014/main" val="1066114405"/>
                  </a:ext>
                </a:extLst>
              </a:tr>
              <a:tr h="172470">
                <a:tc vMerge="1">
                  <a:txBody>
                    <a:bodyPr/>
                    <a:lstStyle/>
                    <a:p>
                      <a:pPr algn="ctr" fontAlgn="ctr"/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  <a:latin typeface="Arial Narrow" panose="020B0606020202030204" pitchFamily="34" charset="0"/>
                        </a:rPr>
                        <a:t>Tolima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 Narrow" panose="020B0606020202030204" pitchFamily="34" charset="0"/>
                        </a:rPr>
                        <a:t>Alpujarra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 Narrow" panose="020B0606020202030204" pitchFamily="34" charset="0"/>
                        </a:rPr>
                        <a:t>El Piñon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 Narrow" panose="020B0606020202030204" pitchFamily="34" charset="0"/>
                        </a:rPr>
                        <a:t>Regidor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extLst>
                  <a:ext uri="{0D108BD9-81ED-4DB2-BD59-A6C34878D82A}">
                    <a16:rowId xmlns:a16="http://schemas.microsoft.com/office/drawing/2014/main" val="3347793187"/>
                  </a:ext>
                </a:extLst>
              </a:tr>
              <a:tr h="172470">
                <a:tc vMerge="1">
                  <a:txBody>
                    <a:bodyPr/>
                    <a:lstStyle/>
                    <a:p>
                      <a:pPr algn="ctr" fontAlgn="ctr"/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  <a:latin typeface="Arial Narrow" panose="020B0606020202030204" pitchFamily="34" charset="0"/>
                        </a:rPr>
                        <a:t>Arauca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 Narrow" panose="020B0606020202030204" pitchFamily="34" charset="0"/>
                        </a:rPr>
                        <a:t>Cravo Norte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 Narrow" panose="020B0606020202030204" pitchFamily="34" charset="0"/>
                        </a:rPr>
                        <a:t>Puebloviejo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 Narrow" panose="020B0606020202030204" pitchFamily="34" charset="0"/>
                        </a:rPr>
                        <a:t>San Cristóbal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extLst>
                  <a:ext uri="{0D108BD9-81ED-4DB2-BD59-A6C34878D82A}">
                    <a16:rowId xmlns:a16="http://schemas.microsoft.com/office/drawing/2014/main" val="4158500521"/>
                  </a:ext>
                </a:extLst>
              </a:tr>
              <a:tr h="1724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 Narrow" panose="020B0606020202030204" pitchFamily="34" charset="0"/>
                        </a:rPr>
                        <a:t>Puerto Rondón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 Narrow" panose="020B0606020202030204" pitchFamily="34" charset="0"/>
                        </a:rPr>
                        <a:t>Remolino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 Narrow" panose="020B0606020202030204" pitchFamily="34" charset="0"/>
                        </a:rPr>
                        <a:t>San Fernando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extLst>
                  <a:ext uri="{0D108BD9-81ED-4DB2-BD59-A6C34878D82A}">
                    <a16:rowId xmlns:a16="http://schemas.microsoft.com/office/drawing/2014/main" val="1849302068"/>
                  </a:ext>
                </a:extLst>
              </a:tr>
              <a:tr h="172470">
                <a:tc vMerge="1">
                  <a:txBody>
                    <a:bodyPr/>
                    <a:lstStyle/>
                    <a:p>
                      <a:pPr algn="ctr" fontAlgn="ctr"/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  <a:latin typeface="Arial Narrow" panose="020B0606020202030204" pitchFamily="34" charset="0"/>
                        </a:rPr>
                        <a:t>Quindío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 Narrow" panose="020B0606020202030204" pitchFamily="34" charset="0"/>
                        </a:rPr>
                        <a:t>Pijao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 Narrow" panose="020B0606020202030204" pitchFamily="34" charset="0"/>
                        </a:rPr>
                        <a:t>Salamina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 Narrow" panose="020B0606020202030204" pitchFamily="34" charset="0"/>
                        </a:rPr>
                        <a:t>Santa Catalina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extLst>
                  <a:ext uri="{0D108BD9-81ED-4DB2-BD59-A6C34878D82A}">
                    <a16:rowId xmlns:a16="http://schemas.microsoft.com/office/drawing/2014/main" val="2724480907"/>
                  </a:ext>
                </a:extLst>
              </a:tr>
              <a:tr h="33769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 Narrow" panose="020B0606020202030204" pitchFamily="34" charset="0"/>
                        </a:rPr>
                        <a:t>Salento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 Narrow" panose="020B0606020202030204" pitchFamily="34" charset="0"/>
                        </a:rPr>
                        <a:t>Santa Bárbara de Pinto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 Narrow" panose="020B0606020202030204" pitchFamily="34" charset="0"/>
                        </a:rPr>
                        <a:t>Soplaviento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extLst>
                  <a:ext uri="{0D108BD9-81ED-4DB2-BD59-A6C34878D82A}">
                    <a16:rowId xmlns:a16="http://schemas.microsoft.com/office/drawing/2014/main" val="729740060"/>
                  </a:ext>
                </a:extLst>
              </a:tr>
              <a:tr h="180338">
                <a:tc vMerge="1">
                  <a:txBody>
                    <a:bodyPr/>
                    <a:lstStyle/>
                    <a:p>
                      <a:pPr algn="ctr" fontAlgn="ctr"/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  <a:latin typeface="Arial Narrow" panose="020B0606020202030204" pitchFamily="34" charset="0"/>
                        </a:rPr>
                        <a:t>La Guajira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 Narrow" panose="020B0606020202030204" pitchFamily="34" charset="0"/>
                        </a:rPr>
                        <a:t>Albania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Chocó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Riosucio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 dirty="0">
                          <a:effectLst/>
                          <a:latin typeface="Arial Narrow" panose="020B0606020202030204" pitchFamily="34" charset="0"/>
                        </a:rPr>
                        <a:t>Talaigua Nuevo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018" marR="7018" marT="7018" marB="0" anchor="ctr"/>
                </a:tc>
                <a:extLst>
                  <a:ext uri="{0D108BD9-81ED-4DB2-BD59-A6C34878D82A}">
                    <a16:rowId xmlns:a16="http://schemas.microsoft.com/office/drawing/2014/main" val="1827841431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DC3D565-191B-4A94-8BF6-A041D4C0BA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256905"/>
              </p:ext>
            </p:extLst>
          </p:nvPr>
        </p:nvGraphicFramePr>
        <p:xfrm>
          <a:off x="226307" y="732037"/>
          <a:ext cx="4680285" cy="5716086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246304">
                  <a:extLst>
                    <a:ext uri="{9D8B030D-6E8A-4147-A177-3AD203B41FA5}">
                      <a16:colId xmlns:a16="http://schemas.microsoft.com/office/drawing/2014/main" val="3897170055"/>
                    </a:ext>
                  </a:extLst>
                </a:gridCol>
                <a:gridCol w="1068513">
                  <a:extLst>
                    <a:ext uri="{9D8B030D-6E8A-4147-A177-3AD203B41FA5}">
                      <a16:colId xmlns:a16="http://schemas.microsoft.com/office/drawing/2014/main" val="2475886081"/>
                    </a:ext>
                  </a:extLst>
                </a:gridCol>
                <a:gridCol w="1263721">
                  <a:extLst>
                    <a:ext uri="{9D8B030D-6E8A-4147-A177-3AD203B41FA5}">
                      <a16:colId xmlns:a16="http://schemas.microsoft.com/office/drawing/2014/main" val="1016133246"/>
                    </a:ext>
                  </a:extLst>
                </a:gridCol>
                <a:gridCol w="1017142">
                  <a:extLst>
                    <a:ext uri="{9D8B030D-6E8A-4147-A177-3AD203B41FA5}">
                      <a16:colId xmlns:a16="http://schemas.microsoft.com/office/drawing/2014/main" val="1993328153"/>
                    </a:ext>
                  </a:extLst>
                </a:gridCol>
                <a:gridCol w="1084605">
                  <a:extLst>
                    <a:ext uri="{9D8B030D-6E8A-4147-A177-3AD203B41FA5}">
                      <a16:colId xmlns:a16="http://schemas.microsoft.com/office/drawing/2014/main" val="3192153270"/>
                    </a:ext>
                  </a:extLst>
                </a:gridCol>
              </a:tblGrid>
              <a:tr h="141140">
                <a:tc rowSpan="39"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effectLst/>
                          <a:latin typeface="Arial Narrow" panose="020B0606020202030204" pitchFamily="34" charset="0"/>
                        </a:rPr>
                        <a:t>Alta transmisión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vert="vert27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  <a:latin typeface="Arial Narrow" panose="020B0606020202030204" pitchFamily="34" charset="0"/>
                        </a:rPr>
                        <a:t>Departamento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  <a:latin typeface="Arial Narrow" panose="020B0606020202030204" pitchFamily="34" charset="0"/>
                        </a:rPr>
                        <a:t>Municipio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  <a:latin typeface="Arial Narrow" panose="020B0606020202030204" pitchFamily="34" charset="0"/>
                        </a:rPr>
                        <a:t>Departamento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  <a:latin typeface="Arial Narrow" panose="020B0606020202030204" pitchFamily="34" charset="0"/>
                        </a:rPr>
                        <a:t>Municipio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002526"/>
                  </a:ext>
                </a:extLst>
              </a:tr>
              <a:tr h="141140">
                <a:tc vMerge="1">
                  <a:txBody>
                    <a:bodyPr/>
                    <a:lstStyle/>
                    <a:p>
                      <a:pPr algn="l" fontAlgn="ctr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579" marR="5579" marT="5579" marB="0" anchor="ctr"/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  <a:latin typeface="Arial Narrow" panose="020B0606020202030204" pitchFamily="34" charset="0"/>
                        </a:rPr>
                        <a:t>Antioquia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  <a:latin typeface="Arial Narrow" panose="020B0606020202030204" pitchFamily="34" charset="0"/>
                        </a:rPr>
                        <a:t>Barbosa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b"/>
                </a:tc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  <a:latin typeface="Arial Narrow" panose="020B0606020202030204" pitchFamily="34" charset="0"/>
                        </a:rPr>
                        <a:t>Córdoba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  <a:latin typeface="Arial Narrow" panose="020B0606020202030204" pitchFamily="34" charset="0"/>
                        </a:rPr>
                        <a:t>Ayapel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1670238613"/>
                  </a:ext>
                </a:extLst>
              </a:tr>
              <a:tr h="1411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  <a:latin typeface="Arial Narrow" panose="020B0606020202030204" pitchFamily="34" charset="0"/>
                        </a:rPr>
                        <a:t>Ciudad Bolívar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  <a:latin typeface="Arial Narrow" panose="020B0606020202030204" pitchFamily="34" charset="0"/>
                        </a:rPr>
                        <a:t>Buenavista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/>
                </a:tc>
                <a:extLst>
                  <a:ext uri="{0D108BD9-81ED-4DB2-BD59-A6C34878D82A}">
                    <a16:rowId xmlns:a16="http://schemas.microsoft.com/office/drawing/2014/main" val="1070550982"/>
                  </a:ext>
                </a:extLst>
              </a:tr>
              <a:tr h="1411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  <a:latin typeface="Arial Narrow" panose="020B0606020202030204" pitchFamily="34" charset="0"/>
                        </a:rPr>
                        <a:t>Frontino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  <a:latin typeface="Arial Narrow" panose="020B0606020202030204" pitchFamily="34" charset="0"/>
                        </a:rPr>
                        <a:t>Canalete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/>
                </a:tc>
                <a:extLst>
                  <a:ext uri="{0D108BD9-81ED-4DB2-BD59-A6C34878D82A}">
                    <a16:rowId xmlns:a16="http://schemas.microsoft.com/office/drawing/2014/main" val="1987816955"/>
                  </a:ext>
                </a:extLst>
              </a:tr>
              <a:tr h="1411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  <a:latin typeface="Arial Narrow" panose="020B0606020202030204" pitchFamily="34" charset="0"/>
                        </a:rPr>
                        <a:t>La Estrella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  <a:latin typeface="Arial Narrow" panose="020B0606020202030204" pitchFamily="34" charset="0"/>
                        </a:rPr>
                        <a:t>Chimá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/>
                </a:tc>
                <a:extLst>
                  <a:ext uri="{0D108BD9-81ED-4DB2-BD59-A6C34878D82A}">
                    <a16:rowId xmlns:a16="http://schemas.microsoft.com/office/drawing/2014/main" val="1604381860"/>
                  </a:ext>
                </a:extLst>
              </a:tr>
              <a:tr h="1411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  <a:latin typeface="Arial Narrow" panose="020B0606020202030204" pitchFamily="34" charset="0"/>
                        </a:rPr>
                        <a:t>Liborina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  <a:latin typeface="Arial Narrow" panose="020B0606020202030204" pitchFamily="34" charset="0"/>
                        </a:rPr>
                        <a:t>Cotorra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/>
                </a:tc>
                <a:extLst>
                  <a:ext uri="{0D108BD9-81ED-4DB2-BD59-A6C34878D82A}">
                    <a16:rowId xmlns:a16="http://schemas.microsoft.com/office/drawing/2014/main" val="2593813964"/>
                  </a:ext>
                </a:extLst>
              </a:tr>
              <a:tr h="1411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  <a:latin typeface="Arial Narrow" panose="020B0606020202030204" pitchFamily="34" charset="0"/>
                        </a:rPr>
                        <a:t>Maceo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  <a:latin typeface="Arial Narrow" panose="020B0606020202030204" pitchFamily="34" charset="0"/>
                        </a:rPr>
                        <a:t>Los Córdobas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/>
                </a:tc>
                <a:extLst>
                  <a:ext uri="{0D108BD9-81ED-4DB2-BD59-A6C34878D82A}">
                    <a16:rowId xmlns:a16="http://schemas.microsoft.com/office/drawing/2014/main" val="534988120"/>
                  </a:ext>
                </a:extLst>
              </a:tr>
              <a:tr h="1411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  <a:latin typeface="Arial Narrow" panose="020B0606020202030204" pitchFamily="34" charset="0"/>
                        </a:rPr>
                        <a:t>San Jerónimo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  <a:latin typeface="Arial Narrow" panose="020B0606020202030204" pitchFamily="34" charset="0"/>
                        </a:rPr>
                        <a:t>Momil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/>
                </a:tc>
                <a:extLst>
                  <a:ext uri="{0D108BD9-81ED-4DB2-BD59-A6C34878D82A}">
                    <a16:rowId xmlns:a16="http://schemas.microsoft.com/office/drawing/2014/main" val="1605871537"/>
                  </a:ext>
                </a:extLst>
              </a:tr>
              <a:tr h="1411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  <a:latin typeface="Arial Narrow" panose="020B0606020202030204" pitchFamily="34" charset="0"/>
                        </a:rPr>
                        <a:t>Sopetrán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  <a:latin typeface="Arial Narrow" panose="020B0606020202030204" pitchFamily="34" charset="0"/>
                        </a:rPr>
                        <a:t>Planeta Rica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/>
                </a:tc>
                <a:extLst>
                  <a:ext uri="{0D108BD9-81ED-4DB2-BD59-A6C34878D82A}">
                    <a16:rowId xmlns:a16="http://schemas.microsoft.com/office/drawing/2014/main" val="2511454795"/>
                  </a:ext>
                </a:extLst>
              </a:tr>
              <a:tr h="1411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  <a:latin typeface="Arial Narrow" panose="020B0606020202030204" pitchFamily="34" charset="0"/>
                        </a:rPr>
                        <a:t>Tarso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  <a:latin typeface="Arial Narrow" panose="020B0606020202030204" pitchFamily="34" charset="0"/>
                        </a:rPr>
                        <a:t>Puerto Escondido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/>
                </a:tc>
                <a:extLst>
                  <a:ext uri="{0D108BD9-81ED-4DB2-BD59-A6C34878D82A}">
                    <a16:rowId xmlns:a16="http://schemas.microsoft.com/office/drawing/2014/main" val="4270981361"/>
                  </a:ext>
                </a:extLst>
              </a:tr>
              <a:tr h="1411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  <a:latin typeface="Arial Narrow" panose="020B0606020202030204" pitchFamily="34" charset="0"/>
                        </a:rPr>
                        <a:t>Valdivia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  <a:latin typeface="Arial Narrow" panose="020B0606020202030204" pitchFamily="34" charset="0"/>
                        </a:rPr>
                        <a:t>San Antero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/>
                </a:tc>
                <a:extLst>
                  <a:ext uri="{0D108BD9-81ED-4DB2-BD59-A6C34878D82A}">
                    <a16:rowId xmlns:a16="http://schemas.microsoft.com/office/drawing/2014/main" val="27699917"/>
                  </a:ext>
                </a:extLst>
              </a:tr>
              <a:tr h="27676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 err="1">
                          <a:effectLst/>
                          <a:latin typeface="Arial Narrow" panose="020B0606020202030204" pitchFamily="34" charset="0"/>
                        </a:rPr>
                        <a:t>Vegachí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  <a:latin typeface="Arial Narrow" panose="020B0606020202030204" pitchFamily="34" charset="0"/>
                        </a:rPr>
                        <a:t>San Bernardo del Viento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/>
                </a:tc>
                <a:extLst>
                  <a:ext uri="{0D108BD9-81ED-4DB2-BD59-A6C34878D82A}">
                    <a16:rowId xmlns:a16="http://schemas.microsoft.com/office/drawing/2014/main" val="514043700"/>
                  </a:ext>
                </a:extLst>
              </a:tr>
              <a:tr h="39381">
                <a:tc vMerge="1">
                  <a:txBody>
                    <a:bodyPr/>
                    <a:lstStyle/>
                    <a:p>
                      <a:pPr algn="l" fontAlgn="ctr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579" marR="5579" marT="5579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  <a:latin typeface="Arial Narrow" panose="020B0606020202030204" pitchFamily="34" charset="0"/>
                        </a:rPr>
                        <a:t>Atlántico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  <a:latin typeface="Arial Narrow" panose="020B0606020202030204" pitchFamily="34" charset="0"/>
                        </a:rPr>
                        <a:t>Candelaria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  <a:latin typeface="Arial Narrow" panose="020B0606020202030204" pitchFamily="34" charset="0"/>
                        </a:rPr>
                        <a:t>San Carlos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/>
                </a:tc>
                <a:extLst>
                  <a:ext uri="{0D108BD9-81ED-4DB2-BD59-A6C34878D82A}">
                    <a16:rowId xmlns:a16="http://schemas.microsoft.com/office/drawing/2014/main" val="2114606882"/>
                  </a:ext>
                </a:extLst>
              </a:tr>
              <a:tr h="1411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  <a:latin typeface="Arial Narrow" panose="020B0606020202030204" pitchFamily="34" charset="0"/>
                        </a:rPr>
                        <a:t>Palmar de Varela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  <a:latin typeface="Arial Narrow" panose="020B0606020202030204" pitchFamily="34" charset="0"/>
                        </a:rPr>
                        <a:t>Cundinamarca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  <a:latin typeface="Arial Narrow" panose="020B0606020202030204" pitchFamily="34" charset="0"/>
                        </a:rPr>
                        <a:t>Caqueza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/>
                </a:tc>
                <a:extLst>
                  <a:ext uri="{0D108BD9-81ED-4DB2-BD59-A6C34878D82A}">
                    <a16:rowId xmlns:a16="http://schemas.microsoft.com/office/drawing/2014/main" val="1708742093"/>
                  </a:ext>
                </a:extLst>
              </a:tr>
              <a:tr h="1411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  <a:latin typeface="Arial Narrow" panose="020B0606020202030204" pitchFamily="34" charset="0"/>
                        </a:rPr>
                        <a:t>Sabanagrande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  <a:latin typeface="Arial Narrow" panose="020B0606020202030204" pitchFamily="34" charset="0"/>
                        </a:rPr>
                        <a:t>La Palma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/>
                </a:tc>
                <a:extLst>
                  <a:ext uri="{0D108BD9-81ED-4DB2-BD59-A6C34878D82A}">
                    <a16:rowId xmlns:a16="http://schemas.microsoft.com/office/drawing/2014/main" val="3949849464"/>
                  </a:ext>
                </a:extLst>
              </a:tr>
              <a:tr h="1411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  <a:latin typeface="Arial Narrow" panose="020B0606020202030204" pitchFamily="34" charset="0"/>
                        </a:rPr>
                        <a:t>Santo Tomás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  <a:latin typeface="Arial Narrow" panose="020B0606020202030204" pitchFamily="34" charset="0"/>
                        </a:rPr>
                        <a:t>Pacho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/>
                </a:tc>
                <a:extLst>
                  <a:ext uri="{0D108BD9-81ED-4DB2-BD59-A6C34878D82A}">
                    <a16:rowId xmlns:a16="http://schemas.microsoft.com/office/drawing/2014/main" val="2458234179"/>
                  </a:ext>
                </a:extLst>
              </a:tr>
              <a:tr h="1411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  <a:latin typeface="Arial Narrow" panose="020B0606020202030204" pitchFamily="34" charset="0"/>
                        </a:rPr>
                        <a:t>Suan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  <a:latin typeface="Arial Narrow" panose="020B0606020202030204" pitchFamily="34" charset="0"/>
                        </a:rPr>
                        <a:t>San Francisco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/>
                </a:tc>
                <a:extLst>
                  <a:ext uri="{0D108BD9-81ED-4DB2-BD59-A6C34878D82A}">
                    <a16:rowId xmlns:a16="http://schemas.microsoft.com/office/drawing/2014/main" val="2814708685"/>
                  </a:ext>
                </a:extLst>
              </a:tr>
              <a:tr h="141140">
                <a:tc vMerge="1">
                  <a:txBody>
                    <a:bodyPr/>
                    <a:lstStyle/>
                    <a:p>
                      <a:pPr algn="l" fontAlgn="ctr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579" marR="5579" marT="5579" marB="0" anchor="ctr"/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  <a:latin typeface="Arial Narrow" panose="020B0606020202030204" pitchFamily="34" charset="0"/>
                        </a:rPr>
                        <a:t>Bolívar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  <a:latin typeface="Arial Narrow" panose="020B0606020202030204" pitchFamily="34" charset="0"/>
                        </a:rPr>
                        <a:t>Cantagallo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  <a:latin typeface="Arial Narrow" panose="020B0606020202030204" pitchFamily="34" charset="0"/>
                        </a:rPr>
                        <a:t>Silvania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/>
                </a:tc>
                <a:extLst>
                  <a:ext uri="{0D108BD9-81ED-4DB2-BD59-A6C34878D82A}">
                    <a16:rowId xmlns:a16="http://schemas.microsoft.com/office/drawing/2014/main" val="3493936843"/>
                  </a:ext>
                </a:extLst>
              </a:tr>
              <a:tr h="1411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  <a:latin typeface="Arial Narrow" panose="020B0606020202030204" pitchFamily="34" charset="0"/>
                        </a:rPr>
                        <a:t>Montecristo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  <a:latin typeface="Arial Narrow" panose="020B0606020202030204" pitchFamily="34" charset="0"/>
                        </a:rPr>
                        <a:t>Magdalena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  <a:latin typeface="Arial Narrow" panose="020B0606020202030204" pitchFamily="34" charset="0"/>
                        </a:rPr>
                        <a:t>Aracataca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/>
                </a:tc>
                <a:extLst>
                  <a:ext uri="{0D108BD9-81ED-4DB2-BD59-A6C34878D82A}">
                    <a16:rowId xmlns:a16="http://schemas.microsoft.com/office/drawing/2014/main" val="1529425151"/>
                  </a:ext>
                </a:extLst>
              </a:tr>
              <a:tr h="1411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  <a:latin typeface="Arial Narrow" panose="020B0606020202030204" pitchFamily="34" charset="0"/>
                        </a:rPr>
                        <a:t>Morales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  <a:latin typeface="Arial Narrow" panose="020B0606020202030204" pitchFamily="34" charset="0"/>
                        </a:rPr>
                        <a:t>Ariguaní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/>
                </a:tc>
                <a:extLst>
                  <a:ext uri="{0D108BD9-81ED-4DB2-BD59-A6C34878D82A}">
                    <a16:rowId xmlns:a16="http://schemas.microsoft.com/office/drawing/2014/main" val="3032823347"/>
                  </a:ext>
                </a:extLst>
              </a:tr>
              <a:tr h="1411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  <a:latin typeface="Arial Narrow" panose="020B0606020202030204" pitchFamily="34" charset="0"/>
                        </a:rPr>
                        <a:t>Río Viejo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  <a:latin typeface="Arial Narrow" panose="020B0606020202030204" pitchFamily="34" charset="0"/>
                        </a:rPr>
                        <a:t>Fundación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/>
                </a:tc>
                <a:extLst>
                  <a:ext uri="{0D108BD9-81ED-4DB2-BD59-A6C34878D82A}">
                    <a16:rowId xmlns:a16="http://schemas.microsoft.com/office/drawing/2014/main" val="2005921532"/>
                  </a:ext>
                </a:extLst>
              </a:tr>
              <a:tr h="1411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  <a:latin typeface="Arial Narrow" panose="020B0606020202030204" pitchFamily="34" charset="0"/>
                        </a:rPr>
                        <a:t>San Jacinto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  <a:latin typeface="Arial Narrow" panose="020B0606020202030204" pitchFamily="34" charset="0"/>
                        </a:rPr>
                        <a:t>Nueva Granada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/>
                </a:tc>
                <a:extLst>
                  <a:ext uri="{0D108BD9-81ED-4DB2-BD59-A6C34878D82A}">
                    <a16:rowId xmlns:a16="http://schemas.microsoft.com/office/drawing/2014/main" val="1816556366"/>
                  </a:ext>
                </a:extLst>
              </a:tr>
              <a:tr h="1411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  <a:latin typeface="Arial Narrow" panose="020B0606020202030204" pitchFamily="34" charset="0"/>
                        </a:rPr>
                        <a:t>Santa Rosa del Sur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  <a:latin typeface="Arial Narrow" panose="020B0606020202030204" pitchFamily="34" charset="0"/>
                        </a:rPr>
                        <a:t>Pivijay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/>
                </a:tc>
                <a:extLst>
                  <a:ext uri="{0D108BD9-81ED-4DB2-BD59-A6C34878D82A}">
                    <a16:rowId xmlns:a16="http://schemas.microsoft.com/office/drawing/2014/main" val="2288544170"/>
                  </a:ext>
                </a:extLst>
              </a:tr>
              <a:tr h="1411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  <a:latin typeface="Arial Narrow" panose="020B0606020202030204" pitchFamily="34" charset="0"/>
                        </a:rPr>
                        <a:t>Tiquisio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  <a:latin typeface="Arial Narrow" panose="020B0606020202030204" pitchFamily="34" charset="0"/>
                        </a:rPr>
                        <a:t>Tenerife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/>
                </a:tc>
                <a:extLst>
                  <a:ext uri="{0D108BD9-81ED-4DB2-BD59-A6C34878D82A}">
                    <a16:rowId xmlns:a16="http://schemas.microsoft.com/office/drawing/2014/main" val="1448017060"/>
                  </a:ext>
                </a:extLst>
              </a:tr>
              <a:tr h="1411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  <a:latin typeface="Arial Narrow" panose="020B0606020202030204" pitchFamily="34" charset="0"/>
                        </a:rPr>
                        <a:t>Turbaná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  <a:latin typeface="Arial Narrow" panose="020B0606020202030204" pitchFamily="34" charset="0"/>
                        </a:rPr>
                        <a:t>Nariño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  <a:latin typeface="Arial Narrow" panose="020B0606020202030204" pitchFamily="34" charset="0"/>
                        </a:rPr>
                        <a:t>La Unión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/>
                </a:tc>
                <a:extLst>
                  <a:ext uri="{0D108BD9-81ED-4DB2-BD59-A6C34878D82A}">
                    <a16:rowId xmlns:a16="http://schemas.microsoft.com/office/drawing/2014/main" val="2034604671"/>
                  </a:ext>
                </a:extLst>
              </a:tr>
              <a:tr h="1411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  <a:latin typeface="Arial Narrow" panose="020B0606020202030204" pitchFamily="34" charset="0"/>
                        </a:rPr>
                        <a:t>Villanueva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  <a:latin typeface="Arial Narrow" panose="020B0606020202030204" pitchFamily="34" charset="0"/>
                        </a:rPr>
                        <a:t>Samaniego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/>
                </a:tc>
                <a:extLst>
                  <a:ext uri="{0D108BD9-81ED-4DB2-BD59-A6C34878D82A}">
                    <a16:rowId xmlns:a16="http://schemas.microsoft.com/office/drawing/2014/main" val="716877853"/>
                  </a:ext>
                </a:extLst>
              </a:tr>
              <a:tr h="128288">
                <a:tc vMerge="1">
                  <a:txBody>
                    <a:bodyPr/>
                    <a:lstStyle/>
                    <a:p>
                      <a:pPr algn="l" fontAlgn="ctr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579" marR="5579" marT="5579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  <a:latin typeface="Arial Narrow" panose="020B0606020202030204" pitchFamily="34" charset="0"/>
                        </a:rPr>
                        <a:t>Boyacá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 err="1">
                          <a:effectLst/>
                          <a:latin typeface="Arial Narrow" panose="020B0606020202030204" pitchFamily="34" charset="0"/>
                        </a:rPr>
                        <a:t>Chitaraque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  <a:latin typeface="Arial Narrow" panose="020B0606020202030204" pitchFamily="34" charset="0"/>
                        </a:rPr>
                        <a:t>Norte de Santander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  <a:latin typeface="Arial Narrow" panose="020B0606020202030204" pitchFamily="34" charset="0"/>
                        </a:rPr>
                        <a:t>Santiago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/>
                </a:tc>
                <a:extLst>
                  <a:ext uri="{0D108BD9-81ED-4DB2-BD59-A6C34878D82A}">
                    <a16:rowId xmlns:a16="http://schemas.microsoft.com/office/drawing/2014/main" val="1140248282"/>
                  </a:ext>
                </a:extLst>
              </a:tr>
              <a:tr h="1411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  <a:latin typeface="Arial Narrow" panose="020B0606020202030204" pitchFamily="34" charset="0"/>
                        </a:rPr>
                        <a:t>Guateque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  <a:latin typeface="Arial Narrow" panose="020B0606020202030204" pitchFamily="34" charset="0"/>
                        </a:rPr>
                        <a:t>Quindío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  <a:latin typeface="Arial Narrow" panose="020B0606020202030204" pitchFamily="34" charset="0"/>
                        </a:rPr>
                        <a:t>Génova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/>
                </a:tc>
                <a:extLst>
                  <a:ext uri="{0D108BD9-81ED-4DB2-BD59-A6C34878D82A}">
                    <a16:rowId xmlns:a16="http://schemas.microsoft.com/office/drawing/2014/main" val="2671293908"/>
                  </a:ext>
                </a:extLst>
              </a:tr>
              <a:tr h="1411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  <a:latin typeface="Arial Narrow" panose="020B0606020202030204" pitchFamily="34" charset="0"/>
                        </a:rPr>
                        <a:t>Pauna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  <a:latin typeface="Arial Narrow" panose="020B0606020202030204" pitchFamily="34" charset="0"/>
                        </a:rPr>
                        <a:t>Risaralda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  <a:latin typeface="Arial Narrow" panose="020B0606020202030204" pitchFamily="34" charset="0"/>
                        </a:rPr>
                        <a:t>Belén de Umbría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/>
                </a:tc>
                <a:extLst>
                  <a:ext uri="{0D108BD9-81ED-4DB2-BD59-A6C34878D82A}">
                    <a16:rowId xmlns:a16="http://schemas.microsoft.com/office/drawing/2014/main" val="776406327"/>
                  </a:ext>
                </a:extLst>
              </a:tr>
              <a:tr h="1411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  <a:latin typeface="Arial Narrow" panose="020B0606020202030204" pitchFamily="34" charset="0"/>
                        </a:rPr>
                        <a:t>San Luis de Gaceno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  <a:latin typeface="Arial Narrow" panose="020B0606020202030204" pitchFamily="34" charset="0"/>
                        </a:rPr>
                        <a:t>Marsella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/>
                </a:tc>
                <a:extLst>
                  <a:ext uri="{0D108BD9-81ED-4DB2-BD59-A6C34878D82A}">
                    <a16:rowId xmlns:a16="http://schemas.microsoft.com/office/drawing/2014/main" val="1824591266"/>
                  </a:ext>
                </a:extLst>
              </a:tr>
              <a:tr h="1411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  <a:latin typeface="Arial Narrow" panose="020B0606020202030204" pitchFamily="34" charset="0"/>
                        </a:rPr>
                        <a:t>Santana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  <a:latin typeface="Arial Narrow" panose="020B0606020202030204" pitchFamily="34" charset="0"/>
                        </a:rPr>
                        <a:t>Santuario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/>
                </a:tc>
                <a:extLst>
                  <a:ext uri="{0D108BD9-81ED-4DB2-BD59-A6C34878D82A}">
                    <a16:rowId xmlns:a16="http://schemas.microsoft.com/office/drawing/2014/main" val="695118162"/>
                  </a:ext>
                </a:extLst>
              </a:tr>
              <a:tr h="141140">
                <a:tc vMerge="1">
                  <a:txBody>
                    <a:bodyPr/>
                    <a:lstStyle/>
                    <a:p>
                      <a:pPr algn="l" fontAlgn="ctr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579" marR="5579" marT="557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  <a:latin typeface="Arial Narrow" panose="020B0606020202030204" pitchFamily="34" charset="0"/>
                        </a:rPr>
                        <a:t>Caldas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  <a:latin typeface="Arial Narrow" panose="020B0606020202030204" pitchFamily="34" charset="0"/>
                        </a:rPr>
                        <a:t>Norcasia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  <a:latin typeface="Arial Narrow" panose="020B0606020202030204" pitchFamily="34" charset="0"/>
                        </a:rPr>
                        <a:t>Santander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  <a:latin typeface="Arial Narrow" panose="020B0606020202030204" pitchFamily="34" charset="0"/>
                        </a:rPr>
                        <a:t>Enciso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/>
                </a:tc>
                <a:extLst>
                  <a:ext uri="{0D108BD9-81ED-4DB2-BD59-A6C34878D82A}">
                    <a16:rowId xmlns:a16="http://schemas.microsoft.com/office/drawing/2014/main" val="1461019987"/>
                  </a:ext>
                </a:extLst>
              </a:tr>
              <a:tr h="1411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  <a:latin typeface="Arial Narrow" panose="020B0606020202030204" pitchFamily="34" charset="0"/>
                        </a:rPr>
                        <a:t>Palestina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  <a:latin typeface="Arial Narrow" panose="020B0606020202030204" pitchFamily="34" charset="0"/>
                        </a:rPr>
                        <a:t>Landázuri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/>
                </a:tc>
                <a:extLst>
                  <a:ext uri="{0D108BD9-81ED-4DB2-BD59-A6C34878D82A}">
                    <a16:rowId xmlns:a16="http://schemas.microsoft.com/office/drawing/2014/main" val="3416319157"/>
                  </a:ext>
                </a:extLst>
              </a:tr>
              <a:tr h="141140">
                <a:tc vMerge="1">
                  <a:txBody>
                    <a:bodyPr/>
                    <a:lstStyle/>
                    <a:p>
                      <a:pPr algn="l" fontAlgn="ctr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579" marR="5579" marT="55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  <a:latin typeface="Arial Narrow" panose="020B0606020202030204" pitchFamily="34" charset="0"/>
                        </a:rPr>
                        <a:t>Caquetá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  <a:latin typeface="Arial Narrow" panose="020B0606020202030204" pitchFamily="34" charset="0"/>
                        </a:rPr>
                        <a:t>El Paujil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  <a:latin typeface="Arial Narrow" panose="020B0606020202030204" pitchFamily="34" charset="0"/>
                        </a:rPr>
                        <a:t>Sucre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  <a:latin typeface="Arial Narrow" panose="020B0606020202030204" pitchFamily="34" charset="0"/>
                        </a:rPr>
                        <a:t>Guaranda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/>
                </a:tc>
                <a:extLst>
                  <a:ext uri="{0D108BD9-81ED-4DB2-BD59-A6C34878D82A}">
                    <a16:rowId xmlns:a16="http://schemas.microsoft.com/office/drawing/2014/main" val="1984877726"/>
                  </a:ext>
                </a:extLst>
              </a:tr>
              <a:tr h="141140">
                <a:tc vMerge="1">
                  <a:txBody>
                    <a:bodyPr/>
                    <a:lstStyle/>
                    <a:p>
                      <a:pPr algn="l" fontAlgn="ctr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579" marR="5579" marT="55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  <a:latin typeface="Arial Narrow" panose="020B0606020202030204" pitchFamily="34" charset="0"/>
                        </a:rPr>
                        <a:t>Cesar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  <a:latin typeface="Arial Narrow" panose="020B0606020202030204" pitchFamily="34" charset="0"/>
                        </a:rPr>
                        <a:t>San Diego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  <a:latin typeface="Arial Narrow" panose="020B0606020202030204" pitchFamily="34" charset="0"/>
                        </a:rPr>
                        <a:t>Palmito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/>
                </a:tc>
                <a:extLst>
                  <a:ext uri="{0D108BD9-81ED-4DB2-BD59-A6C34878D82A}">
                    <a16:rowId xmlns:a16="http://schemas.microsoft.com/office/drawing/2014/main" val="1278493362"/>
                  </a:ext>
                </a:extLst>
              </a:tr>
              <a:tr h="141140">
                <a:tc vMerge="1">
                  <a:txBody>
                    <a:bodyPr/>
                    <a:lstStyle/>
                    <a:p>
                      <a:pPr algn="l" fontAlgn="ctr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579" marR="5579" marT="557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  <a:latin typeface="Arial Narrow" panose="020B0606020202030204" pitchFamily="34" charset="0"/>
                        </a:rPr>
                        <a:t>Chocó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  <a:latin typeface="Arial Narrow" panose="020B0606020202030204" pitchFamily="34" charset="0"/>
                        </a:rPr>
                        <a:t>Bagadó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  <a:latin typeface="Arial Narrow" panose="020B0606020202030204" pitchFamily="34" charset="0"/>
                        </a:rPr>
                        <a:t>San Onofre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829599187"/>
                  </a:ext>
                </a:extLst>
              </a:tr>
              <a:tr h="1411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b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  <a:latin typeface="Arial Narrow" panose="020B0606020202030204" pitchFamily="34" charset="0"/>
                        </a:rPr>
                        <a:t>Sucre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2325727838"/>
                  </a:ext>
                </a:extLst>
              </a:tr>
              <a:tr h="141140">
                <a:tc vMerge="1">
                  <a:txBody>
                    <a:bodyPr/>
                    <a:lstStyle/>
                    <a:p>
                      <a:pPr algn="l" fontAlgn="ctr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579" marR="5579" marT="55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  <a:latin typeface="Arial Narrow" panose="020B0606020202030204" pitchFamily="34" charset="0"/>
                        </a:rPr>
                        <a:t>Meta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  <a:latin typeface="Arial Narrow" panose="020B0606020202030204" pitchFamily="34" charset="0"/>
                        </a:rPr>
                        <a:t>Puerto Lleras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b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  <a:latin typeface="Arial Narrow" panose="020B0606020202030204" pitchFamily="34" charset="0"/>
                        </a:rPr>
                        <a:t>Tolú Viejo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3766939773"/>
                  </a:ext>
                </a:extLst>
              </a:tr>
              <a:tr h="156210">
                <a:tc vMerge="1">
                  <a:txBody>
                    <a:bodyPr/>
                    <a:lstStyle/>
                    <a:p>
                      <a:pPr algn="l" fontAlgn="ctr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579" marR="5579" marT="55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  <a:latin typeface="Arial Narrow" panose="020B0606020202030204" pitchFamily="34" charset="0"/>
                        </a:rPr>
                        <a:t>Vichada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  <a:latin typeface="Arial Narrow" panose="020B0606020202030204" pitchFamily="34" charset="0"/>
                        </a:rPr>
                        <a:t>Puerto Carreño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1053853935"/>
                  </a:ext>
                </a:extLst>
              </a:tr>
            </a:tbl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6A120777-C3CD-4535-887C-D308B98E2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952" y="166545"/>
            <a:ext cx="11468703" cy="565492"/>
          </a:xfrm>
        </p:spPr>
        <p:txBody>
          <a:bodyPr>
            <a:normAutofit/>
          </a:bodyPr>
          <a:lstStyle/>
          <a:p>
            <a:pPr algn="l"/>
            <a:r>
              <a:rPr lang="es-ES" sz="2000" dirty="0">
                <a:solidFill>
                  <a:srgbClr val="FF0000"/>
                </a:solidFill>
              </a:rPr>
              <a:t>Municipios en alta y mediana transmisión en silencio epidemiológico de dengue</a:t>
            </a:r>
            <a:endParaRPr lang="es-CO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8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93C4145-E52B-48BD-B86E-CA0F1F9805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1615963"/>
              </p:ext>
            </p:extLst>
          </p:nvPr>
        </p:nvGraphicFramePr>
        <p:xfrm>
          <a:off x="2025333" y="387927"/>
          <a:ext cx="9213272" cy="6082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8CB43D01-2D33-427B-9327-AB856F2FD37C}"/>
              </a:ext>
            </a:extLst>
          </p:cNvPr>
          <p:cNvSpPr txBox="1"/>
          <p:nvPr/>
        </p:nvSpPr>
        <p:spPr>
          <a:xfrm>
            <a:off x="8523114" y="1108363"/>
            <a:ext cx="35346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/>
              <a:t>Meta</a:t>
            </a:r>
          </a:p>
          <a:p>
            <a:r>
              <a:rPr lang="es-ES" dirty="0"/>
              <a:t>100 % dengue con signos de alarma</a:t>
            </a:r>
          </a:p>
          <a:p>
            <a:r>
              <a:rPr lang="es-ES" dirty="0"/>
              <a:t>100 % dengue grave</a:t>
            </a:r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A2909C7-63FA-49B6-A277-85232906A559}"/>
              </a:ext>
            </a:extLst>
          </p:cNvPr>
          <p:cNvSpPr txBox="1"/>
          <p:nvPr/>
        </p:nvSpPr>
        <p:spPr>
          <a:xfrm>
            <a:off x="9880860" y="4096942"/>
            <a:ext cx="1208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/>
              <a:t>Meta</a:t>
            </a:r>
          </a:p>
          <a:p>
            <a:r>
              <a:rPr lang="es-ES" dirty="0"/>
              <a:t>Menor 2 %</a:t>
            </a:r>
            <a:endParaRPr lang="es-CO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FC08DC7-6931-470E-9106-1011BDA2BF9D}"/>
              </a:ext>
            </a:extLst>
          </p:cNvPr>
          <p:cNvSpPr txBox="1"/>
          <p:nvPr/>
        </p:nvSpPr>
        <p:spPr>
          <a:xfrm>
            <a:off x="0" y="4096942"/>
            <a:ext cx="35346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/>
              <a:t>Meta</a:t>
            </a:r>
          </a:p>
          <a:p>
            <a:r>
              <a:rPr lang="es-ES" dirty="0"/>
              <a:t>100 % dengue con signos de alarma</a:t>
            </a:r>
          </a:p>
          <a:p>
            <a:r>
              <a:rPr lang="es-ES" dirty="0"/>
              <a:t>100 % dengue grave</a:t>
            </a:r>
            <a:endParaRPr lang="es-CO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8B474A2-E7BB-45B5-99D7-11695766A4E3}"/>
              </a:ext>
            </a:extLst>
          </p:cNvPr>
          <p:cNvSpPr txBox="1"/>
          <p:nvPr/>
        </p:nvSpPr>
        <p:spPr>
          <a:xfrm>
            <a:off x="239905" y="1108363"/>
            <a:ext cx="3054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chemeClr val="accent1"/>
                </a:solidFill>
              </a:rPr>
              <a:t>Indicadores de gestión</a:t>
            </a:r>
            <a:endParaRPr lang="es-CO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684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81525A-8AD0-44E1-A2E7-08A7A86EF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670" y="-132522"/>
            <a:ext cx="11101104" cy="1379454"/>
          </a:xfrm>
        </p:spPr>
        <p:txBody>
          <a:bodyPr>
            <a:normAutofit/>
          </a:bodyPr>
          <a:lstStyle/>
          <a:p>
            <a:r>
              <a:rPr lang="es-ES" sz="2200" dirty="0"/>
              <a:t>Indicadores de vigilancia dengue con signos de alarma, Colombia, 2010 – 2020p</a:t>
            </a:r>
            <a:endParaRPr lang="es-CO" sz="2200" dirty="0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EB3A092F-F5F7-4D7D-9B52-FE8E91E397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3341981"/>
              </p:ext>
            </p:extLst>
          </p:nvPr>
        </p:nvGraphicFramePr>
        <p:xfrm>
          <a:off x="0" y="1086678"/>
          <a:ext cx="11786992" cy="5446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805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81525A-8AD0-44E1-A2E7-08A7A86EF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5774"/>
            <a:ext cx="10515600" cy="1379454"/>
          </a:xfrm>
        </p:spPr>
        <p:txBody>
          <a:bodyPr>
            <a:normAutofit/>
          </a:bodyPr>
          <a:lstStyle/>
          <a:p>
            <a:r>
              <a:rPr lang="es-ES" sz="2400" dirty="0"/>
              <a:t>Indicadores de vigilancia dengue grave, Colombia, 2010 - 2020</a:t>
            </a:r>
            <a:endParaRPr lang="es-CO" sz="2400" dirty="0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ED5B4F7C-86D5-49DE-9BC0-617ACD991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5253083"/>
              </p:ext>
            </p:extLst>
          </p:nvPr>
        </p:nvGraphicFramePr>
        <p:xfrm>
          <a:off x="172278" y="993911"/>
          <a:ext cx="11514506" cy="5543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2193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B2B10260-7BEC-4D99-8DD7-5F2ADCEBB225}"/>
              </a:ext>
            </a:extLst>
          </p:cNvPr>
          <p:cNvSpPr/>
          <p:nvPr/>
        </p:nvSpPr>
        <p:spPr>
          <a:xfrm>
            <a:off x="180109" y="722443"/>
            <a:ext cx="2279334" cy="2907448"/>
          </a:xfrm>
          <a:prstGeom prst="roundRect">
            <a:avLst/>
          </a:prstGeom>
          <a:solidFill>
            <a:schemeClr val="accent6">
              <a:alpha val="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37A5C4A-484C-473D-B6BE-2F623346F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504" y="189881"/>
            <a:ext cx="10515600" cy="658257"/>
          </a:xfrm>
        </p:spPr>
        <p:txBody>
          <a:bodyPr>
            <a:normAutofit fontScale="90000"/>
          </a:bodyPr>
          <a:lstStyle/>
          <a:p>
            <a:r>
              <a:rPr lang="es-ES" dirty="0"/>
              <a:t>Confirmación de dengue por entidad territorial, Colombia, 2020p</a:t>
            </a:r>
            <a:endParaRPr lang="es-CO" dirty="0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B38A07F0-0A16-427F-91C8-4FDCB80E1C1A}"/>
              </a:ext>
            </a:extLst>
          </p:cNvPr>
          <p:cNvGrpSpPr/>
          <p:nvPr/>
        </p:nvGrpSpPr>
        <p:grpSpPr>
          <a:xfrm>
            <a:off x="2583679" y="2818701"/>
            <a:ext cx="3338949" cy="3685930"/>
            <a:chOff x="5020122" y="845658"/>
            <a:chExt cx="2493935" cy="2937600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DA6A0E50-7AA6-42D6-A0CD-C428311655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2142" t="5455" r="24857" b="6262"/>
            <a:stretch/>
          </p:blipFill>
          <p:spPr>
            <a:xfrm>
              <a:off x="5020122" y="845658"/>
              <a:ext cx="2493935" cy="2937600"/>
            </a:xfrm>
            <a:prstGeom prst="rect">
              <a:avLst/>
            </a:prstGeom>
          </p:spPr>
        </p:pic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C31224C1-A3FD-47EA-B60F-9653855F7AFC}"/>
                </a:ext>
              </a:extLst>
            </p:cNvPr>
            <p:cNvSpPr/>
            <p:nvPr/>
          </p:nvSpPr>
          <p:spPr>
            <a:xfrm>
              <a:off x="6965120" y="3064532"/>
              <a:ext cx="260465" cy="4544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DAF4A311-C3DA-4176-A3B8-62C66168AFE3}"/>
                </a:ext>
              </a:extLst>
            </p:cNvPr>
            <p:cNvSpPr txBox="1"/>
            <p:nvPr/>
          </p:nvSpPr>
          <p:spPr>
            <a:xfrm>
              <a:off x="6920708" y="3064921"/>
              <a:ext cx="422480" cy="441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500" dirty="0"/>
                <a:t>No aplica</a:t>
              </a:r>
            </a:p>
            <a:p>
              <a:r>
                <a:rPr lang="es-ES" sz="500" dirty="0"/>
                <a:t>0 – 25</a:t>
              </a:r>
            </a:p>
            <a:p>
              <a:r>
                <a:rPr lang="es-ES" sz="500" dirty="0"/>
                <a:t>25 – 50</a:t>
              </a:r>
            </a:p>
            <a:p>
              <a:r>
                <a:rPr lang="es-ES" sz="500" dirty="0"/>
                <a:t>50 – 75</a:t>
              </a:r>
            </a:p>
            <a:p>
              <a:r>
                <a:rPr lang="es-ES" sz="500" dirty="0"/>
                <a:t>75 – 99</a:t>
              </a:r>
            </a:p>
            <a:p>
              <a:r>
                <a:rPr lang="es-ES" sz="500" dirty="0"/>
                <a:t>100</a:t>
              </a:r>
              <a:endParaRPr lang="es-CO" sz="500" dirty="0"/>
            </a:p>
          </p:txBody>
        </p:sp>
      </p:grp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CC554E0-E2F0-47B4-B78A-89B77AE86028}"/>
              </a:ext>
            </a:extLst>
          </p:cNvPr>
          <p:cNvSpPr txBox="1"/>
          <p:nvPr/>
        </p:nvSpPr>
        <p:spPr>
          <a:xfrm>
            <a:off x="2716674" y="2272214"/>
            <a:ext cx="324858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sz="1600" b="1" u="sng" dirty="0">
                <a:solidFill>
                  <a:srgbClr val="FF0000"/>
                </a:solidFill>
              </a:rPr>
              <a:t>Porcentaje de confirmación dengue </a:t>
            </a:r>
          </a:p>
          <a:p>
            <a:pPr algn="ctr"/>
            <a:r>
              <a:rPr lang="es-ES" sz="1600" b="1" u="sng" dirty="0">
                <a:solidFill>
                  <a:srgbClr val="FF0000"/>
                </a:solidFill>
              </a:rPr>
              <a:t>con signos de alarma </a:t>
            </a:r>
            <a:endParaRPr lang="es-CO" sz="1600" b="1" u="sng" dirty="0">
              <a:solidFill>
                <a:srgbClr val="FF0000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FCB7A2A-0FEC-4C58-B378-B69260CC13E6}"/>
              </a:ext>
            </a:extLst>
          </p:cNvPr>
          <p:cNvSpPr txBox="1"/>
          <p:nvPr/>
        </p:nvSpPr>
        <p:spPr>
          <a:xfrm>
            <a:off x="4972468" y="3106671"/>
            <a:ext cx="877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dirty="0"/>
              <a:t>Nacional</a:t>
            </a:r>
            <a:r>
              <a:rPr lang="es-ES" sz="1400" dirty="0"/>
              <a:t> </a:t>
            </a:r>
          </a:p>
          <a:p>
            <a:pPr algn="ctr"/>
            <a:r>
              <a:rPr lang="es-ES" sz="1400" dirty="0"/>
              <a:t>57,4 %</a:t>
            </a:r>
            <a:endParaRPr lang="es-CO" sz="140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4A00E51-D6D5-4AA3-9975-C526B56C0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94" y="1115429"/>
            <a:ext cx="1839600" cy="2313571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D365EF08-66B4-4D82-9464-3F3B1A16C6D4}"/>
              </a:ext>
            </a:extLst>
          </p:cNvPr>
          <p:cNvSpPr txBox="1"/>
          <p:nvPr/>
        </p:nvSpPr>
        <p:spPr>
          <a:xfrm>
            <a:off x="733275" y="737876"/>
            <a:ext cx="115929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sz="1000" b="1" u="sng" dirty="0">
                <a:solidFill>
                  <a:schemeClr val="accent5">
                    <a:lumMod val="75000"/>
                  </a:schemeClr>
                </a:solidFill>
              </a:rPr>
              <a:t>Casos dengue con </a:t>
            </a:r>
          </a:p>
          <a:p>
            <a:pPr algn="ctr"/>
            <a:r>
              <a:rPr lang="es-ES" sz="1000" b="1" u="sng" dirty="0">
                <a:solidFill>
                  <a:schemeClr val="accent5">
                    <a:lumMod val="75000"/>
                  </a:schemeClr>
                </a:solidFill>
              </a:rPr>
              <a:t>signos de alarma</a:t>
            </a:r>
            <a:endParaRPr lang="es-CO" sz="1000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B2C4F03D-50CB-4415-AC49-946DA4105A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412" y="1137986"/>
            <a:ext cx="1840005" cy="2344884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8BA0C85F-E407-4DB7-ACD2-16D7997849B6}"/>
              </a:ext>
            </a:extLst>
          </p:cNvPr>
          <p:cNvSpPr txBox="1"/>
          <p:nvPr/>
        </p:nvSpPr>
        <p:spPr>
          <a:xfrm>
            <a:off x="6499328" y="748119"/>
            <a:ext cx="164480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1400" b="1" u="sng" dirty="0">
                <a:solidFill>
                  <a:schemeClr val="accent5">
                    <a:lumMod val="75000"/>
                  </a:schemeClr>
                </a:solidFill>
              </a:rPr>
              <a:t>Casos dengue grave</a:t>
            </a:r>
            <a:endParaRPr lang="es-CO" sz="1400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CAAF53F9-9E1F-4E34-94A1-8BE453DEAFAB}"/>
              </a:ext>
            </a:extLst>
          </p:cNvPr>
          <p:cNvSpPr/>
          <p:nvPr/>
        </p:nvSpPr>
        <p:spPr>
          <a:xfrm>
            <a:off x="6269374" y="722443"/>
            <a:ext cx="2279334" cy="2907448"/>
          </a:xfrm>
          <a:prstGeom prst="roundRect">
            <a:avLst/>
          </a:prstGeom>
          <a:solidFill>
            <a:schemeClr val="accent6">
              <a:alpha val="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CDA79C71-C6BE-49D6-92DB-CE04E51D8EBC}"/>
              </a:ext>
            </a:extLst>
          </p:cNvPr>
          <p:cNvGrpSpPr/>
          <p:nvPr/>
        </p:nvGrpSpPr>
        <p:grpSpPr>
          <a:xfrm>
            <a:off x="8889746" y="3075057"/>
            <a:ext cx="3041871" cy="3451470"/>
            <a:chOff x="8728740" y="846664"/>
            <a:chExt cx="2483608" cy="2937600"/>
          </a:xfrm>
        </p:grpSpPr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20CA907A-6E09-42B8-B688-2C18F0A932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2143" t="5051" r="24714" b="6061"/>
            <a:stretch/>
          </p:blipFill>
          <p:spPr>
            <a:xfrm>
              <a:off x="8728740" y="846664"/>
              <a:ext cx="2483608" cy="2937600"/>
            </a:xfrm>
            <a:prstGeom prst="rect">
              <a:avLst/>
            </a:prstGeom>
          </p:spPr>
        </p:pic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A6E9F46F-0880-4DEA-BE5E-A1474B379773}"/>
                </a:ext>
              </a:extLst>
            </p:cNvPr>
            <p:cNvSpPr/>
            <p:nvPr/>
          </p:nvSpPr>
          <p:spPr>
            <a:xfrm>
              <a:off x="10664397" y="3048000"/>
              <a:ext cx="260465" cy="4544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EE6B99A6-AF17-47A9-9230-485EBAAA9290}"/>
                </a:ext>
              </a:extLst>
            </p:cNvPr>
            <p:cNvSpPr txBox="1"/>
            <p:nvPr/>
          </p:nvSpPr>
          <p:spPr>
            <a:xfrm>
              <a:off x="10617703" y="3049858"/>
              <a:ext cx="422480" cy="471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500" dirty="0"/>
                <a:t>No aplica</a:t>
              </a:r>
            </a:p>
            <a:p>
              <a:r>
                <a:rPr lang="es-ES" sz="500" dirty="0"/>
                <a:t>0 – 25</a:t>
              </a:r>
            </a:p>
            <a:p>
              <a:r>
                <a:rPr lang="es-ES" sz="500" dirty="0"/>
                <a:t>25 – 50</a:t>
              </a:r>
            </a:p>
            <a:p>
              <a:r>
                <a:rPr lang="es-ES" sz="500" dirty="0"/>
                <a:t>50 – 75</a:t>
              </a:r>
            </a:p>
            <a:p>
              <a:r>
                <a:rPr lang="es-ES" sz="500" dirty="0"/>
                <a:t>75 – 99</a:t>
              </a:r>
            </a:p>
            <a:p>
              <a:r>
                <a:rPr lang="es-ES" sz="500" dirty="0"/>
                <a:t>100</a:t>
              </a:r>
              <a:endParaRPr lang="es-CO" sz="500" dirty="0"/>
            </a:p>
          </p:txBody>
        </p:sp>
      </p:grpSp>
      <p:sp>
        <p:nvSpPr>
          <p:cNvPr id="28" name="CuadroTexto 27">
            <a:extLst>
              <a:ext uri="{FF2B5EF4-FFF2-40B4-BE49-F238E27FC236}">
                <a16:creationId xmlns:a16="http://schemas.microsoft.com/office/drawing/2014/main" id="{9995EFAF-A2D0-4A35-BE45-7EA70A6DF453}"/>
              </a:ext>
            </a:extLst>
          </p:cNvPr>
          <p:cNvSpPr txBox="1"/>
          <p:nvPr/>
        </p:nvSpPr>
        <p:spPr>
          <a:xfrm>
            <a:off x="8548708" y="2272214"/>
            <a:ext cx="37121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u="sng" dirty="0">
                <a:solidFill>
                  <a:srgbClr val="FF0000"/>
                </a:solidFill>
              </a:rPr>
              <a:t>Porcentaje de confirmación dengue grave</a:t>
            </a:r>
            <a:endParaRPr lang="es-CO" sz="1600" b="1" u="sng" dirty="0">
              <a:solidFill>
                <a:srgbClr val="FF0000"/>
              </a:solidFill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0A90D08-9789-4FDB-90FF-0B70B21C7567}"/>
              </a:ext>
            </a:extLst>
          </p:cNvPr>
          <p:cNvSpPr txBox="1"/>
          <p:nvPr/>
        </p:nvSpPr>
        <p:spPr>
          <a:xfrm>
            <a:off x="11323225" y="3075057"/>
            <a:ext cx="877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dirty="0"/>
              <a:t>Nacional</a:t>
            </a:r>
            <a:r>
              <a:rPr lang="es-ES" sz="1400" dirty="0"/>
              <a:t> </a:t>
            </a:r>
          </a:p>
          <a:p>
            <a:pPr algn="ctr"/>
            <a:r>
              <a:rPr lang="es-ES" sz="1400" dirty="0"/>
              <a:t>69,4 %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2957246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7A5C4A-484C-473D-B6BE-2F623346F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504" y="189881"/>
            <a:ext cx="10515600" cy="658257"/>
          </a:xfrm>
        </p:spPr>
        <p:txBody>
          <a:bodyPr>
            <a:normAutofit fontScale="90000"/>
          </a:bodyPr>
          <a:lstStyle/>
          <a:p>
            <a:r>
              <a:rPr lang="es-ES" dirty="0"/>
              <a:t>Hospitalización de dengue por entidad territorial, Colombia, 2020p</a:t>
            </a:r>
            <a:endParaRPr lang="es-CO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232F0CF4-60A0-4ACB-A65B-28E2F5169F11}"/>
              </a:ext>
            </a:extLst>
          </p:cNvPr>
          <p:cNvGrpSpPr/>
          <p:nvPr/>
        </p:nvGrpSpPr>
        <p:grpSpPr>
          <a:xfrm>
            <a:off x="2601890" y="2707072"/>
            <a:ext cx="3494110" cy="3780813"/>
            <a:chOff x="1791687" y="667642"/>
            <a:chExt cx="2560293" cy="293760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161F71F4-1636-44DC-BB48-89BA2191D4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1714" t="5455" r="24000" b="6465"/>
            <a:stretch/>
          </p:blipFill>
          <p:spPr>
            <a:xfrm>
              <a:off x="1791687" y="667642"/>
              <a:ext cx="2560293" cy="2937600"/>
            </a:xfrm>
            <a:prstGeom prst="rect">
              <a:avLst/>
            </a:prstGeom>
          </p:spPr>
        </p:pic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570AD552-F58F-4DCF-B6D0-E28DF18F138E}"/>
                </a:ext>
              </a:extLst>
            </p:cNvPr>
            <p:cNvSpPr/>
            <p:nvPr/>
          </p:nvSpPr>
          <p:spPr>
            <a:xfrm>
              <a:off x="3757596" y="2877178"/>
              <a:ext cx="260465" cy="4544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E4982B47-BB15-4226-A1EF-FA1A5496882E}"/>
                </a:ext>
              </a:extLst>
            </p:cNvPr>
            <p:cNvSpPr txBox="1"/>
            <p:nvPr/>
          </p:nvSpPr>
          <p:spPr>
            <a:xfrm>
              <a:off x="3686636" y="2864250"/>
              <a:ext cx="422480" cy="502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600" dirty="0"/>
                <a:t>No aplica</a:t>
              </a:r>
            </a:p>
            <a:p>
              <a:r>
                <a:rPr lang="es-ES" sz="600" dirty="0"/>
                <a:t>0 – 25</a:t>
              </a:r>
            </a:p>
            <a:p>
              <a:r>
                <a:rPr lang="es-ES" sz="600" dirty="0"/>
                <a:t>25 – 50</a:t>
              </a:r>
            </a:p>
            <a:p>
              <a:r>
                <a:rPr lang="es-ES" sz="600" dirty="0"/>
                <a:t>50 – 75</a:t>
              </a:r>
            </a:p>
            <a:p>
              <a:r>
                <a:rPr lang="es-ES" sz="600" dirty="0"/>
                <a:t>75 – 99</a:t>
              </a:r>
            </a:p>
            <a:p>
              <a:r>
                <a:rPr lang="es-ES" sz="600" dirty="0"/>
                <a:t>100</a:t>
              </a:r>
              <a:endParaRPr lang="es-CO" sz="600" dirty="0"/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06F932AA-B0AA-4189-8DC7-ACDB235F0955}"/>
              </a:ext>
            </a:extLst>
          </p:cNvPr>
          <p:cNvGrpSpPr/>
          <p:nvPr/>
        </p:nvGrpSpPr>
        <p:grpSpPr>
          <a:xfrm>
            <a:off x="8697890" y="2707072"/>
            <a:ext cx="3494110" cy="3862776"/>
            <a:chOff x="7678429" y="757890"/>
            <a:chExt cx="2545921" cy="293760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DD94E7AA-9DF6-41B0-9D8F-0EEA38FD03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2285" t="5860" r="23857" b="6262"/>
            <a:stretch/>
          </p:blipFill>
          <p:spPr>
            <a:xfrm>
              <a:off x="7678429" y="757890"/>
              <a:ext cx="2545921" cy="2937600"/>
            </a:xfrm>
            <a:prstGeom prst="rect">
              <a:avLst/>
            </a:prstGeom>
          </p:spPr>
        </p:pic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1D1D8199-50FE-4A4D-8C21-7C2ABD9682D7}"/>
                </a:ext>
              </a:extLst>
            </p:cNvPr>
            <p:cNvSpPr/>
            <p:nvPr/>
          </p:nvSpPr>
          <p:spPr>
            <a:xfrm>
              <a:off x="9617459" y="2974571"/>
              <a:ext cx="260465" cy="4544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E7E7DE91-C85D-475B-B730-A700E3ABE759}"/>
                </a:ext>
              </a:extLst>
            </p:cNvPr>
            <p:cNvSpPr txBox="1"/>
            <p:nvPr/>
          </p:nvSpPr>
          <p:spPr>
            <a:xfrm>
              <a:off x="9556547" y="2951026"/>
              <a:ext cx="422480" cy="491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600" dirty="0"/>
                <a:t>No aplica</a:t>
              </a:r>
            </a:p>
            <a:p>
              <a:r>
                <a:rPr lang="es-ES" sz="600" dirty="0"/>
                <a:t>0 – 25</a:t>
              </a:r>
            </a:p>
            <a:p>
              <a:r>
                <a:rPr lang="es-ES" sz="600" dirty="0"/>
                <a:t>25 – 50</a:t>
              </a:r>
            </a:p>
            <a:p>
              <a:r>
                <a:rPr lang="es-ES" sz="600" dirty="0"/>
                <a:t>50 – 75</a:t>
              </a:r>
            </a:p>
            <a:p>
              <a:r>
                <a:rPr lang="es-ES" sz="600" dirty="0"/>
                <a:t>75 – 99</a:t>
              </a:r>
            </a:p>
            <a:p>
              <a:r>
                <a:rPr lang="es-ES" sz="600" dirty="0"/>
                <a:t>100</a:t>
              </a:r>
              <a:endParaRPr lang="es-CO" sz="600" dirty="0"/>
            </a:p>
          </p:txBody>
        </p: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9494E3EE-7B2C-4BEC-9888-6D1DCBDF3D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094" y="1115429"/>
            <a:ext cx="1839600" cy="231357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BE6AEAF-159A-4E48-A535-CA9950F6CB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6392" y="1084116"/>
            <a:ext cx="1840005" cy="2344884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23C38A82-7126-46F9-B9C0-66CA24937CC1}"/>
              </a:ext>
            </a:extLst>
          </p:cNvPr>
          <p:cNvSpPr txBox="1"/>
          <p:nvPr/>
        </p:nvSpPr>
        <p:spPr>
          <a:xfrm>
            <a:off x="6585308" y="694249"/>
            <a:ext cx="164480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1400" b="1" u="sng" dirty="0">
                <a:solidFill>
                  <a:schemeClr val="accent5">
                    <a:lumMod val="75000"/>
                  </a:schemeClr>
                </a:solidFill>
              </a:rPr>
              <a:t>Casos dengue grave</a:t>
            </a:r>
            <a:endParaRPr lang="es-CO" sz="1400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C01D72E-CAC7-44DC-9B84-5F8C6E7495BF}"/>
              </a:ext>
            </a:extLst>
          </p:cNvPr>
          <p:cNvSpPr txBox="1"/>
          <p:nvPr/>
        </p:nvSpPr>
        <p:spPr>
          <a:xfrm>
            <a:off x="857840" y="722443"/>
            <a:ext cx="104810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1400" b="1" u="sng" dirty="0">
                <a:solidFill>
                  <a:schemeClr val="accent5">
                    <a:lumMod val="75000"/>
                  </a:schemeClr>
                </a:solidFill>
              </a:rPr>
              <a:t>Casos DCSA</a:t>
            </a:r>
            <a:endParaRPr lang="es-CO" sz="1400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E374FB4-993D-427E-95CD-4689D985C49C}"/>
              </a:ext>
            </a:extLst>
          </p:cNvPr>
          <p:cNvSpPr txBox="1"/>
          <p:nvPr/>
        </p:nvSpPr>
        <p:spPr>
          <a:xfrm>
            <a:off x="9109643" y="2122297"/>
            <a:ext cx="2670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b="1" u="sng" dirty="0">
                <a:solidFill>
                  <a:srgbClr val="FF0000"/>
                </a:solidFill>
              </a:rPr>
              <a:t>Porcentaje de hospitalización</a:t>
            </a:r>
          </a:p>
          <a:p>
            <a:pPr algn="ctr"/>
            <a:r>
              <a:rPr lang="es-ES" sz="1600" b="1" u="sng" dirty="0">
                <a:solidFill>
                  <a:srgbClr val="FF0000"/>
                </a:solidFill>
              </a:rPr>
              <a:t> dengue grave</a:t>
            </a:r>
            <a:endParaRPr lang="es-CO" sz="1600" b="1" u="sng" dirty="0">
              <a:solidFill>
                <a:srgbClr val="FF0000"/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2119927-2C9C-4E4A-B764-95D498005576}"/>
              </a:ext>
            </a:extLst>
          </p:cNvPr>
          <p:cNvSpPr txBox="1"/>
          <p:nvPr/>
        </p:nvSpPr>
        <p:spPr>
          <a:xfrm>
            <a:off x="2583679" y="2107329"/>
            <a:ext cx="3224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u="sng" dirty="0">
                <a:solidFill>
                  <a:srgbClr val="FF0000"/>
                </a:solidFill>
              </a:rPr>
              <a:t>Porcentaje de hospitalización </a:t>
            </a:r>
          </a:p>
          <a:p>
            <a:pPr algn="ctr"/>
            <a:r>
              <a:rPr lang="es-ES" sz="1600" b="1" u="sng" dirty="0">
                <a:solidFill>
                  <a:srgbClr val="FF0000"/>
                </a:solidFill>
              </a:rPr>
              <a:t>dengue con signos de alarma</a:t>
            </a:r>
            <a:endParaRPr lang="es-CO" sz="1600" b="1" u="sng" dirty="0">
              <a:solidFill>
                <a:srgbClr val="FF0000"/>
              </a:solidFill>
            </a:endParaRP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98BBA1FE-09FA-4CDA-9D09-C6AFB14E9CB8}"/>
              </a:ext>
            </a:extLst>
          </p:cNvPr>
          <p:cNvSpPr/>
          <p:nvPr/>
        </p:nvSpPr>
        <p:spPr>
          <a:xfrm>
            <a:off x="180109" y="722443"/>
            <a:ext cx="2279334" cy="2907448"/>
          </a:xfrm>
          <a:prstGeom prst="roundRect">
            <a:avLst/>
          </a:prstGeom>
          <a:solidFill>
            <a:schemeClr val="accent6">
              <a:alpha val="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C5EF7B77-38E5-467C-A849-5632BABD16A4}"/>
              </a:ext>
            </a:extLst>
          </p:cNvPr>
          <p:cNvSpPr/>
          <p:nvPr/>
        </p:nvSpPr>
        <p:spPr>
          <a:xfrm>
            <a:off x="6355354" y="668573"/>
            <a:ext cx="2279334" cy="2907448"/>
          </a:xfrm>
          <a:prstGeom prst="roundRect">
            <a:avLst/>
          </a:prstGeom>
          <a:solidFill>
            <a:schemeClr val="accent6">
              <a:alpha val="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E8F9DDA-2B9A-4DD6-A28D-C55AB7E16EF2}"/>
              </a:ext>
            </a:extLst>
          </p:cNvPr>
          <p:cNvSpPr txBox="1"/>
          <p:nvPr/>
        </p:nvSpPr>
        <p:spPr>
          <a:xfrm>
            <a:off x="5075622" y="2785264"/>
            <a:ext cx="1072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/>
              <a:t>Nacional</a:t>
            </a:r>
            <a:r>
              <a:rPr lang="es-ES" dirty="0"/>
              <a:t> </a:t>
            </a:r>
          </a:p>
          <a:p>
            <a:pPr algn="ctr"/>
            <a:r>
              <a:rPr lang="es-ES" dirty="0"/>
              <a:t>76,5 %</a:t>
            </a:r>
            <a:endParaRPr lang="es-CO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AB48415-3D2F-48A3-86F5-0459FA1A9D8D}"/>
              </a:ext>
            </a:extLst>
          </p:cNvPr>
          <p:cNvSpPr txBox="1"/>
          <p:nvPr/>
        </p:nvSpPr>
        <p:spPr>
          <a:xfrm>
            <a:off x="11182472" y="2765465"/>
            <a:ext cx="1072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/>
              <a:t>Nacional</a:t>
            </a:r>
            <a:r>
              <a:rPr lang="es-ES" dirty="0"/>
              <a:t> </a:t>
            </a:r>
          </a:p>
          <a:p>
            <a:pPr algn="ctr"/>
            <a:r>
              <a:rPr lang="es-ES" dirty="0"/>
              <a:t>94,3 %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91406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277C32-5DF8-4653-BE55-EAD898D15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071" y="252075"/>
            <a:ext cx="10515600" cy="562737"/>
          </a:xfrm>
        </p:spPr>
        <p:txBody>
          <a:bodyPr/>
          <a:lstStyle/>
          <a:p>
            <a:endParaRPr lang="es-CO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B1B4CD83-E2E8-44B9-95C7-E105757FE8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298120"/>
              </p:ext>
            </p:extLst>
          </p:nvPr>
        </p:nvGraphicFramePr>
        <p:xfrm>
          <a:off x="2485790" y="935834"/>
          <a:ext cx="2388213" cy="5246769"/>
        </p:xfrm>
        <a:graphic>
          <a:graphicData uri="http://schemas.openxmlformats.org/drawingml/2006/table">
            <a:tbl>
              <a:tblPr/>
              <a:tblGrid>
                <a:gridCol w="1114499">
                  <a:extLst>
                    <a:ext uri="{9D8B030D-6E8A-4147-A177-3AD203B41FA5}">
                      <a16:colId xmlns:a16="http://schemas.microsoft.com/office/drawing/2014/main" val="3361544422"/>
                    </a:ext>
                  </a:extLst>
                </a:gridCol>
                <a:gridCol w="636857">
                  <a:extLst>
                    <a:ext uri="{9D8B030D-6E8A-4147-A177-3AD203B41FA5}">
                      <a16:colId xmlns:a16="http://schemas.microsoft.com/office/drawing/2014/main" val="2806948242"/>
                    </a:ext>
                  </a:extLst>
                </a:gridCol>
                <a:gridCol w="636857">
                  <a:extLst>
                    <a:ext uri="{9D8B030D-6E8A-4147-A177-3AD203B41FA5}">
                      <a16:colId xmlns:a16="http://schemas.microsoft.com/office/drawing/2014/main" val="3521676396"/>
                    </a:ext>
                  </a:extLst>
                </a:gridCol>
              </a:tblGrid>
              <a:tr h="15305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Entidad territorial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Casos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4706790"/>
                  </a:ext>
                </a:extLst>
              </a:tr>
              <a:tr h="153056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1246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41,3%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788942"/>
                  </a:ext>
                </a:extLst>
              </a:tr>
              <a:tr h="153056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Valle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682787"/>
                  </a:ext>
                </a:extLst>
              </a:tr>
              <a:tr h="153056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21826"/>
                  </a:ext>
                </a:extLst>
              </a:tr>
              <a:tr h="153056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Tolima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825329"/>
                  </a:ext>
                </a:extLst>
              </a:tr>
              <a:tr h="153056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Huila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825187"/>
                  </a:ext>
                </a:extLst>
              </a:tr>
              <a:tr h="153056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Caldas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03391"/>
                  </a:ext>
                </a:extLst>
              </a:tr>
              <a:tr h="153056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Cesar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881753"/>
                  </a:ext>
                </a:extLst>
              </a:tr>
              <a:tr h="153056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Santander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0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860271"/>
                  </a:ext>
                </a:extLst>
              </a:tr>
              <a:tr h="153056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5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267298"/>
                  </a:ext>
                </a:extLst>
              </a:tr>
              <a:tr h="153056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Cauca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5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927388"/>
                  </a:ext>
                </a:extLst>
              </a:tr>
              <a:tr h="153056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Boyacá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128421"/>
                  </a:ext>
                </a:extLst>
              </a:tr>
              <a:tr h="153056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Caquetá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570958"/>
                  </a:ext>
                </a:extLst>
              </a:tr>
              <a:tr h="153056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Atlántico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847907"/>
                  </a:ext>
                </a:extLst>
              </a:tr>
              <a:tr h="153056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992579"/>
                  </a:ext>
                </a:extLst>
              </a:tr>
              <a:tr h="153056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Risaralda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9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545864"/>
                  </a:ext>
                </a:extLst>
              </a:tr>
              <a:tr h="153056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Barranquilla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9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419146"/>
                  </a:ext>
                </a:extLst>
              </a:tr>
              <a:tr h="153056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Guajira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A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617496"/>
                  </a:ext>
                </a:extLst>
              </a:tr>
              <a:tr h="153056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Bolívar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A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400107"/>
                  </a:ext>
                </a:extLst>
              </a:tr>
              <a:tr h="153056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Córdoba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A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374751"/>
                  </a:ext>
                </a:extLst>
              </a:tr>
              <a:tr h="153056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Putumayo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A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951775"/>
                  </a:ext>
                </a:extLst>
              </a:tr>
              <a:tr h="153056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Sucre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A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836758"/>
                  </a:ext>
                </a:extLst>
              </a:tr>
              <a:tr h="153056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Casanare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913093"/>
                  </a:ext>
                </a:extLst>
              </a:tr>
              <a:tr h="153056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Magdalena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335754"/>
                  </a:ext>
                </a:extLst>
              </a:tr>
              <a:tr h="153056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Nariño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467039"/>
                  </a:ext>
                </a:extLst>
              </a:tr>
              <a:tr h="153056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Norte Santander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66237"/>
                  </a:ext>
                </a:extLst>
              </a:tr>
              <a:tr h="153056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Guainía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128122"/>
                  </a:ext>
                </a:extLst>
              </a:tr>
              <a:tr h="153056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645811"/>
                  </a:ext>
                </a:extLst>
              </a:tr>
              <a:tr h="153056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Andres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80507"/>
                  </a:ext>
                </a:extLst>
              </a:tr>
              <a:tr h="153056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Cartagena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337574"/>
                  </a:ext>
                </a:extLst>
              </a:tr>
              <a:tr h="153056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Arauca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952093"/>
                  </a:ext>
                </a:extLst>
              </a:tr>
              <a:tr h="153056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Choco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562140"/>
                  </a:ext>
                </a:extLst>
              </a:tr>
              <a:tr h="153056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Quindío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815254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0169A66D-5F59-420B-BD61-CB57C98F6532}"/>
              </a:ext>
            </a:extLst>
          </p:cNvPr>
          <p:cNvSpPr txBox="1"/>
          <p:nvPr/>
        </p:nvSpPr>
        <p:spPr>
          <a:xfrm>
            <a:off x="169288" y="2912887"/>
            <a:ext cx="2122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b="1" dirty="0"/>
              <a:t>Casos ajustados sin </a:t>
            </a:r>
          </a:p>
          <a:p>
            <a:pPr algn="ctr"/>
            <a:r>
              <a:rPr lang="es-CO" b="1" dirty="0"/>
              <a:t>incluir el laboratorio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E72BDBA5-7BBE-4F2A-B085-9534CE0977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366607"/>
              </p:ext>
            </p:extLst>
          </p:nvPr>
        </p:nvGraphicFramePr>
        <p:xfrm>
          <a:off x="8055992" y="935834"/>
          <a:ext cx="2698695" cy="5246769"/>
        </p:xfrm>
        <a:graphic>
          <a:graphicData uri="http://schemas.openxmlformats.org/drawingml/2006/table">
            <a:tbl>
              <a:tblPr/>
              <a:tblGrid>
                <a:gridCol w="1252965">
                  <a:extLst>
                    <a:ext uri="{9D8B030D-6E8A-4147-A177-3AD203B41FA5}">
                      <a16:colId xmlns:a16="http://schemas.microsoft.com/office/drawing/2014/main" val="1773229688"/>
                    </a:ext>
                  </a:extLst>
                </a:gridCol>
                <a:gridCol w="722865">
                  <a:extLst>
                    <a:ext uri="{9D8B030D-6E8A-4147-A177-3AD203B41FA5}">
                      <a16:colId xmlns:a16="http://schemas.microsoft.com/office/drawing/2014/main" val="1770329082"/>
                    </a:ext>
                  </a:extLst>
                </a:gridCol>
                <a:gridCol w="722865">
                  <a:extLst>
                    <a:ext uri="{9D8B030D-6E8A-4147-A177-3AD203B41FA5}">
                      <a16:colId xmlns:a16="http://schemas.microsoft.com/office/drawing/2014/main" val="1726002564"/>
                    </a:ext>
                  </a:extLst>
                </a:gridCol>
              </a:tblGrid>
              <a:tr h="15598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Entidad territorial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Casos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862652"/>
                  </a:ext>
                </a:extLst>
              </a:tr>
              <a:tr h="155984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Huila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1202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296818"/>
                  </a:ext>
                </a:extLst>
              </a:tr>
              <a:tr h="155984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Tolima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7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214953"/>
                  </a:ext>
                </a:extLst>
              </a:tr>
              <a:tr h="155984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Valle del Cauca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905282"/>
                  </a:ext>
                </a:extLst>
              </a:tr>
              <a:tr h="155984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707607"/>
                  </a:ext>
                </a:extLst>
              </a:tr>
              <a:tr h="155984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Cesar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18656"/>
                  </a:ext>
                </a:extLst>
              </a:tr>
              <a:tr h="155984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Córdoba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B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73943"/>
                  </a:ext>
                </a:extLst>
              </a:tr>
              <a:tr h="155984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Boyacá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753205"/>
                  </a:ext>
                </a:extLst>
              </a:tr>
              <a:tr h="155984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Magdalena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295660"/>
                  </a:ext>
                </a:extLst>
              </a:tr>
              <a:tr h="155984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963466"/>
                  </a:ext>
                </a:extLst>
              </a:tr>
              <a:tr h="155984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941007"/>
                  </a:ext>
                </a:extLst>
              </a:tr>
              <a:tr h="155984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Santander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500851"/>
                  </a:ext>
                </a:extLst>
              </a:tr>
              <a:tr h="155984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5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750449"/>
                  </a:ext>
                </a:extLst>
              </a:tr>
              <a:tr h="155984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Casanare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7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541459"/>
                  </a:ext>
                </a:extLst>
              </a:tr>
              <a:tr h="155984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Bolívar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5925"/>
                  </a:ext>
                </a:extLst>
              </a:tr>
              <a:tr h="155984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Cauca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257794"/>
                  </a:ext>
                </a:extLst>
              </a:tr>
              <a:tr h="155984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9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591683"/>
                  </a:ext>
                </a:extLst>
              </a:tr>
              <a:tr h="155984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Quindío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A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393519"/>
                  </a:ext>
                </a:extLst>
              </a:tr>
              <a:tr h="155984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Sucre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956948"/>
                  </a:ext>
                </a:extLst>
              </a:tr>
              <a:tr h="155984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Guajira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784486"/>
                  </a:ext>
                </a:extLst>
              </a:tr>
              <a:tr h="155984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Cartagena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348395"/>
                  </a:ext>
                </a:extLst>
              </a:tr>
              <a:tr h="155984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Atlántico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414943"/>
                  </a:ext>
                </a:extLst>
              </a:tr>
              <a:tr h="155984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Caldas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162853"/>
                  </a:ext>
                </a:extLst>
              </a:tr>
              <a:tr h="155984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Barranquilla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772405"/>
                  </a:ext>
                </a:extLst>
              </a:tr>
              <a:tr h="155984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Caquetá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16063"/>
                  </a:ext>
                </a:extLst>
              </a:tr>
              <a:tr h="155984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Guaviare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380372"/>
                  </a:ext>
                </a:extLst>
              </a:tr>
              <a:tr h="155984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Putumayo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0466"/>
                  </a:ext>
                </a:extLst>
              </a:tr>
              <a:tr h="155984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Risaralda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83573"/>
                  </a:ext>
                </a:extLst>
              </a:tr>
              <a:tr h="155984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Sta. Marta D.E.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047163"/>
                  </a:ext>
                </a:extLst>
              </a:tr>
              <a:tr h="155984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Amazonas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645082"/>
                  </a:ext>
                </a:extLst>
              </a:tr>
              <a:tr h="155984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Nariño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253929"/>
                  </a:ext>
                </a:extLst>
              </a:tr>
              <a:tr h="155984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Norte Santander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470266"/>
                  </a:ext>
                </a:extLst>
              </a:tr>
              <a:tr h="155984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Vaupés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593" marR="6593" marT="6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793494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BC4648BB-0C6D-470F-BD70-E0F100F1BD25}"/>
              </a:ext>
            </a:extLst>
          </p:cNvPr>
          <p:cNvSpPr txBox="1"/>
          <p:nvPr/>
        </p:nvSpPr>
        <p:spPr>
          <a:xfrm>
            <a:off x="5650333" y="2912887"/>
            <a:ext cx="2405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b="1" dirty="0"/>
              <a:t>Casos confirmados por </a:t>
            </a:r>
          </a:p>
          <a:p>
            <a:pPr algn="ctr"/>
            <a:r>
              <a:rPr lang="es-CO" b="1" dirty="0"/>
              <a:t>nexo epidemiológico</a:t>
            </a:r>
          </a:p>
        </p:txBody>
      </p:sp>
    </p:spTree>
    <p:extLst>
      <p:ext uri="{BB962C8B-B14F-4D97-AF65-F5344CB8AC3E}">
        <p14:creationId xmlns:p14="http://schemas.microsoft.com/office/powerpoint/2010/main" val="17800918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12FA71FCFE6824CAD33B501C3F4DEA9" ma:contentTypeVersion="0" ma:contentTypeDescription="Crear nuevo documento." ma:contentTypeScope="" ma:versionID="5c0ff9131153c72c2cec0649222bae7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003a7f0c3253a501f94ede70caf17e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88C45FD-E0A6-4922-A8A1-C0599EF1A420}"/>
</file>

<file path=customXml/itemProps2.xml><?xml version="1.0" encoding="utf-8"?>
<ds:datastoreItem xmlns:ds="http://schemas.openxmlformats.org/officeDocument/2006/customXml" ds:itemID="{351D7381-88B2-42FB-AAAC-41B84D2A199B}"/>
</file>

<file path=customXml/itemProps3.xml><?xml version="1.0" encoding="utf-8"?>
<ds:datastoreItem xmlns:ds="http://schemas.openxmlformats.org/officeDocument/2006/customXml" ds:itemID="{13E0F31F-283B-4B10-8411-873078D1FDE7}"/>
</file>

<file path=docProps/app.xml><?xml version="1.0" encoding="utf-8"?>
<Properties xmlns="http://schemas.openxmlformats.org/officeDocument/2006/extended-properties" xmlns:vt="http://schemas.openxmlformats.org/officeDocument/2006/docPropsVTypes">
  <TotalTime>7638</TotalTime>
  <Words>1079</Words>
  <Application>Microsoft Office PowerPoint</Application>
  <PresentationFormat>Panorámica</PresentationFormat>
  <Paragraphs>539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Arial Narrow</vt:lpstr>
      <vt:lpstr>Calibri</vt:lpstr>
      <vt:lpstr>Wingdings</vt:lpstr>
      <vt:lpstr>Tema de Office</vt:lpstr>
      <vt:lpstr>Dengue</vt:lpstr>
      <vt:lpstr>Comportamiento de dengue, a PE X 2020</vt:lpstr>
      <vt:lpstr>Municipios en alta y mediana transmisión en silencio epidemiológico de dengue</vt:lpstr>
      <vt:lpstr>Presentación de PowerPoint</vt:lpstr>
      <vt:lpstr>Indicadores de vigilancia dengue con signos de alarma, Colombia, 2010 – 2020p</vt:lpstr>
      <vt:lpstr>Indicadores de vigilancia dengue grave, Colombia, 2010 - 2020</vt:lpstr>
      <vt:lpstr>Confirmación de dengue por entidad territorial, Colombia, 2020p</vt:lpstr>
      <vt:lpstr>Hospitalización de dengue por entidad territorial, Colombia, 2020p</vt:lpstr>
      <vt:lpstr>Presentación de PowerPoint</vt:lpstr>
      <vt:lpstr>Arbovirus identificados por departamento de ocurrencia en Colombia, 2020</vt:lpstr>
      <vt:lpstr>Estrategias para mejorar la vigilancia dengue</vt:lpstr>
      <vt:lpstr>Comportamiento de dengue por entidad territorial, PE X, 2020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Catalina Maria Cruz Rodriguez</dc:creator>
  <cp:lastModifiedBy>Yenny Zulima Vasquez Alejo</cp:lastModifiedBy>
  <cp:revision>677</cp:revision>
  <dcterms:created xsi:type="dcterms:W3CDTF">2020-02-04T17:00:47Z</dcterms:created>
  <dcterms:modified xsi:type="dcterms:W3CDTF">2020-10-14T12:23:10Z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0x010100612FA71FCFE6824CAD33B501C3F4DEA9</vt:lpwstr>
  </property>
</Properties>
</file>